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1229" y="7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10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237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8021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44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1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792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34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019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350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024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8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23080-9184-4E99-9A3A-15664343A512}" type="datetimeFigureOut">
              <a:rPr lang="de-DE" smtClean="0"/>
              <a:t>20.09.2021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75297-1B44-45E1-88E4-8BBC99F7A5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088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lienRa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9" name="Raster: Drittel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13" name="Raster: Drittel #4"/>
            <p:cNvCxnSpPr/>
            <p:nvPr/>
          </p:nvCxnSpPr>
          <p:spPr>
            <a:xfrm>
              <a:off x="4069617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ster: Drittel #3"/>
            <p:cNvCxnSpPr/>
            <p:nvPr/>
          </p:nvCxnSpPr>
          <p:spPr>
            <a:xfrm>
              <a:off x="8127600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ster: Drittel #2"/>
            <p:cNvCxnSpPr/>
            <p:nvPr/>
          </p:nvCxnSpPr>
          <p:spPr>
            <a:xfrm>
              <a:off x="0" y="2286000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ster: Drittel #1"/>
            <p:cNvCxnSpPr/>
            <p:nvPr/>
          </p:nvCxnSpPr>
          <p:spPr>
            <a:xfrm>
              <a:off x="0" y="4572000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1004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lienRa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9" name="Raster: 1/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13" name="Raster: 1/3 #4"/>
            <p:cNvCxnSpPr/>
            <p:nvPr/>
          </p:nvCxnSpPr>
          <p:spPr>
            <a:xfrm>
              <a:off x="3049200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ster: 1/3 #3"/>
            <p:cNvCxnSpPr/>
            <p:nvPr/>
          </p:nvCxnSpPr>
          <p:spPr>
            <a:xfrm>
              <a:off x="9144800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ster: 1/3 #2"/>
            <p:cNvCxnSpPr/>
            <p:nvPr/>
          </p:nvCxnSpPr>
          <p:spPr>
            <a:xfrm>
              <a:off x="0" y="1713600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ster: 1/3 #1"/>
            <p:cNvCxnSpPr/>
            <p:nvPr/>
          </p:nvCxnSpPr>
          <p:spPr>
            <a:xfrm>
              <a:off x="0" y="5144400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aster: 1/3 #2"/>
            <p:cNvCxnSpPr/>
            <p:nvPr/>
          </p:nvCxnSpPr>
          <p:spPr>
            <a:xfrm>
              <a:off x="0" y="3429000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aster: 1/3 #4"/>
            <p:cNvCxnSpPr/>
            <p:nvPr/>
          </p:nvCxnSpPr>
          <p:spPr>
            <a:xfrm>
              <a:off x="6082686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6370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lienRand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9" name="Raster: Drittel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13" name="Raster: Drittel #4"/>
            <p:cNvCxnSpPr/>
            <p:nvPr/>
          </p:nvCxnSpPr>
          <p:spPr>
            <a:xfrm>
              <a:off x="4874401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aster: Drittel #3"/>
            <p:cNvCxnSpPr/>
            <p:nvPr/>
          </p:nvCxnSpPr>
          <p:spPr>
            <a:xfrm>
              <a:off x="7311600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aster: Drittel #2"/>
            <p:cNvCxnSpPr/>
            <p:nvPr/>
          </p:nvCxnSpPr>
          <p:spPr>
            <a:xfrm>
              <a:off x="0" y="1371600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ster: Drittel #1"/>
            <p:cNvCxnSpPr/>
            <p:nvPr/>
          </p:nvCxnSpPr>
          <p:spPr>
            <a:xfrm>
              <a:off x="0" y="5486402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aster: Drittel #4"/>
            <p:cNvCxnSpPr/>
            <p:nvPr/>
          </p:nvCxnSpPr>
          <p:spPr>
            <a:xfrm>
              <a:off x="2437200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aster: Drittel #2"/>
            <p:cNvCxnSpPr/>
            <p:nvPr/>
          </p:nvCxnSpPr>
          <p:spPr>
            <a:xfrm>
              <a:off x="0" y="2743201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ster: Drittel #2"/>
            <p:cNvCxnSpPr/>
            <p:nvPr/>
          </p:nvCxnSpPr>
          <p:spPr>
            <a:xfrm>
              <a:off x="0" y="4114802"/>
              <a:ext cx="12192000" cy="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aster: Drittel #3"/>
            <p:cNvCxnSpPr/>
            <p:nvPr/>
          </p:nvCxnSpPr>
          <p:spPr>
            <a:xfrm>
              <a:off x="9748800" y="0"/>
              <a:ext cx="0" cy="6858000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439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Company>FH-Kufstein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 Christian</dc:creator>
  <cp:lastModifiedBy>Huber Christian</cp:lastModifiedBy>
  <cp:revision>2</cp:revision>
  <dcterms:created xsi:type="dcterms:W3CDTF">2021-09-20T14:23:07Z</dcterms:created>
  <dcterms:modified xsi:type="dcterms:W3CDTF">2021-09-20T14:42:04Z</dcterms:modified>
</cp:coreProperties>
</file>