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824538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" userDrawn="1">
          <p15:clr>
            <a:srgbClr val="A4A3A4"/>
          </p15:clr>
        </p15:guide>
        <p15:guide id="2" pos="18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 showGuides="1">
      <p:cViewPr varScale="1">
        <p:scale>
          <a:sx n="167" d="100"/>
          <a:sy n="167" d="100"/>
        </p:scale>
        <p:origin x="475" y="106"/>
      </p:cViewPr>
      <p:guideLst>
        <p:guide orient="horz" pos="1134"/>
        <p:guide pos="1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067" y="589241"/>
            <a:ext cx="4368404" cy="1253490"/>
          </a:xfrm>
        </p:spPr>
        <p:txBody>
          <a:bodyPr anchor="b"/>
          <a:lstStyle>
            <a:lvl1pPr algn="ctr">
              <a:defRPr sz="2866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067" y="1891070"/>
            <a:ext cx="4368404" cy="869275"/>
          </a:xfrm>
        </p:spPr>
        <p:txBody>
          <a:bodyPr/>
          <a:lstStyle>
            <a:lvl1pPr marL="0" indent="0" algn="ctr">
              <a:buNone/>
              <a:defRPr sz="1146"/>
            </a:lvl1pPr>
            <a:lvl2pPr marL="218404" indent="0" algn="ctr">
              <a:buNone/>
              <a:defRPr sz="955"/>
            </a:lvl2pPr>
            <a:lvl3pPr marL="436809" indent="0" algn="ctr">
              <a:buNone/>
              <a:defRPr sz="860"/>
            </a:lvl3pPr>
            <a:lvl4pPr marL="655213" indent="0" algn="ctr">
              <a:buNone/>
              <a:defRPr sz="764"/>
            </a:lvl4pPr>
            <a:lvl5pPr marL="873618" indent="0" algn="ctr">
              <a:buNone/>
              <a:defRPr sz="764"/>
            </a:lvl5pPr>
            <a:lvl6pPr marL="1092022" indent="0" algn="ctr">
              <a:buNone/>
              <a:defRPr sz="764"/>
            </a:lvl6pPr>
            <a:lvl7pPr marL="1310427" indent="0" algn="ctr">
              <a:buNone/>
              <a:defRPr sz="764"/>
            </a:lvl7pPr>
            <a:lvl8pPr marL="1528831" indent="0" algn="ctr">
              <a:buNone/>
              <a:defRPr sz="764"/>
            </a:lvl8pPr>
            <a:lvl9pPr marL="1747236" indent="0" algn="ctr">
              <a:buNone/>
              <a:defRPr sz="764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043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29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68185" y="191691"/>
            <a:ext cx="1255916" cy="305121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437" y="191691"/>
            <a:ext cx="3694941" cy="305121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419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33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403" y="897613"/>
            <a:ext cx="5023664" cy="1497687"/>
          </a:xfrm>
        </p:spPr>
        <p:txBody>
          <a:bodyPr anchor="b"/>
          <a:lstStyle>
            <a:lvl1pPr>
              <a:defRPr sz="2866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403" y="2409468"/>
            <a:ext cx="5023664" cy="787598"/>
          </a:xfrm>
        </p:spPr>
        <p:txBody>
          <a:bodyPr/>
          <a:lstStyle>
            <a:lvl1pPr marL="0" indent="0">
              <a:buNone/>
              <a:defRPr sz="1146">
                <a:solidFill>
                  <a:schemeClr val="tx1">
                    <a:tint val="75000"/>
                  </a:schemeClr>
                </a:solidFill>
              </a:defRPr>
            </a:lvl1pPr>
            <a:lvl2pPr marL="218404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2pPr>
            <a:lvl3pPr marL="436809" indent="0">
              <a:buNone/>
              <a:defRPr sz="860">
                <a:solidFill>
                  <a:schemeClr val="tx1">
                    <a:tint val="75000"/>
                  </a:schemeClr>
                </a:solidFill>
              </a:defRPr>
            </a:lvl3pPr>
            <a:lvl4pPr marL="655213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4pPr>
            <a:lvl5pPr marL="873618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5pPr>
            <a:lvl6pPr marL="1092022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6pPr>
            <a:lvl7pPr marL="1310427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7pPr>
            <a:lvl8pPr marL="1528831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8pPr>
            <a:lvl9pPr marL="1747236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7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437" y="958453"/>
            <a:ext cx="2475429" cy="228445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672" y="958453"/>
            <a:ext cx="2475429" cy="228445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99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196" y="191691"/>
            <a:ext cx="5023664" cy="69592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1196" y="882610"/>
            <a:ext cx="2464052" cy="432554"/>
          </a:xfrm>
        </p:spPr>
        <p:txBody>
          <a:bodyPr anchor="b"/>
          <a:lstStyle>
            <a:lvl1pPr marL="0" indent="0">
              <a:buNone/>
              <a:defRPr sz="1146" b="1"/>
            </a:lvl1pPr>
            <a:lvl2pPr marL="218404" indent="0">
              <a:buNone/>
              <a:defRPr sz="955" b="1"/>
            </a:lvl2pPr>
            <a:lvl3pPr marL="436809" indent="0">
              <a:buNone/>
              <a:defRPr sz="860" b="1"/>
            </a:lvl3pPr>
            <a:lvl4pPr marL="655213" indent="0">
              <a:buNone/>
              <a:defRPr sz="764" b="1"/>
            </a:lvl4pPr>
            <a:lvl5pPr marL="873618" indent="0">
              <a:buNone/>
              <a:defRPr sz="764" b="1"/>
            </a:lvl5pPr>
            <a:lvl6pPr marL="1092022" indent="0">
              <a:buNone/>
              <a:defRPr sz="764" b="1"/>
            </a:lvl6pPr>
            <a:lvl7pPr marL="1310427" indent="0">
              <a:buNone/>
              <a:defRPr sz="764" b="1"/>
            </a:lvl7pPr>
            <a:lvl8pPr marL="1528831" indent="0">
              <a:buNone/>
              <a:defRPr sz="764" b="1"/>
            </a:lvl8pPr>
            <a:lvl9pPr marL="1747236" indent="0">
              <a:buNone/>
              <a:defRPr sz="764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1196" y="1315164"/>
            <a:ext cx="2464052" cy="193440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48673" y="882610"/>
            <a:ext cx="2476187" cy="432554"/>
          </a:xfrm>
        </p:spPr>
        <p:txBody>
          <a:bodyPr anchor="b"/>
          <a:lstStyle>
            <a:lvl1pPr marL="0" indent="0">
              <a:buNone/>
              <a:defRPr sz="1146" b="1"/>
            </a:lvl1pPr>
            <a:lvl2pPr marL="218404" indent="0">
              <a:buNone/>
              <a:defRPr sz="955" b="1"/>
            </a:lvl2pPr>
            <a:lvl3pPr marL="436809" indent="0">
              <a:buNone/>
              <a:defRPr sz="860" b="1"/>
            </a:lvl3pPr>
            <a:lvl4pPr marL="655213" indent="0">
              <a:buNone/>
              <a:defRPr sz="764" b="1"/>
            </a:lvl4pPr>
            <a:lvl5pPr marL="873618" indent="0">
              <a:buNone/>
              <a:defRPr sz="764" b="1"/>
            </a:lvl5pPr>
            <a:lvl6pPr marL="1092022" indent="0">
              <a:buNone/>
              <a:defRPr sz="764" b="1"/>
            </a:lvl6pPr>
            <a:lvl7pPr marL="1310427" indent="0">
              <a:buNone/>
              <a:defRPr sz="764" b="1"/>
            </a:lvl7pPr>
            <a:lvl8pPr marL="1528831" indent="0">
              <a:buNone/>
              <a:defRPr sz="764" b="1"/>
            </a:lvl8pPr>
            <a:lvl9pPr marL="1747236" indent="0">
              <a:buNone/>
              <a:defRPr sz="764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48673" y="1315164"/>
            <a:ext cx="2476187" cy="193440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79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9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10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196" y="240030"/>
            <a:ext cx="1878565" cy="840105"/>
          </a:xfrm>
        </p:spPr>
        <p:txBody>
          <a:bodyPr anchor="b"/>
          <a:lstStyle>
            <a:lvl1pPr>
              <a:defRPr sz="1529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187" y="518398"/>
            <a:ext cx="2948672" cy="2558653"/>
          </a:xfrm>
        </p:spPr>
        <p:txBody>
          <a:bodyPr/>
          <a:lstStyle>
            <a:lvl1pPr>
              <a:defRPr sz="1529"/>
            </a:lvl1pPr>
            <a:lvl2pPr>
              <a:defRPr sz="1338"/>
            </a:lvl2pPr>
            <a:lvl3pPr>
              <a:defRPr sz="1146"/>
            </a:lvl3pPr>
            <a:lvl4pPr>
              <a:defRPr sz="955"/>
            </a:lvl4pPr>
            <a:lvl5pPr>
              <a:defRPr sz="955"/>
            </a:lvl5pPr>
            <a:lvl6pPr>
              <a:defRPr sz="955"/>
            </a:lvl6pPr>
            <a:lvl7pPr>
              <a:defRPr sz="955"/>
            </a:lvl7pPr>
            <a:lvl8pPr>
              <a:defRPr sz="955"/>
            </a:lvl8pPr>
            <a:lvl9pPr>
              <a:defRPr sz="955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1196" y="1080135"/>
            <a:ext cx="1878565" cy="2001084"/>
          </a:xfrm>
        </p:spPr>
        <p:txBody>
          <a:bodyPr/>
          <a:lstStyle>
            <a:lvl1pPr marL="0" indent="0">
              <a:buNone/>
              <a:defRPr sz="764"/>
            </a:lvl1pPr>
            <a:lvl2pPr marL="218404" indent="0">
              <a:buNone/>
              <a:defRPr sz="669"/>
            </a:lvl2pPr>
            <a:lvl3pPr marL="436809" indent="0">
              <a:buNone/>
              <a:defRPr sz="573"/>
            </a:lvl3pPr>
            <a:lvl4pPr marL="655213" indent="0">
              <a:buNone/>
              <a:defRPr sz="478"/>
            </a:lvl4pPr>
            <a:lvl5pPr marL="873618" indent="0">
              <a:buNone/>
              <a:defRPr sz="478"/>
            </a:lvl5pPr>
            <a:lvl6pPr marL="1092022" indent="0">
              <a:buNone/>
              <a:defRPr sz="478"/>
            </a:lvl6pPr>
            <a:lvl7pPr marL="1310427" indent="0">
              <a:buNone/>
              <a:defRPr sz="478"/>
            </a:lvl7pPr>
            <a:lvl8pPr marL="1528831" indent="0">
              <a:buNone/>
              <a:defRPr sz="478"/>
            </a:lvl8pPr>
            <a:lvl9pPr marL="1747236" indent="0">
              <a:buNone/>
              <a:defRPr sz="478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433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196" y="240030"/>
            <a:ext cx="1878565" cy="840105"/>
          </a:xfrm>
        </p:spPr>
        <p:txBody>
          <a:bodyPr anchor="b"/>
          <a:lstStyle>
            <a:lvl1pPr>
              <a:defRPr sz="1529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76187" y="518398"/>
            <a:ext cx="2948672" cy="2558653"/>
          </a:xfrm>
        </p:spPr>
        <p:txBody>
          <a:bodyPr anchor="t"/>
          <a:lstStyle>
            <a:lvl1pPr marL="0" indent="0">
              <a:buNone/>
              <a:defRPr sz="1529"/>
            </a:lvl1pPr>
            <a:lvl2pPr marL="218404" indent="0">
              <a:buNone/>
              <a:defRPr sz="1338"/>
            </a:lvl2pPr>
            <a:lvl3pPr marL="436809" indent="0">
              <a:buNone/>
              <a:defRPr sz="1146"/>
            </a:lvl3pPr>
            <a:lvl4pPr marL="655213" indent="0">
              <a:buNone/>
              <a:defRPr sz="955"/>
            </a:lvl4pPr>
            <a:lvl5pPr marL="873618" indent="0">
              <a:buNone/>
              <a:defRPr sz="955"/>
            </a:lvl5pPr>
            <a:lvl6pPr marL="1092022" indent="0">
              <a:buNone/>
              <a:defRPr sz="955"/>
            </a:lvl6pPr>
            <a:lvl7pPr marL="1310427" indent="0">
              <a:buNone/>
              <a:defRPr sz="955"/>
            </a:lvl7pPr>
            <a:lvl8pPr marL="1528831" indent="0">
              <a:buNone/>
              <a:defRPr sz="955"/>
            </a:lvl8pPr>
            <a:lvl9pPr marL="1747236" indent="0">
              <a:buNone/>
              <a:defRPr sz="955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1196" y="1080135"/>
            <a:ext cx="1878565" cy="2001084"/>
          </a:xfrm>
        </p:spPr>
        <p:txBody>
          <a:bodyPr/>
          <a:lstStyle>
            <a:lvl1pPr marL="0" indent="0">
              <a:buNone/>
              <a:defRPr sz="764"/>
            </a:lvl1pPr>
            <a:lvl2pPr marL="218404" indent="0">
              <a:buNone/>
              <a:defRPr sz="669"/>
            </a:lvl2pPr>
            <a:lvl3pPr marL="436809" indent="0">
              <a:buNone/>
              <a:defRPr sz="573"/>
            </a:lvl3pPr>
            <a:lvl4pPr marL="655213" indent="0">
              <a:buNone/>
              <a:defRPr sz="478"/>
            </a:lvl4pPr>
            <a:lvl5pPr marL="873618" indent="0">
              <a:buNone/>
              <a:defRPr sz="478"/>
            </a:lvl5pPr>
            <a:lvl6pPr marL="1092022" indent="0">
              <a:buNone/>
              <a:defRPr sz="478"/>
            </a:lvl6pPr>
            <a:lvl7pPr marL="1310427" indent="0">
              <a:buNone/>
              <a:defRPr sz="478"/>
            </a:lvl7pPr>
            <a:lvl8pPr marL="1528831" indent="0">
              <a:buNone/>
              <a:defRPr sz="478"/>
            </a:lvl8pPr>
            <a:lvl9pPr marL="1747236" indent="0">
              <a:buNone/>
              <a:defRPr sz="478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358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437" y="191691"/>
            <a:ext cx="5023664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437" y="958453"/>
            <a:ext cx="5023664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0437" y="3337084"/>
            <a:ext cx="131052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24E55-3EF1-4478-9C2C-585D44C14AFF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9378" y="3337084"/>
            <a:ext cx="196578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13580" y="3337084"/>
            <a:ext cx="131052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E981E-D45B-4A56-90B4-D202DD9DBC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13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6809" rtl="0" eaLnBrk="1" latinLnBrk="0" hangingPunct="1">
        <a:lnSpc>
          <a:spcPct val="90000"/>
        </a:lnSpc>
        <a:spcBef>
          <a:spcPct val="0"/>
        </a:spcBef>
        <a:buNone/>
        <a:defRPr sz="21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202" indent="-109202" algn="l" defTabSz="436809" rtl="0" eaLnBrk="1" latinLnBrk="0" hangingPunct="1">
        <a:lnSpc>
          <a:spcPct val="90000"/>
        </a:lnSpc>
        <a:spcBef>
          <a:spcPts val="478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1pPr>
      <a:lvl2pPr marL="327607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1146" kern="1200">
          <a:solidFill>
            <a:schemeClr val="tx1"/>
          </a:solidFill>
          <a:latin typeface="+mn-lt"/>
          <a:ea typeface="+mn-ea"/>
          <a:cs typeface="+mn-cs"/>
        </a:defRPr>
      </a:lvl2pPr>
      <a:lvl3pPr marL="546011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955" kern="1200">
          <a:solidFill>
            <a:schemeClr val="tx1"/>
          </a:solidFill>
          <a:latin typeface="+mn-lt"/>
          <a:ea typeface="+mn-ea"/>
          <a:cs typeface="+mn-cs"/>
        </a:defRPr>
      </a:lvl3pPr>
      <a:lvl4pPr marL="764416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4pPr>
      <a:lvl5pPr marL="982820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5pPr>
      <a:lvl6pPr marL="1201224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29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7pPr>
      <a:lvl8pPr marL="1638033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8pPr>
      <a:lvl9pPr marL="1856438" indent="-109202" algn="l" defTabSz="436809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1pPr>
      <a:lvl2pPr marL="218404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2pPr>
      <a:lvl3pPr marL="436809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3pPr>
      <a:lvl4pPr marL="655213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4pPr>
      <a:lvl5pPr marL="873618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5pPr>
      <a:lvl6pPr marL="1092022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6pPr>
      <a:lvl7pPr marL="1310427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7pPr>
      <a:lvl8pPr marL="1528831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8pPr>
      <a:lvl9pPr marL="1747236" algn="l" defTabSz="436809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ieren 29"/>
          <p:cNvGrpSpPr/>
          <p:nvPr/>
        </p:nvGrpSpPr>
        <p:grpSpPr>
          <a:xfrm>
            <a:off x="0" y="0"/>
            <a:ext cx="5824540" cy="3602685"/>
            <a:chOff x="416224" y="324337"/>
            <a:chExt cx="3518352" cy="2176226"/>
          </a:xfrm>
        </p:grpSpPr>
        <p:grpSp>
          <p:nvGrpSpPr>
            <p:cNvPr id="4" name="Gruppieren 3"/>
            <p:cNvGrpSpPr/>
            <p:nvPr/>
          </p:nvGrpSpPr>
          <p:grpSpPr>
            <a:xfrm>
              <a:off x="416224" y="324651"/>
              <a:ext cx="2175551" cy="2175551"/>
              <a:chOff x="2967693" y="4493639"/>
              <a:chExt cx="2175551" cy="2175551"/>
            </a:xfrm>
            <a:solidFill>
              <a:schemeClr val="bg1"/>
            </a:solidFill>
          </p:grpSpPr>
          <p:sp>
            <p:nvSpPr>
              <p:cNvPr id="5" name="Freihandform 4"/>
              <p:cNvSpPr/>
              <p:nvPr/>
            </p:nvSpPr>
            <p:spPr>
              <a:xfrm>
                <a:off x="2975017" y="4493639"/>
                <a:ext cx="2168227" cy="2175551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" name="Freihandform 5"/>
              <p:cNvSpPr/>
              <p:nvPr/>
            </p:nvSpPr>
            <p:spPr>
              <a:xfrm>
                <a:off x="2967693" y="4493639"/>
                <a:ext cx="2053076" cy="2175551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7" name="Gruppieren 6"/>
            <p:cNvGrpSpPr/>
            <p:nvPr/>
          </p:nvGrpSpPr>
          <p:grpSpPr>
            <a:xfrm rot="5400000">
              <a:off x="2591571" y="324857"/>
              <a:ext cx="1343210" cy="1342800"/>
              <a:chOff x="2967693" y="4493639"/>
              <a:chExt cx="2176214" cy="2175551"/>
            </a:xfrm>
            <a:solidFill>
              <a:schemeClr val="bg1"/>
            </a:solidFill>
          </p:grpSpPr>
          <p:sp>
            <p:nvSpPr>
              <p:cNvPr id="8" name="Freihandform 7"/>
              <p:cNvSpPr/>
              <p:nvPr/>
            </p:nvSpPr>
            <p:spPr>
              <a:xfrm>
                <a:off x="2975680" y="4493639"/>
                <a:ext cx="2168227" cy="2175551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" name="Freihandform 8"/>
              <p:cNvSpPr/>
              <p:nvPr/>
            </p:nvSpPr>
            <p:spPr>
              <a:xfrm>
                <a:off x="2967693" y="4493639"/>
                <a:ext cx="2053076" cy="2175551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0" name="Gruppieren 9"/>
            <p:cNvGrpSpPr/>
            <p:nvPr/>
          </p:nvGrpSpPr>
          <p:grpSpPr>
            <a:xfrm rot="10800000">
              <a:off x="3101463" y="1667451"/>
              <a:ext cx="833112" cy="833112"/>
              <a:chOff x="2967693" y="4493639"/>
              <a:chExt cx="2175551" cy="2175551"/>
            </a:xfrm>
            <a:solidFill>
              <a:schemeClr val="bg1"/>
            </a:solidFill>
          </p:grpSpPr>
          <p:sp>
            <p:nvSpPr>
              <p:cNvPr id="11" name="Freihandform 10"/>
              <p:cNvSpPr/>
              <p:nvPr/>
            </p:nvSpPr>
            <p:spPr>
              <a:xfrm>
                <a:off x="2975017" y="4493639"/>
                <a:ext cx="2168227" cy="2175551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" name="Freihandform 11"/>
              <p:cNvSpPr/>
              <p:nvPr/>
            </p:nvSpPr>
            <p:spPr>
              <a:xfrm>
                <a:off x="2967693" y="4493639"/>
                <a:ext cx="2053076" cy="2175551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3" name="Gruppieren 12"/>
            <p:cNvGrpSpPr/>
            <p:nvPr/>
          </p:nvGrpSpPr>
          <p:grpSpPr>
            <a:xfrm rot="16200000">
              <a:off x="2595888" y="1992819"/>
              <a:ext cx="506050" cy="508811"/>
              <a:chOff x="2967695" y="4481770"/>
              <a:chExt cx="2175552" cy="2187420"/>
            </a:xfrm>
            <a:solidFill>
              <a:schemeClr val="bg1"/>
            </a:solidFill>
          </p:grpSpPr>
          <p:sp>
            <p:nvSpPr>
              <p:cNvPr id="14" name="Freihandform 13"/>
              <p:cNvSpPr/>
              <p:nvPr/>
            </p:nvSpPr>
            <p:spPr>
              <a:xfrm>
                <a:off x="2975017" y="4493639"/>
                <a:ext cx="2168227" cy="2175551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" name="Freihandform 14"/>
              <p:cNvSpPr/>
              <p:nvPr/>
            </p:nvSpPr>
            <p:spPr>
              <a:xfrm>
                <a:off x="2967695" y="4481770"/>
                <a:ext cx="2175552" cy="2175552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6" name="Gruppieren 15"/>
            <p:cNvGrpSpPr/>
            <p:nvPr/>
          </p:nvGrpSpPr>
          <p:grpSpPr>
            <a:xfrm>
              <a:off x="2591745" y="1668235"/>
              <a:ext cx="325186" cy="323218"/>
              <a:chOff x="2929867" y="4455815"/>
              <a:chExt cx="2226854" cy="2213375"/>
            </a:xfrm>
            <a:solidFill>
              <a:schemeClr val="bg1"/>
            </a:solidFill>
          </p:grpSpPr>
          <p:sp>
            <p:nvSpPr>
              <p:cNvPr id="17" name="Freihandform 16"/>
              <p:cNvSpPr/>
              <p:nvPr/>
            </p:nvSpPr>
            <p:spPr>
              <a:xfrm>
                <a:off x="2975017" y="4493639"/>
                <a:ext cx="2168227" cy="2175551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" name="Freihandform 17"/>
              <p:cNvSpPr/>
              <p:nvPr/>
            </p:nvSpPr>
            <p:spPr>
              <a:xfrm>
                <a:off x="2929867" y="4455815"/>
                <a:ext cx="2226854" cy="2175550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9" name="Gruppieren 18"/>
            <p:cNvGrpSpPr/>
            <p:nvPr/>
          </p:nvGrpSpPr>
          <p:grpSpPr>
            <a:xfrm rot="5400000">
              <a:off x="2917343" y="1670606"/>
              <a:ext cx="186994" cy="186993"/>
              <a:chOff x="2967693" y="4493631"/>
              <a:chExt cx="2175561" cy="2175559"/>
            </a:xfrm>
            <a:solidFill>
              <a:schemeClr val="bg1"/>
            </a:solidFill>
          </p:grpSpPr>
          <p:sp>
            <p:nvSpPr>
              <p:cNvPr id="20" name="Freihandform 19"/>
              <p:cNvSpPr/>
              <p:nvPr/>
            </p:nvSpPr>
            <p:spPr>
              <a:xfrm>
                <a:off x="2975017" y="4493639"/>
                <a:ext cx="2168227" cy="2175551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1" name="Freihandform 20"/>
              <p:cNvSpPr/>
              <p:nvPr/>
            </p:nvSpPr>
            <p:spPr>
              <a:xfrm>
                <a:off x="2967693" y="4493631"/>
                <a:ext cx="2175561" cy="2175548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2" name="Gruppieren 21"/>
            <p:cNvGrpSpPr/>
            <p:nvPr/>
          </p:nvGrpSpPr>
          <p:grpSpPr>
            <a:xfrm rot="10800000">
              <a:off x="2982545" y="1857599"/>
              <a:ext cx="121748" cy="130802"/>
              <a:chOff x="2967693" y="4493639"/>
              <a:chExt cx="2175551" cy="2337343"/>
            </a:xfrm>
            <a:solidFill>
              <a:schemeClr val="bg1"/>
            </a:solidFill>
          </p:grpSpPr>
          <p:sp>
            <p:nvSpPr>
              <p:cNvPr id="23" name="Freihandform 22"/>
              <p:cNvSpPr/>
              <p:nvPr/>
            </p:nvSpPr>
            <p:spPr>
              <a:xfrm>
                <a:off x="2975022" y="4493639"/>
                <a:ext cx="2168222" cy="2337343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4" name="Freihandform 23"/>
              <p:cNvSpPr/>
              <p:nvPr/>
            </p:nvSpPr>
            <p:spPr>
              <a:xfrm>
                <a:off x="2967693" y="4493639"/>
                <a:ext cx="2053076" cy="2175551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 rot="16200000">
              <a:off x="2919683" y="1913801"/>
              <a:ext cx="71442" cy="81224"/>
              <a:chOff x="2967693" y="4334928"/>
              <a:chExt cx="2053132" cy="2334262"/>
            </a:xfrm>
            <a:solidFill>
              <a:schemeClr val="bg1"/>
            </a:solidFill>
          </p:grpSpPr>
          <p:sp>
            <p:nvSpPr>
              <p:cNvPr id="26" name="Freihandform 25"/>
              <p:cNvSpPr/>
              <p:nvPr/>
            </p:nvSpPr>
            <p:spPr>
              <a:xfrm>
                <a:off x="2975062" y="4334928"/>
                <a:ext cx="2045763" cy="1904740"/>
              </a:xfrm>
              <a:custGeom>
                <a:avLst/>
                <a:gdLst>
                  <a:gd name="connsiteX0" fmla="*/ 2045752 w 2168227"/>
                  <a:gd name="connsiteY0" fmla="*/ 0 h 2175551"/>
                  <a:gd name="connsiteX1" fmla="*/ 2168227 w 2168227"/>
                  <a:gd name="connsiteY1" fmla="*/ 0 h 2175551"/>
                  <a:gd name="connsiteX2" fmla="*/ 2168227 w 2168227"/>
                  <a:gd name="connsiteY2" fmla="*/ 2175551 h 2175551"/>
                  <a:gd name="connsiteX3" fmla="*/ 0 w 2168227"/>
                  <a:gd name="connsiteY3" fmla="*/ 2175551 h 2175551"/>
                  <a:gd name="connsiteX4" fmla="*/ 5831 w 2168227"/>
                  <a:gd name="connsiteY4" fmla="*/ 2060076 h 2175551"/>
                  <a:gd name="connsiteX5" fmla="*/ 1839973 w 2168227"/>
                  <a:gd name="connsiteY5" fmla="*/ 31405 h 2175551"/>
                  <a:gd name="connsiteX6" fmla="*/ 2045752 w 2168227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68227" h="2175551">
                    <a:moveTo>
                      <a:pt x="2045752" y="0"/>
                    </a:moveTo>
                    <a:lnTo>
                      <a:pt x="2168227" y="0"/>
                    </a:lnTo>
                    <a:lnTo>
                      <a:pt x="2168227" y="2175551"/>
                    </a:lnTo>
                    <a:lnTo>
                      <a:pt x="0" y="2175551"/>
                    </a:lnTo>
                    <a:lnTo>
                      <a:pt x="5831" y="2060076"/>
                    </a:lnTo>
                    <a:cubicBezTo>
                      <a:pt x="108444" y="1049666"/>
                      <a:pt x="861672" y="231595"/>
                      <a:pt x="1839973" y="31405"/>
                    </a:cubicBezTo>
                    <a:lnTo>
                      <a:pt x="2045752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" name="Freihandform 26"/>
              <p:cNvSpPr/>
              <p:nvPr/>
            </p:nvSpPr>
            <p:spPr>
              <a:xfrm>
                <a:off x="2967693" y="4493639"/>
                <a:ext cx="2053076" cy="2175551"/>
              </a:xfrm>
              <a:custGeom>
                <a:avLst/>
                <a:gdLst>
                  <a:gd name="connsiteX0" fmla="*/ 0 w 2053076"/>
                  <a:gd name="connsiteY0" fmla="*/ 0 h 2175551"/>
                  <a:gd name="connsiteX1" fmla="*/ 2053076 w 2053076"/>
                  <a:gd name="connsiteY1" fmla="*/ 0 h 2175551"/>
                  <a:gd name="connsiteX2" fmla="*/ 1847297 w 2053076"/>
                  <a:gd name="connsiteY2" fmla="*/ 31405 h 2175551"/>
                  <a:gd name="connsiteX3" fmla="*/ 13155 w 2053076"/>
                  <a:gd name="connsiteY3" fmla="*/ 2060076 h 2175551"/>
                  <a:gd name="connsiteX4" fmla="*/ 7324 w 2053076"/>
                  <a:gd name="connsiteY4" fmla="*/ 2175551 h 2175551"/>
                  <a:gd name="connsiteX5" fmla="*/ 0 w 2053076"/>
                  <a:gd name="connsiteY5" fmla="*/ 2175551 h 2175551"/>
                  <a:gd name="connsiteX6" fmla="*/ 0 w 2053076"/>
                  <a:gd name="connsiteY6" fmla="*/ 0 h 2175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3076" h="2175551">
                    <a:moveTo>
                      <a:pt x="0" y="0"/>
                    </a:moveTo>
                    <a:lnTo>
                      <a:pt x="2053076" y="0"/>
                    </a:lnTo>
                    <a:lnTo>
                      <a:pt x="1847297" y="31405"/>
                    </a:lnTo>
                    <a:cubicBezTo>
                      <a:pt x="868996" y="231595"/>
                      <a:pt x="115768" y="1049666"/>
                      <a:pt x="13155" y="2060076"/>
                    </a:cubicBezTo>
                    <a:lnTo>
                      <a:pt x="7324" y="2175551"/>
                    </a:lnTo>
                    <a:lnTo>
                      <a:pt x="0" y="21755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8" name="Rechteck 27"/>
            <p:cNvSpPr/>
            <p:nvPr/>
          </p:nvSpPr>
          <p:spPr>
            <a:xfrm>
              <a:off x="423547" y="324337"/>
              <a:ext cx="3506110" cy="2172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178800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FH-Kufstein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 Christian</dc:creator>
  <cp:lastModifiedBy>Huber Christian</cp:lastModifiedBy>
  <cp:revision>1</cp:revision>
  <dcterms:created xsi:type="dcterms:W3CDTF">2021-09-20T14:09:40Z</dcterms:created>
  <dcterms:modified xsi:type="dcterms:W3CDTF">2021-09-20T14:13:27Z</dcterms:modified>
</cp:coreProperties>
</file>