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88" d="100"/>
          <a:sy n="88" d="100"/>
        </p:scale>
        <p:origin x="14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5165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164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5431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3076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525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372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848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493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281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078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313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BDD45-0B6A-4DF2-A0FA-4B8760DE97EB}" type="datetimeFigureOut">
              <a:rPr lang="de-DE" smtClean="0"/>
              <a:t>02.03.2023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BFE1C-90CD-4153-A790-83E8D9714A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9843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rafik 49"/>
          <p:cNvPicPr>
            <a:picLocks noChangeAspect="1"/>
          </p:cNvPicPr>
          <p:nvPr/>
        </p:nvPicPr>
        <p:blipFill rotWithShape="1">
          <a:blip r:embed="rId2"/>
          <a:srcRect l="2054" t="1669" r="5013" b="41559"/>
          <a:stretch/>
        </p:blipFill>
        <p:spPr>
          <a:xfrm>
            <a:off x="3068434" y="4098"/>
            <a:ext cx="3027564" cy="3445923"/>
          </a:xfrm>
          <a:prstGeom prst="rect">
            <a:avLst/>
          </a:prstGeom>
        </p:spPr>
      </p:pic>
      <p:grpSp>
        <p:nvGrpSpPr>
          <p:cNvPr id="48" name="Gruppieren 47"/>
          <p:cNvGrpSpPr/>
          <p:nvPr/>
        </p:nvGrpSpPr>
        <p:grpSpPr>
          <a:xfrm>
            <a:off x="0" y="-1"/>
            <a:ext cx="9143999" cy="6894787"/>
            <a:chOff x="0" y="-1"/>
            <a:chExt cx="9143999" cy="6894787"/>
          </a:xfrm>
        </p:grpSpPr>
        <p:sp>
          <p:nvSpPr>
            <p:cNvPr id="44" name="Rechteck 37"/>
            <p:cNvSpPr/>
            <p:nvPr/>
          </p:nvSpPr>
          <p:spPr>
            <a:xfrm flipH="1" flipV="1">
              <a:off x="3036900" y="3412272"/>
              <a:ext cx="3048001" cy="3464119"/>
            </a:xfrm>
            <a:custGeom>
              <a:avLst/>
              <a:gdLst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48001 w 3048001"/>
                <a:gd name="connsiteY2" fmla="*/ 6876393 h 6876393"/>
                <a:gd name="connsiteX3" fmla="*/ 0 w 3048001"/>
                <a:gd name="connsiteY3" fmla="*/ 6876393 h 6876393"/>
                <a:gd name="connsiteX4" fmla="*/ 0 w 3048001"/>
                <a:gd name="connsiteY4" fmla="*/ 0 h 6876393"/>
                <a:gd name="connsiteX0" fmla="*/ 0 w 3048002"/>
                <a:gd name="connsiteY0" fmla="*/ 0 h 6876393"/>
                <a:gd name="connsiteX1" fmla="*/ 3048001 w 3048002"/>
                <a:gd name="connsiteY1" fmla="*/ 0 h 6876393"/>
                <a:gd name="connsiteX2" fmla="*/ 3048002 w 3048002"/>
                <a:gd name="connsiteY2" fmla="*/ 5412829 h 6876393"/>
                <a:gd name="connsiteX3" fmla="*/ 3048001 w 3048002"/>
                <a:gd name="connsiteY3" fmla="*/ 6876393 h 6876393"/>
                <a:gd name="connsiteX4" fmla="*/ 0 w 3048002"/>
                <a:gd name="connsiteY4" fmla="*/ 6876393 h 6876393"/>
                <a:gd name="connsiteX5" fmla="*/ 0 w 3048002"/>
                <a:gd name="connsiteY5" fmla="*/ 0 h 6876393"/>
                <a:gd name="connsiteX0" fmla="*/ 0 w 3270307"/>
                <a:gd name="connsiteY0" fmla="*/ 0 h 6876393"/>
                <a:gd name="connsiteX1" fmla="*/ 3048001 w 3270307"/>
                <a:gd name="connsiteY1" fmla="*/ 0 h 6876393"/>
                <a:gd name="connsiteX2" fmla="*/ 3037491 w 3270307"/>
                <a:gd name="connsiteY2" fmla="*/ 4960884 h 6876393"/>
                <a:gd name="connsiteX3" fmla="*/ 3048002 w 3270307"/>
                <a:gd name="connsiteY3" fmla="*/ 5412829 h 6876393"/>
                <a:gd name="connsiteX4" fmla="*/ 3048001 w 3270307"/>
                <a:gd name="connsiteY4" fmla="*/ 6876393 h 6876393"/>
                <a:gd name="connsiteX5" fmla="*/ 0 w 3270307"/>
                <a:gd name="connsiteY5" fmla="*/ 6876393 h 6876393"/>
                <a:gd name="connsiteX6" fmla="*/ 0 w 3270307"/>
                <a:gd name="connsiteY6" fmla="*/ 0 h 6876393"/>
                <a:gd name="connsiteX0" fmla="*/ 0 w 3277712"/>
                <a:gd name="connsiteY0" fmla="*/ 0 h 6876393"/>
                <a:gd name="connsiteX1" fmla="*/ 3048001 w 3277712"/>
                <a:gd name="connsiteY1" fmla="*/ 0 h 6876393"/>
                <a:gd name="connsiteX2" fmla="*/ 3058512 w 3277712"/>
                <a:gd name="connsiteY2" fmla="*/ 4456387 h 6876393"/>
                <a:gd name="connsiteX3" fmla="*/ 3037491 w 3277712"/>
                <a:gd name="connsiteY3" fmla="*/ 4960884 h 6876393"/>
                <a:gd name="connsiteX4" fmla="*/ 3048002 w 3277712"/>
                <a:gd name="connsiteY4" fmla="*/ 5412829 h 6876393"/>
                <a:gd name="connsiteX5" fmla="*/ 3048001 w 3277712"/>
                <a:gd name="connsiteY5" fmla="*/ 6876393 h 6876393"/>
                <a:gd name="connsiteX6" fmla="*/ 0 w 3277712"/>
                <a:gd name="connsiteY6" fmla="*/ 6876393 h 6876393"/>
                <a:gd name="connsiteX7" fmla="*/ 0 w 3277712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3037491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12829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393325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393325 h 6876393"/>
                <a:gd name="connsiteX3" fmla="*/ 3048002 w 3049173"/>
                <a:gd name="connsiteY3" fmla="*/ 5465380 h 6876393"/>
                <a:gd name="connsiteX4" fmla="*/ 3048001 w 3049173"/>
                <a:gd name="connsiteY4" fmla="*/ 6876393 h 6876393"/>
                <a:gd name="connsiteX5" fmla="*/ 0 w 3049173"/>
                <a:gd name="connsiteY5" fmla="*/ 6876393 h 6876393"/>
                <a:gd name="connsiteX6" fmla="*/ 0 w 3049173"/>
                <a:gd name="connsiteY6" fmla="*/ 0 h 6876393"/>
                <a:gd name="connsiteX0" fmla="*/ 0 w 3270307"/>
                <a:gd name="connsiteY0" fmla="*/ 0 h 6876393"/>
                <a:gd name="connsiteX1" fmla="*/ 3048001 w 3270307"/>
                <a:gd name="connsiteY1" fmla="*/ 0 h 6876393"/>
                <a:gd name="connsiteX2" fmla="*/ 3037491 w 3270307"/>
                <a:gd name="connsiteY2" fmla="*/ 4393325 h 6876393"/>
                <a:gd name="connsiteX3" fmla="*/ 3048001 w 3270307"/>
                <a:gd name="connsiteY3" fmla="*/ 6876393 h 6876393"/>
                <a:gd name="connsiteX4" fmla="*/ 0 w 3270307"/>
                <a:gd name="connsiteY4" fmla="*/ 6876393 h 6876393"/>
                <a:gd name="connsiteX5" fmla="*/ 0 w 3270307"/>
                <a:gd name="connsiteY5" fmla="*/ 0 h 6876393"/>
                <a:gd name="connsiteX0" fmla="*/ 0 w 3429001"/>
                <a:gd name="connsiteY0" fmla="*/ 0 h 6876393"/>
                <a:gd name="connsiteX1" fmla="*/ 3048001 w 3429001"/>
                <a:gd name="connsiteY1" fmla="*/ 0 h 6876393"/>
                <a:gd name="connsiteX2" fmla="*/ 3048001 w 3429001"/>
                <a:gd name="connsiteY2" fmla="*/ 6876393 h 6876393"/>
                <a:gd name="connsiteX3" fmla="*/ 0 w 3429001"/>
                <a:gd name="connsiteY3" fmla="*/ 6876393 h 6876393"/>
                <a:gd name="connsiteX4" fmla="*/ 0 w 3429001"/>
                <a:gd name="connsiteY4" fmla="*/ 0 h 6876393"/>
                <a:gd name="connsiteX0" fmla="*/ 0 w 3265482"/>
                <a:gd name="connsiteY0" fmla="*/ 0 h 6876393"/>
                <a:gd name="connsiteX1" fmla="*/ 3048001 w 3265482"/>
                <a:gd name="connsiteY1" fmla="*/ 0 h 6876393"/>
                <a:gd name="connsiteX2" fmla="*/ 3048001 w 3265482"/>
                <a:gd name="connsiteY2" fmla="*/ 6876393 h 6876393"/>
                <a:gd name="connsiteX3" fmla="*/ 0 w 3265482"/>
                <a:gd name="connsiteY3" fmla="*/ 6876393 h 6876393"/>
                <a:gd name="connsiteX4" fmla="*/ 0 w 3265482"/>
                <a:gd name="connsiteY4" fmla="*/ 0 h 6876393"/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48001 w 3048001"/>
                <a:gd name="connsiteY2" fmla="*/ 6876393 h 6876393"/>
                <a:gd name="connsiteX3" fmla="*/ 0 w 3048001"/>
                <a:gd name="connsiteY3" fmla="*/ 6876393 h 6876393"/>
                <a:gd name="connsiteX4" fmla="*/ 0 w 3048001"/>
                <a:gd name="connsiteY4" fmla="*/ 0 h 6876393"/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48001 w 3048001"/>
                <a:gd name="connsiteY2" fmla="*/ 6876393 h 6876393"/>
                <a:gd name="connsiteX3" fmla="*/ 0 w 3048001"/>
                <a:gd name="connsiteY3" fmla="*/ 6876393 h 6876393"/>
                <a:gd name="connsiteX4" fmla="*/ 0 w 3048001"/>
                <a:gd name="connsiteY4" fmla="*/ 0 h 6876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001" h="6876393">
                  <a:moveTo>
                    <a:pt x="0" y="0"/>
                  </a:moveTo>
                  <a:lnTo>
                    <a:pt x="3048001" y="0"/>
                  </a:lnTo>
                  <a:cubicBezTo>
                    <a:pt x="3043045" y="2053623"/>
                    <a:pt x="3009591" y="5176940"/>
                    <a:pt x="3048001" y="6876393"/>
                  </a:cubicBezTo>
                  <a:lnTo>
                    <a:pt x="0" y="6876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1400"/>
                </a:spcAft>
              </a:pPr>
              <a:endParaRPr lang="de-DE" sz="1400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" name="Rechteck 37"/>
            <p:cNvSpPr/>
            <p:nvPr/>
          </p:nvSpPr>
          <p:spPr>
            <a:xfrm>
              <a:off x="6074978" y="-1"/>
              <a:ext cx="3049173" cy="6876393"/>
            </a:xfrm>
            <a:custGeom>
              <a:avLst/>
              <a:gdLst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48001 w 3048001"/>
                <a:gd name="connsiteY2" fmla="*/ 6876393 h 6876393"/>
                <a:gd name="connsiteX3" fmla="*/ 0 w 3048001"/>
                <a:gd name="connsiteY3" fmla="*/ 6876393 h 6876393"/>
                <a:gd name="connsiteX4" fmla="*/ 0 w 3048001"/>
                <a:gd name="connsiteY4" fmla="*/ 0 h 6876393"/>
                <a:gd name="connsiteX0" fmla="*/ 0 w 3048002"/>
                <a:gd name="connsiteY0" fmla="*/ 0 h 6876393"/>
                <a:gd name="connsiteX1" fmla="*/ 3048001 w 3048002"/>
                <a:gd name="connsiteY1" fmla="*/ 0 h 6876393"/>
                <a:gd name="connsiteX2" fmla="*/ 3048002 w 3048002"/>
                <a:gd name="connsiteY2" fmla="*/ 5412829 h 6876393"/>
                <a:gd name="connsiteX3" fmla="*/ 3048001 w 3048002"/>
                <a:gd name="connsiteY3" fmla="*/ 6876393 h 6876393"/>
                <a:gd name="connsiteX4" fmla="*/ 0 w 3048002"/>
                <a:gd name="connsiteY4" fmla="*/ 6876393 h 6876393"/>
                <a:gd name="connsiteX5" fmla="*/ 0 w 3048002"/>
                <a:gd name="connsiteY5" fmla="*/ 0 h 6876393"/>
                <a:gd name="connsiteX0" fmla="*/ 0 w 3270307"/>
                <a:gd name="connsiteY0" fmla="*/ 0 h 6876393"/>
                <a:gd name="connsiteX1" fmla="*/ 3048001 w 3270307"/>
                <a:gd name="connsiteY1" fmla="*/ 0 h 6876393"/>
                <a:gd name="connsiteX2" fmla="*/ 3037491 w 3270307"/>
                <a:gd name="connsiteY2" fmla="*/ 4960884 h 6876393"/>
                <a:gd name="connsiteX3" fmla="*/ 3048002 w 3270307"/>
                <a:gd name="connsiteY3" fmla="*/ 5412829 h 6876393"/>
                <a:gd name="connsiteX4" fmla="*/ 3048001 w 3270307"/>
                <a:gd name="connsiteY4" fmla="*/ 6876393 h 6876393"/>
                <a:gd name="connsiteX5" fmla="*/ 0 w 3270307"/>
                <a:gd name="connsiteY5" fmla="*/ 6876393 h 6876393"/>
                <a:gd name="connsiteX6" fmla="*/ 0 w 3270307"/>
                <a:gd name="connsiteY6" fmla="*/ 0 h 6876393"/>
                <a:gd name="connsiteX0" fmla="*/ 0 w 3277712"/>
                <a:gd name="connsiteY0" fmla="*/ 0 h 6876393"/>
                <a:gd name="connsiteX1" fmla="*/ 3048001 w 3277712"/>
                <a:gd name="connsiteY1" fmla="*/ 0 h 6876393"/>
                <a:gd name="connsiteX2" fmla="*/ 3058512 w 3277712"/>
                <a:gd name="connsiteY2" fmla="*/ 4456387 h 6876393"/>
                <a:gd name="connsiteX3" fmla="*/ 3037491 w 3277712"/>
                <a:gd name="connsiteY3" fmla="*/ 4960884 h 6876393"/>
                <a:gd name="connsiteX4" fmla="*/ 3048002 w 3277712"/>
                <a:gd name="connsiteY4" fmla="*/ 5412829 h 6876393"/>
                <a:gd name="connsiteX5" fmla="*/ 3048001 w 3277712"/>
                <a:gd name="connsiteY5" fmla="*/ 6876393 h 6876393"/>
                <a:gd name="connsiteX6" fmla="*/ 0 w 3277712"/>
                <a:gd name="connsiteY6" fmla="*/ 6876393 h 6876393"/>
                <a:gd name="connsiteX7" fmla="*/ 0 w 3277712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3037491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12829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393325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49173" h="6876393">
                  <a:moveTo>
                    <a:pt x="0" y="0"/>
                  </a:moveTo>
                  <a:lnTo>
                    <a:pt x="3048001" y="0"/>
                  </a:lnTo>
                  <a:cubicBezTo>
                    <a:pt x="3053257" y="1131614"/>
                    <a:pt x="3039243" y="3566511"/>
                    <a:pt x="3037491" y="4393325"/>
                  </a:cubicBezTo>
                  <a:cubicBezTo>
                    <a:pt x="2815022" y="4600029"/>
                    <a:pt x="2744952" y="4706884"/>
                    <a:pt x="2522483" y="4960884"/>
                  </a:cubicBezTo>
                  <a:cubicBezTo>
                    <a:pt x="2741448" y="5225394"/>
                    <a:pt x="2857064" y="5303784"/>
                    <a:pt x="3048002" y="5465380"/>
                  </a:cubicBezTo>
                  <a:cubicBezTo>
                    <a:pt x="3048002" y="5953235"/>
                    <a:pt x="3048001" y="6388538"/>
                    <a:pt x="3048001" y="6876393"/>
                  </a:cubicBezTo>
                  <a:lnTo>
                    <a:pt x="0" y="6876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1400"/>
                </a:spcAft>
              </a:pPr>
              <a:endParaRPr lang="de-DE" sz="1400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Rechteck 33"/>
            <p:cNvSpPr/>
            <p:nvPr/>
          </p:nvSpPr>
          <p:spPr>
            <a:xfrm>
              <a:off x="0" y="-1"/>
              <a:ext cx="3585309" cy="6876393"/>
            </a:xfrm>
            <a:custGeom>
              <a:avLst/>
              <a:gdLst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48001 w 3048001"/>
                <a:gd name="connsiteY2" fmla="*/ 6876393 h 6876393"/>
                <a:gd name="connsiteX3" fmla="*/ 0 w 3048001"/>
                <a:gd name="connsiteY3" fmla="*/ 6876393 h 6876393"/>
                <a:gd name="connsiteX4" fmla="*/ 0 w 3048001"/>
                <a:gd name="connsiteY4" fmla="*/ 0 h 6876393"/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37492 w 3048001"/>
                <a:gd name="connsiteY2" fmla="*/ 2564525 h 6876393"/>
                <a:gd name="connsiteX3" fmla="*/ 3048001 w 3048001"/>
                <a:gd name="connsiteY3" fmla="*/ 6876393 h 6876393"/>
                <a:gd name="connsiteX4" fmla="*/ 0 w 3048001"/>
                <a:gd name="connsiteY4" fmla="*/ 6876393 h 6876393"/>
                <a:gd name="connsiteX5" fmla="*/ 0 w 3048001"/>
                <a:gd name="connsiteY5" fmla="*/ 0 h 6876393"/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26981 w 3048001"/>
                <a:gd name="connsiteY2" fmla="*/ 1366346 h 6876393"/>
                <a:gd name="connsiteX3" fmla="*/ 3037492 w 3048001"/>
                <a:gd name="connsiteY3" fmla="*/ 2564525 h 6876393"/>
                <a:gd name="connsiteX4" fmla="*/ 3048001 w 3048001"/>
                <a:gd name="connsiteY4" fmla="*/ 6876393 h 6876393"/>
                <a:gd name="connsiteX5" fmla="*/ 0 w 3048001"/>
                <a:gd name="connsiteY5" fmla="*/ 6876393 h 6876393"/>
                <a:gd name="connsiteX6" fmla="*/ 0 w 3048001"/>
                <a:gd name="connsiteY6" fmla="*/ 0 h 6876393"/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26981 w 3048001"/>
                <a:gd name="connsiteY2" fmla="*/ 1366346 h 6876393"/>
                <a:gd name="connsiteX3" fmla="*/ 3026981 w 3048001"/>
                <a:gd name="connsiteY3" fmla="*/ 2017987 h 6876393"/>
                <a:gd name="connsiteX4" fmla="*/ 3037492 w 3048001"/>
                <a:gd name="connsiteY4" fmla="*/ 2564525 h 6876393"/>
                <a:gd name="connsiteX5" fmla="*/ 3048001 w 3048001"/>
                <a:gd name="connsiteY5" fmla="*/ 6876393 h 6876393"/>
                <a:gd name="connsiteX6" fmla="*/ 0 w 3048001"/>
                <a:gd name="connsiteY6" fmla="*/ 6876393 h 6876393"/>
                <a:gd name="connsiteX7" fmla="*/ 0 w 3048001"/>
                <a:gd name="connsiteY7" fmla="*/ 0 h 6876393"/>
                <a:gd name="connsiteX0" fmla="*/ 0 w 3563012"/>
                <a:gd name="connsiteY0" fmla="*/ 0 h 6876393"/>
                <a:gd name="connsiteX1" fmla="*/ 3048001 w 3563012"/>
                <a:gd name="connsiteY1" fmla="*/ 0 h 6876393"/>
                <a:gd name="connsiteX2" fmla="*/ 3026981 w 3563012"/>
                <a:gd name="connsiteY2" fmla="*/ 1366346 h 6876393"/>
                <a:gd name="connsiteX3" fmla="*/ 3563008 w 3563012"/>
                <a:gd name="connsiteY3" fmla="*/ 1902373 h 6876393"/>
                <a:gd name="connsiteX4" fmla="*/ 3037492 w 3563012"/>
                <a:gd name="connsiteY4" fmla="*/ 2564525 h 6876393"/>
                <a:gd name="connsiteX5" fmla="*/ 3048001 w 3563012"/>
                <a:gd name="connsiteY5" fmla="*/ 6876393 h 6876393"/>
                <a:gd name="connsiteX6" fmla="*/ 0 w 3563012"/>
                <a:gd name="connsiteY6" fmla="*/ 6876393 h 6876393"/>
                <a:gd name="connsiteX7" fmla="*/ 0 w 3563012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63008" h="6876393">
                  <a:moveTo>
                    <a:pt x="0" y="0"/>
                  </a:moveTo>
                  <a:lnTo>
                    <a:pt x="3048001" y="0"/>
                  </a:lnTo>
                  <a:cubicBezTo>
                    <a:pt x="3040994" y="455449"/>
                    <a:pt x="3033988" y="1055862"/>
                    <a:pt x="3026981" y="1366346"/>
                  </a:cubicBezTo>
                  <a:cubicBezTo>
                    <a:pt x="3370320" y="1702677"/>
                    <a:pt x="3390262" y="1724980"/>
                    <a:pt x="3563008" y="1902373"/>
                  </a:cubicBezTo>
                  <a:cubicBezTo>
                    <a:pt x="3407104" y="2123089"/>
                    <a:pt x="3286237" y="2280308"/>
                    <a:pt x="3037492" y="2564525"/>
                  </a:cubicBezTo>
                  <a:lnTo>
                    <a:pt x="3048001" y="6876393"/>
                  </a:lnTo>
                  <a:lnTo>
                    <a:pt x="0" y="6876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Statistical data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Market research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Demographics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Survey Results</a:t>
              </a:r>
            </a:p>
            <a:p>
              <a:pPr>
                <a:spcAft>
                  <a:spcPts val="1400"/>
                </a:spcAft>
              </a:pP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Interview Analysis</a:t>
              </a:r>
            </a:p>
            <a:p>
              <a:pPr>
                <a:spcAft>
                  <a:spcPts val="1400"/>
                </a:spcAft>
              </a:pP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</a:t>
              </a:r>
              <a:r>
                <a:rPr lang="de-DE" sz="1400" dirty="0" err="1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delete</a:t>
              </a: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de-DE" sz="1400" dirty="0" err="1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this</a:t>
              </a: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de-DE" sz="1400" dirty="0" err="1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list</a:t>
              </a: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de-DE" sz="1400" dirty="0" err="1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and</a:t>
              </a: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de-DE" sz="1400" dirty="0" err="1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fill</a:t>
              </a: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de-DE" sz="1400" dirty="0" err="1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the</a:t>
              </a: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b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</a:br>
              <a:r>
                <a:rPr lang="de-DE" sz="1400" dirty="0" err="1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area</a:t>
              </a: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de-DE" sz="1400" dirty="0" err="1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with</a:t>
              </a: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de-DE" sz="1400" dirty="0" err="1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diagrams</a:t>
              </a: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&amp; </a:t>
              </a:r>
              <a:r>
                <a:rPr lang="de-DE" sz="1400" dirty="0" err="1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charts</a:t>
              </a:r>
              <a:r>
                <a:rPr lang="de-DE" sz="1400" dirty="0">
                  <a:solidFill>
                    <a:srgbClr val="92D05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)</a:t>
              </a:r>
            </a:p>
          </p:txBody>
        </p:sp>
        <p:grpSp>
          <p:nvGrpSpPr>
            <p:cNvPr id="46" name="Gruppieren 45"/>
            <p:cNvGrpSpPr/>
            <p:nvPr/>
          </p:nvGrpSpPr>
          <p:grpSpPr>
            <a:xfrm>
              <a:off x="3047719" y="0"/>
              <a:ext cx="6096280" cy="6894786"/>
              <a:chOff x="3047719" y="0"/>
              <a:chExt cx="6096280" cy="6894786"/>
            </a:xfrm>
          </p:grpSpPr>
          <p:cxnSp>
            <p:nvCxnSpPr>
              <p:cNvPr id="6" name="Gerader Verbinder 5"/>
              <p:cNvCxnSpPr/>
              <p:nvPr/>
            </p:nvCxnSpPr>
            <p:spPr>
              <a:xfrm>
                <a:off x="6085490" y="0"/>
                <a:ext cx="0" cy="6858000"/>
              </a:xfrm>
              <a:prstGeom prst="line">
                <a:avLst/>
              </a:prstGeom>
              <a:ln w="38100">
                <a:solidFill>
                  <a:srgbClr val="92D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Freihandform 44"/>
              <p:cNvSpPr/>
              <p:nvPr/>
            </p:nvSpPr>
            <p:spPr>
              <a:xfrm rot="16200000">
                <a:off x="5839695" y="734575"/>
                <a:ext cx="536027" cy="5927834"/>
              </a:xfrm>
              <a:custGeom>
                <a:avLst/>
                <a:gdLst>
                  <a:gd name="connsiteX0" fmla="*/ 515007 w 536027"/>
                  <a:gd name="connsiteY0" fmla="*/ 0 h 6873765"/>
                  <a:gd name="connsiteX1" fmla="*/ 515007 w 536027"/>
                  <a:gd name="connsiteY1" fmla="*/ 4424855 h 6873765"/>
                  <a:gd name="connsiteX2" fmla="*/ 0 w 536027"/>
                  <a:gd name="connsiteY2" fmla="*/ 4939862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15007 w 536027"/>
                  <a:gd name="connsiteY0" fmla="*/ 0 h 6873765"/>
                  <a:gd name="connsiteX1" fmla="*/ 525518 w 536027"/>
                  <a:gd name="connsiteY1" fmla="*/ 4382813 h 6873765"/>
                  <a:gd name="connsiteX2" fmla="*/ 0 w 536027"/>
                  <a:gd name="connsiteY2" fmla="*/ 4939862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25518 w 536027"/>
                  <a:gd name="connsiteY0" fmla="*/ 0 h 6873765"/>
                  <a:gd name="connsiteX1" fmla="*/ 525518 w 536027"/>
                  <a:gd name="connsiteY1" fmla="*/ 4382813 h 6873765"/>
                  <a:gd name="connsiteX2" fmla="*/ 0 w 536027"/>
                  <a:gd name="connsiteY2" fmla="*/ 4939862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25518 w 536027"/>
                  <a:gd name="connsiteY0" fmla="*/ 0 h 7325710"/>
                  <a:gd name="connsiteX1" fmla="*/ 525518 w 536027"/>
                  <a:gd name="connsiteY1" fmla="*/ 4834758 h 7325710"/>
                  <a:gd name="connsiteX2" fmla="*/ 0 w 536027"/>
                  <a:gd name="connsiteY2" fmla="*/ 5391807 h 7325710"/>
                  <a:gd name="connsiteX3" fmla="*/ 536027 w 536027"/>
                  <a:gd name="connsiteY3" fmla="*/ 5927834 h 7325710"/>
                  <a:gd name="connsiteX4" fmla="*/ 536027 w 536027"/>
                  <a:gd name="connsiteY4" fmla="*/ 7325710 h 7325710"/>
                  <a:gd name="connsiteX0" fmla="*/ 525518 w 536027"/>
                  <a:gd name="connsiteY0" fmla="*/ 0 h 5927834"/>
                  <a:gd name="connsiteX1" fmla="*/ 525518 w 536027"/>
                  <a:gd name="connsiteY1" fmla="*/ 4834758 h 5927834"/>
                  <a:gd name="connsiteX2" fmla="*/ 0 w 536027"/>
                  <a:gd name="connsiteY2" fmla="*/ 5391807 h 5927834"/>
                  <a:gd name="connsiteX3" fmla="*/ 536027 w 536027"/>
                  <a:gd name="connsiteY3" fmla="*/ 5927834 h 5927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6027" h="5927834">
                    <a:moveTo>
                      <a:pt x="525518" y="0"/>
                    </a:moveTo>
                    <a:cubicBezTo>
                      <a:pt x="529022" y="1460938"/>
                      <a:pt x="522014" y="3373820"/>
                      <a:pt x="525518" y="4834758"/>
                    </a:cubicBezTo>
                    <a:lnTo>
                      <a:pt x="0" y="5391807"/>
                    </a:lnTo>
                    <a:lnTo>
                      <a:pt x="536027" y="5927834"/>
                    </a:lnTo>
                  </a:path>
                </a:pathLst>
              </a:custGeom>
              <a:ln w="381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7" name="Freihandform 36"/>
              <p:cNvSpPr/>
              <p:nvPr/>
            </p:nvSpPr>
            <p:spPr>
              <a:xfrm>
                <a:off x="8607972" y="21021"/>
                <a:ext cx="536027" cy="6873765"/>
              </a:xfrm>
              <a:custGeom>
                <a:avLst/>
                <a:gdLst>
                  <a:gd name="connsiteX0" fmla="*/ 515007 w 536027"/>
                  <a:gd name="connsiteY0" fmla="*/ 0 h 6873765"/>
                  <a:gd name="connsiteX1" fmla="*/ 515007 w 536027"/>
                  <a:gd name="connsiteY1" fmla="*/ 4424855 h 6873765"/>
                  <a:gd name="connsiteX2" fmla="*/ 0 w 536027"/>
                  <a:gd name="connsiteY2" fmla="*/ 4939862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15007 w 536027"/>
                  <a:gd name="connsiteY0" fmla="*/ 0 h 6873765"/>
                  <a:gd name="connsiteX1" fmla="*/ 525518 w 536027"/>
                  <a:gd name="connsiteY1" fmla="*/ 4382813 h 6873765"/>
                  <a:gd name="connsiteX2" fmla="*/ 0 w 536027"/>
                  <a:gd name="connsiteY2" fmla="*/ 4939862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25518 w 536027"/>
                  <a:gd name="connsiteY0" fmla="*/ 0 h 6873765"/>
                  <a:gd name="connsiteX1" fmla="*/ 525518 w 536027"/>
                  <a:gd name="connsiteY1" fmla="*/ 4382813 h 6873765"/>
                  <a:gd name="connsiteX2" fmla="*/ 0 w 536027"/>
                  <a:gd name="connsiteY2" fmla="*/ 4939862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25518 w 536027"/>
                  <a:gd name="connsiteY0" fmla="*/ 0 h 6873765"/>
                  <a:gd name="connsiteX1" fmla="*/ 525518 w 536027"/>
                  <a:gd name="connsiteY1" fmla="*/ 4372303 h 6873765"/>
                  <a:gd name="connsiteX2" fmla="*/ 0 w 536027"/>
                  <a:gd name="connsiteY2" fmla="*/ 4939862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25518 w 536027"/>
                  <a:gd name="connsiteY0" fmla="*/ 0 h 6873765"/>
                  <a:gd name="connsiteX1" fmla="*/ 525518 w 536027"/>
                  <a:gd name="connsiteY1" fmla="*/ 4372303 h 6873765"/>
                  <a:gd name="connsiteX2" fmla="*/ 0 w 536027"/>
                  <a:gd name="connsiteY2" fmla="*/ 4939862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25518 w 557047"/>
                  <a:gd name="connsiteY0" fmla="*/ 0 h 6873765"/>
                  <a:gd name="connsiteX1" fmla="*/ 525518 w 557047"/>
                  <a:gd name="connsiteY1" fmla="*/ 4372303 h 6873765"/>
                  <a:gd name="connsiteX2" fmla="*/ 0 w 557047"/>
                  <a:gd name="connsiteY2" fmla="*/ 4939862 h 6873765"/>
                  <a:gd name="connsiteX3" fmla="*/ 557047 w 557047"/>
                  <a:gd name="connsiteY3" fmla="*/ 5475889 h 6873765"/>
                  <a:gd name="connsiteX4" fmla="*/ 536027 w 557047"/>
                  <a:gd name="connsiteY4" fmla="*/ 6873765 h 6873765"/>
                  <a:gd name="connsiteX0" fmla="*/ 525518 w 536027"/>
                  <a:gd name="connsiteY0" fmla="*/ 0 h 6873765"/>
                  <a:gd name="connsiteX1" fmla="*/ 525518 w 536027"/>
                  <a:gd name="connsiteY1" fmla="*/ 4372303 h 6873765"/>
                  <a:gd name="connsiteX2" fmla="*/ 0 w 536027"/>
                  <a:gd name="connsiteY2" fmla="*/ 4939862 h 6873765"/>
                  <a:gd name="connsiteX3" fmla="*/ 525516 w 536027"/>
                  <a:gd name="connsiteY3" fmla="*/ 5475889 h 6873765"/>
                  <a:gd name="connsiteX4" fmla="*/ 536027 w 536027"/>
                  <a:gd name="connsiteY4" fmla="*/ 6873765 h 6873765"/>
                  <a:gd name="connsiteX0" fmla="*/ 525518 w 536027"/>
                  <a:gd name="connsiteY0" fmla="*/ 0 h 6873765"/>
                  <a:gd name="connsiteX1" fmla="*/ 525518 w 536027"/>
                  <a:gd name="connsiteY1" fmla="*/ 4372303 h 6873765"/>
                  <a:gd name="connsiteX2" fmla="*/ 0 w 536027"/>
                  <a:gd name="connsiteY2" fmla="*/ 4939862 h 6873765"/>
                  <a:gd name="connsiteX3" fmla="*/ 525516 w 536027"/>
                  <a:gd name="connsiteY3" fmla="*/ 5475889 h 6873765"/>
                  <a:gd name="connsiteX4" fmla="*/ 536027 w 536027"/>
                  <a:gd name="connsiteY4" fmla="*/ 6873765 h 6873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6027" h="6873765">
                    <a:moveTo>
                      <a:pt x="525518" y="0"/>
                    </a:moveTo>
                    <a:cubicBezTo>
                      <a:pt x="529022" y="1460938"/>
                      <a:pt x="522014" y="2911365"/>
                      <a:pt x="525518" y="4372303"/>
                    </a:cubicBezTo>
                    <a:lnTo>
                      <a:pt x="0" y="4939862"/>
                    </a:lnTo>
                    <a:lnTo>
                      <a:pt x="525516" y="5475889"/>
                    </a:lnTo>
                    <a:cubicBezTo>
                      <a:pt x="529020" y="5941848"/>
                      <a:pt x="532523" y="6407806"/>
                      <a:pt x="536027" y="6873765"/>
                    </a:cubicBezTo>
                  </a:path>
                </a:pathLst>
              </a:custGeom>
              <a:ln w="38100">
                <a:solidFill>
                  <a:srgbClr val="92D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3" name="Freihandform 42"/>
              <p:cNvSpPr/>
              <p:nvPr/>
            </p:nvSpPr>
            <p:spPr>
              <a:xfrm flipH="1" flipV="1">
                <a:off x="3047719" y="21021"/>
                <a:ext cx="536027" cy="6873765"/>
              </a:xfrm>
              <a:custGeom>
                <a:avLst/>
                <a:gdLst>
                  <a:gd name="connsiteX0" fmla="*/ 515007 w 536027"/>
                  <a:gd name="connsiteY0" fmla="*/ 0 h 6873765"/>
                  <a:gd name="connsiteX1" fmla="*/ 515007 w 536027"/>
                  <a:gd name="connsiteY1" fmla="*/ 4424855 h 6873765"/>
                  <a:gd name="connsiteX2" fmla="*/ 0 w 536027"/>
                  <a:gd name="connsiteY2" fmla="*/ 4939862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15007 w 536027"/>
                  <a:gd name="connsiteY0" fmla="*/ 0 h 6873765"/>
                  <a:gd name="connsiteX1" fmla="*/ 525518 w 536027"/>
                  <a:gd name="connsiteY1" fmla="*/ 4382813 h 6873765"/>
                  <a:gd name="connsiteX2" fmla="*/ 0 w 536027"/>
                  <a:gd name="connsiteY2" fmla="*/ 4939862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25518 w 536027"/>
                  <a:gd name="connsiteY0" fmla="*/ 0 h 6873765"/>
                  <a:gd name="connsiteX1" fmla="*/ 525518 w 536027"/>
                  <a:gd name="connsiteY1" fmla="*/ 4382813 h 6873765"/>
                  <a:gd name="connsiteX2" fmla="*/ 0 w 536027"/>
                  <a:gd name="connsiteY2" fmla="*/ 4939862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25518 w 536027"/>
                  <a:gd name="connsiteY0" fmla="*/ 0 h 6873765"/>
                  <a:gd name="connsiteX1" fmla="*/ 525518 w 536027"/>
                  <a:gd name="connsiteY1" fmla="*/ 4382813 h 6873765"/>
                  <a:gd name="connsiteX2" fmla="*/ 0 w 536027"/>
                  <a:gd name="connsiteY2" fmla="*/ 4960883 h 6873765"/>
                  <a:gd name="connsiteX3" fmla="*/ 536027 w 536027"/>
                  <a:gd name="connsiteY3" fmla="*/ 5475889 h 6873765"/>
                  <a:gd name="connsiteX4" fmla="*/ 536027 w 536027"/>
                  <a:gd name="connsiteY4" fmla="*/ 6873765 h 6873765"/>
                  <a:gd name="connsiteX0" fmla="*/ 525518 w 536027"/>
                  <a:gd name="connsiteY0" fmla="*/ 0 h 6873765"/>
                  <a:gd name="connsiteX1" fmla="*/ 525518 w 536027"/>
                  <a:gd name="connsiteY1" fmla="*/ 4382813 h 6873765"/>
                  <a:gd name="connsiteX2" fmla="*/ 0 w 536027"/>
                  <a:gd name="connsiteY2" fmla="*/ 4960883 h 6873765"/>
                  <a:gd name="connsiteX3" fmla="*/ 536027 w 536027"/>
                  <a:gd name="connsiteY3" fmla="*/ 5538951 h 6873765"/>
                  <a:gd name="connsiteX4" fmla="*/ 536027 w 536027"/>
                  <a:gd name="connsiteY4" fmla="*/ 6873765 h 6873765"/>
                  <a:gd name="connsiteX0" fmla="*/ 525518 w 536027"/>
                  <a:gd name="connsiteY0" fmla="*/ 0 h 6873765"/>
                  <a:gd name="connsiteX1" fmla="*/ 525518 w 536027"/>
                  <a:gd name="connsiteY1" fmla="*/ 4382813 h 6873765"/>
                  <a:gd name="connsiteX2" fmla="*/ 0 w 536027"/>
                  <a:gd name="connsiteY2" fmla="*/ 4960883 h 6873765"/>
                  <a:gd name="connsiteX3" fmla="*/ 536027 w 536027"/>
                  <a:gd name="connsiteY3" fmla="*/ 5496909 h 6873765"/>
                  <a:gd name="connsiteX4" fmla="*/ 536027 w 536027"/>
                  <a:gd name="connsiteY4" fmla="*/ 6873765 h 6873765"/>
                  <a:gd name="connsiteX0" fmla="*/ 525518 w 536027"/>
                  <a:gd name="connsiteY0" fmla="*/ 0 h 6873765"/>
                  <a:gd name="connsiteX1" fmla="*/ 525518 w 536027"/>
                  <a:gd name="connsiteY1" fmla="*/ 4382813 h 6873765"/>
                  <a:gd name="connsiteX2" fmla="*/ 0 w 536027"/>
                  <a:gd name="connsiteY2" fmla="*/ 4992414 h 6873765"/>
                  <a:gd name="connsiteX3" fmla="*/ 536027 w 536027"/>
                  <a:gd name="connsiteY3" fmla="*/ 5496909 h 6873765"/>
                  <a:gd name="connsiteX4" fmla="*/ 536027 w 536027"/>
                  <a:gd name="connsiteY4" fmla="*/ 6873765 h 68737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36027" h="6873765">
                    <a:moveTo>
                      <a:pt x="525518" y="0"/>
                    </a:moveTo>
                    <a:cubicBezTo>
                      <a:pt x="529022" y="1460938"/>
                      <a:pt x="522014" y="2921875"/>
                      <a:pt x="525518" y="4382813"/>
                    </a:cubicBezTo>
                    <a:lnTo>
                      <a:pt x="0" y="4992414"/>
                    </a:lnTo>
                    <a:lnTo>
                      <a:pt x="536027" y="5496909"/>
                    </a:lnTo>
                    <a:lnTo>
                      <a:pt x="536027" y="6873765"/>
                    </a:lnTo>
                  </a:path>
                </a:pathLst>
              </a:custGeom>
              <a:ln w="381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</p:grpSp>
      <p:sp>
        <p:nvSpPr>
          <p:cNvPr id="36" name="Rechteck 35"/>
          <p:cNvSpPr/>
          <p:nvPr/>
        </p:nvSpPr>
        <p:spPr>
          <a:xfrm>
            <a:off x="9143998" y="3417341"/>
            <a:ext cx="3048001" cy="3459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400"/>
              </a:spcAft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</a:t>
            </a:r>
            <a:b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←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#1 Support</a:t>
            </a:r>
            <a:b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←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#2  Support</a:t>
            </a:r>
            <a:b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←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#3  Support</a:t>
            </a:r>
            <a:b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←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#n  Support</a:t>
            </a:r>
          </a:p>
        </p:txBody>
      </p:sp>
      <p:sp>
        <p:nvSpPr>
          <p:cNvPr id="13" name="Rechteck 12"/>
          <p:cNvSpPr/>
          <p:nvPr/>
        </p:nvSpPr>
        <p:spPr>
          <a:xfrm>
            <a:off x="3047999" y="3429000"/>
            <a:ext cx="3048000" cy="34590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de-DE" sz="28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Name</a:t>
            </a:r>
          </a:p>
          <a:p>
            <a:pPr lvl="0"/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Biographical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Data </a:t>
            </a:r>
            <a:b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e.g. Age, Income, Phase </a:t>
            </a:r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Life, </a:t>
            </a:r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Houshold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Profession </a:t>
            </a:r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Hobbies</a:t>
            </a:r>
            <a:b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ts val="4000"/>
              </a:lnSpc>
            </a:pPr>
            <a:r>
              <a:rPr lang="de-DE" sz="6000" b="1" dirty="0">
                <a:solidFill>
                  <a:prstClr val="white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„</a:t>
            </a:r>
            <a:br>
              <a:rPr lang="de-DE" sz="6000" b="1" dirty="0"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de-DE" sz="2800" i="1" dirty="0">
                <a:solidFill>
                  <a:prstClr val="white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Aspiration Quote</a:t>
            </a:r>
          </a:p>
        </p:txBody>
      </p:sp>
      <p:sp>
        <p:nvSpPr>
          <p:cNvPr id="24" name="Rechteck 23"/>
          <p:cNvSpPr/>
          <p:nvPr/>
        </p:nvSpPr>
        <p:spPr>
          <a:xfrm>
            <a:off x="6095998" y="0"/>
            <a:ext cx="3048001" cy="342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285750" indent="-285750">
              <a:spcAft>
                <a:spcPts val="1400"/>
              </a:spcAft>
              <a:buFont typeface="Wingdings" panose="05000000000000000000" pitchFamily="2" charset="2"/>
              <a:buChar char="§"/>
            </a:pP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#1 Goal | Need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#2 Goal | Need</a:t>
            </a:r>
          </a:p>
          <a:p>
            <a:pPr marL="285750" lvl="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#3 Goal | Need</a:t>
            </a:r>
          </a:p>
          <a:p>
            <a:pPr marL="285750" lvl="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#n Goal | Need</a:t>
            </a:r>
          </a:p>
          <a:p>
            <a:pPr marL="285750" lvl="0" indent="-285750">
              <a:spcAft>
                <a:spcPts val="1400"/>
              </a:spcAft>
              <a:buFont typeface="Wingdings" panose="05000000000000000000" pitchFamily="2" charset="2"/>
              <a:buChar char="§"/>
            </a:pP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400"/>
              </a:spcAft>
            </a:pPr>
            <a: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Goals &amp; Needs</a:t>
            </a:r>
          </a:p>
        </p:txBody>
      </p:sp>
      <p:sp>
        <p:nvSpPr>
          <p:cNvPr id="26" name="Rechteck 25"/>
          <p:cNvSpPr/>
          <p:nvPr/>
        </p:nvSpPr>
        <p:spPr>
          <a:xfrm>
            <a:off x="6095998" y="3417341"/>
            <a:ext cx="3048001" cy="3459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400"/>
              </a:spcAft>
            </a:pPr>
            <a:r>
              <a:rPr lang="de-DE" sz="1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Points </a:t>
            </a:r>
            <a:b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#1 </a:t>
            </a:r>
            <a:r>
              <a:rPr lang="de-DE" sz="1400" b="1" dirty="0" err="1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#2  </a:t>
            </a:r>
            <a:r>
              <a:rPr lang="de-DE" sz="1400" b="1" dirty="0" err="1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#3 </a:t>
            </a:r>
            <a:r>
              <a:rPr lang="de-DE" sz="1400" b="1" dirty="0" err="1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#n </a:t>
            </a:r>
            <a:r>
              <a:rPr lang="de-DE" sz="1400" b="1" dirty="0" err="1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</p:txBody>
      </p:sp>
      <p:sp>
        <p:nvSpPr>
          <p:cNvPr id="19" name="Rechteck 18"/>
          <p:cNvSpPr/>
          <p:nvPr/>
        </p:nvSpPr>
        <p:spPr>
          <a:xfrm>
            <a:off x="2995473" y="0"/>
            <a:ext cx="3100525" cy="342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de-DE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grpSp>
        <p:nvGrpSpPr>
          <p:cNvPr id="14" name="Gruppieren 13"/>
          <p:cNvGrpSpPr/>
          <p:nvPr/>
        </p:nvGrpSpPr>
        <p:grpSpPr>
          <a:xfrm>
            <a:off x="1546084" y="696524"/>
            <a:ext cx="10108766" cy="5541244"/>
            <a:chOff x="1546084" y="675504"/>
            <a:chExt cx="10108766" cy="554124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cxnSp>
          <p:nvCxnSpPr>
            <p:cNvPr id="4" name="Gerade Verbindung mit Pfeil 3"/>
            <p:cNvCxnSpPr>
              <a:stCxn id="2" idx="6"/>
              <a:endCxn id="33" idx="3"/>
            </p:cNvCxnSpPr>
            <p:nvPr/>
          </p:nvCxnSpPr>
          <p:spPr>
            <a:xfrm flipV="1">
              <a:off x="2493735" y="3478040"/>
              <a:ext cx="2828069" cy="2133291"/>
            </a:xfrm>
            <a:prstGeom prst="straightConnector1">
              <a:avLst/>
            </a:prstGeom>
            <a:ln w="1270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mit Pfeil 24"/>
            <p:cNvCxnSpPr>
              <a:stCxn id="33" idx="5"/>
              <a:endCxn id="20" idx="1"/>
            </p:cNvCxnSpPr>
            <p:nvPr/>
          </p:nvCxnSpPr>
          <p:spPr>
            <a:xfrm>
              <a:off x="5991895" y="3478040"/>
              <a:ext cx="2075897" cy="2261281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mit Pfeil 26"/>
            <p:cNvCxnSpPr>
              <a:stCxn id="33" idx="4"/>
              <a:endCxn id="21" idx="0"/>
            </p:cNvCxnSpPr>
            <p:nvPr/>
          </p:nvCxnSpPr>
          <p:spPr>
            <a:xfrm flipH="1">
              <a:off x="5505281" y="3616820"/>
              <a:ext cx="151569" cy="625285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 Verbindung mit Pfeil 29"/>
            <p:cNvCxnSpPr>
              <a:endCxn id="22" idx="2"/>
            </p:cNvCxnSpPr>
            <p:nvPr/>
          </p:nvCxnSpPr>
          <p:spPr>
            <a:xfrm flipV="1">
              <a:off x="6148244" y="1687651"/>
              <a:ext cx="4558955" cy="1388981"/>
            </a:xfrm>
            <a:prstGeom prst="straightConnector1">
              <a:avLst/>
            </a:prstGeom>
            <a:ln w="1270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Ellipse 1"/>
            <p:cNvSpPr/>
            <p:nvPr/>
          </p:nvSpPr>
          <p:spPr>
            <a:xfrm>
              <a:off x="1546084" y="5137505"/>
              <a:ext cx="947651" cy="947651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bg1"/>
              </a:solidFill>
            </a:ln>
            <a:effectLst>
              <a:outerShdw blurRad="152400" dist="38100" dir="2700000" sx="104000" sy="104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1.</a:t>
              </a:r>
            </a:p>
          </p:txBody>
        </p:sp>
        <p:sp>
          <p:nvSpPr>
            <p:cNvPr id="18" name="Ellipse 17"/>
            <p:cNvSpPr/>
            <p:nvPr/>
          </p:nvSpPr>
          <p:spPr>
            <a:xfrm>
              <a:off x="7985878" y="675504"/>
              <a:ext cx="559341" cy="559341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bg1"/>
              </a:solidFill>
            </a:ln>
            <a:effectLst>
              <a:outerShdw blurRad="152400" dist="38100" dir="2700000" sx="104000" sy="104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2.1</a:t>
              </a:r>
            </a:p>
          </p:txBody>
        </p:sp>
        <p:sp>
          <p:nvSpPr>
            <p:cNvPr id="20" name="Ellipse 19"/>
            <p:cNvSpPr/>
            <p:nvPr/>
          </p:nvSpPr>
          <p:spPr>
            <a:xfrm>
              <a:off x="7985878" y="5657407"/>
              <a:ext cx="559341" cy="559341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bg1"/>
              </a:solidFill>
            </a:ln>
            <a:effectLst>
              <a:outerShdw blurRad="152400" dist="38100" dir="2700000" sx="104000" sy="104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2.2</a:t>
              </a:r>
            </a:p>
          </p:txBody>
        </p:sp>
        <p:sp>
          <p:nvSpPr>
            <p:cNvPr id="21" name="Ellipse 20"/>
            <p:cNvSpPr/>
            <p:nvPr/>
          </p:nvSpPr>
          <p:spPr>
            <a:xfrm>
              <a:off x="5225610" y="4242105"/>
              <a:ext cx="559341" cy="559341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bg1"/>
              </a:solidFill>
            </a:ln>
            <a:effectLst>
              <a:outerShdw blurRad="152400" dist="38100" dir="2700000" sx="104000" sy="104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2.3</a:t>
              </a:r>
            </a:p>
          </p:txBody>
        </p:sp>
        <p:sp>
          <p:nvSpPr>
            <p:cNvPr id="22" name="Ellipse 21"/>
            <p:cNvSpPr/>
            <p:nvPr/>
          </p:nvSpPr>
          <p:spPr>
            <a:xfrm>
              <a:off x="10707199" y="1213825"/>
              <a:ext cx="947651" cy="947651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bg1"/>
              </a:solidFill>
            </a:ln>
            <a:effectLst>
              <a:outerShdw blurRad="152400" dist="38100" dir="2700000" sx="104000" sy="104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de-DE" sz="4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3.</a:t>
              </a:r>
            </a:p>
          </p:txBody>
        </p:sp>
        <p:sp>
          <p:nvSpPr>
            <p:cNvPr id="33" name="Ellipse 32"/>
            <p:cNvSpPr/>
            <p:nvPr/>
          </p:nvSpPr>
          <p:spPr>
            <a:xfrm>
              <a:off x="5183024" y="2669169"/>
              <a:ext cx="947651" cy="947651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bg1"/>
              </a:solidFill>
            </a:ln>
            <a:effectLst>
              <a:outerShdw blurRad="152400" dist="38100" dir="2700000" sx="104000" sy="104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4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2.</a:t>
              </a:r>
            </a:p>
          </p:txBody>
        </p:sp>
        <p:cxnSp>
          <p:nvCxnSpPr>
            <p:cNvPr id="40" name="Gerade Verbindung mit Pfeil 39"/>
            <p:cNvCxnSpPr>
              <a:stCxn id="33" idx="7"/>
              <a:endCxn id="18" idx="3"/>
            </p:cNvCxnSpPr>
            <p:nvPr/>
          </p:nvCxnSpPr>
          <p:spPr>
            <a:xfrm flipV="1">
              <a:off x="5991895" y="1152931"/>
              <a:ext cx="2075897" cy="1655018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54984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 rotWithShape="1">
          <a:blip r:embed="rId2"/>
          <a:srcRect l="-1" t="6668" r="720" b="32350"/>
          <a:stretch/>
        </p:blipFill>
        <p:spPr>
          <a:xfrm>
            <a:off x="3025391" y="-11661"/>
            <a:ext cx="3038490" cy="3468539"/>
          </a:xfrm>
          <a:prstGeom prst="rect">
            <a:avLst/>
          </a:prstGeom>
        </p:spPr>
      </p:pic>
      <p:sp>
        <p:nvSpPr>
          <p:cNvPr id="19" name="Rechteck 18"/>
          <p:cNvSpPr/>
          <p:nvPr/>
        </p:nvSpPr>
        <p:spPr>
          <a:xfrm>
            <a:off x="3047997" y="0"/>
            <a:ext cx="3048001" cy="342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de-DE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-1" y="-1"/>
            <a:ext cx="9144000" cy="6894787"/>
            <a:chOff x="-1" y="-1"/>
            <a:chExt cx="9144000" cy="6894787"/>
          </a:xfrm>
        </p:grpSpPr>
        <p:sp>
          <p:nvSpPr>
            <p:cNvPr id="44" name="Rechteck 37"/>
            <p:cNvSpPr/>
            <p:nvPr/>
          </p:nvSpPr>
          <p:spPr>
            <a:xfrm flipH="1" flipV="1">
              <a:off x="3036489" y="3438869"/>
              <a:ext cx="3048411" cy="3437522"/>
            </a:xfrm>
            <a:custGeom>
              <a:avLst/>
              <a:gdLst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48001 w 3048001"/>
                <a:gd name="connsiteY2" fmla="*/ 6876393 h 6876393"/>
                <a:gd name="connsiteX3" fmla="*/ 0 w 3048001"/>
                <a:gd name="connsiteY3" fmla="*/ 6876393 h 6876393"/>
                <a:gd name="connsiteX4" fmla="*/ 0 w 3048001"/>
                <a:gd name="connsiteY4" fmla="*/ 0 h 6876393"/>
                <a:gd name="connsiteX0" fmla="*/ 0 w 3048002"/>
                <a:gd name="connsiteY0" fmla="*/ 0 h 6876393"/>
                <a:gd name="connsiteX1" fmla="*/ 3048001 w 3048002"/>
                <a:gd name="connsiteY1" fmla="*/ 0 h 6876393"/>
                <a:gd name="connsiteX2" fmla="*/ 3048002 w 3048002"/>
                <a:gd name="connsiteY2" fmla="*/ 5412829 h 6876393"/>
                <a:gd name="connsiteX3" fmla="*/ 3048001 w 3048002"/>
                <a:gd name="connsiteY3" fmla="*/ 6876393 h 6876393"/>
                <a:gd name="connsiteX4" fmla="*/ 0 w 3048002"/>
                <a:gd name="connsiteY4" fmla="*/ 6876393 h 6876393"/>
                <a:gd name="connsiteX5" fmla="*/ 0 w 3048002"/>
                <a:gd name="connsiteY5" fmla="*/ 0 h 6876393"/>
                <a:gd name="connsiteX0" fmla="*/ 0 w 3270307"/>
                <a:gd name="connsiteY0" fmla="*/ 0 h 6876393"/>
                <a:gd name="connsiteX1" fmla="*/ 3048001 w 3270307"/>
                <a:gd name="connsiteY1" fmla="*/ 0 h 6876393"/>
                <a:gd name="connsiteX2" fmla="*/ 3037491 w 3270307"/>
                <a:gd name="connsiteY2" fmla="*/ 4960884 h 6876393"/>
                <a:gd name="connsiteX3" fmla="*/ 3048002 w 3270307"/>
                <a:gd name="connsiteY3" fmla="*/ 5412829 h 6876393"/>
                <a:gd name="connsiteX4" fmla="*/ 3048001 w 3270307"/>
                <a:gd name="connsiteY4" fmla="*/ 6876393 h 6876393"/>
                <a:gd name="connsiteX5" fmla="*/ 0 w 3270307"/>
                <a:gd name="connsiteY5" fmla="*/ 6876393 h 6876393"/>
                <a:gd name="connsiteX6" fmla="*/ 0 w 3270307"/>
                <a:gd name="connsiteY6" fmla="*/ 0 h 6876393"/>
                <a:gd name="connsiteX0" fmla="*/ 0 w 3277712"/>
                <a:gd name="connsiteY0" fmla="*/ 0 h 6876393"/>
                <a:gd name="connsiteX1" fmla="*/ 3048001 w 3277712"/>
                <a:gd name="connsiteY1" fmla="*/ 0 h 6876393"/>
                <a:gd name="connsiteX2" fmla="*/ 3058512 w 3277712"/>
                <a:gd name="connsiteY2" fmla="*/ 4456387 h 6876393"/>
                <a:gd name="connsiteX3" fmla="*/ 3037491 w 3277712"/>
                <a:gd name="connsiteY3" fmla="*/ 4960884 h 6876393"/>
                <a:gd name="connsiteX4" fmla="*/ 3048002 w 3277712"/>
                <a:gd name="connsiteY4" fmla="*/ 5412829 h 6876393"/>
                <a:gd name="connsiteX5" fmla="*/ 3048001 w 3277712"/>
                <a:gd name="connsiteY5" fmla="*/ 6876393 h 6876393"/>
                <a:gd name="connsiteX6" fmla="*/ 0 w 3277712"/>
                <a:gd name="connsiteY6" fmla="*/ 6876393 h 6876393"/>
                <a:gd name="connsiteX7" fmla="*/ 0 w 3277712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3037491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12829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393325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393325 h 6876393"/>
                <a:gd name="connsiteX3" fmla="*/ 3048002 w 3049173"/>
                <a:gd name="connsiteY3" fmla="*/ 5465380 h 6876393"/>
                <a:gd name="connsiteX4" fmla="*/ 3048001 w 3049173"/>
                <a:gd name="connsiteY4" fmla="*/ 6876393 h 6876393"/>
                <a:gd name="connsiteX5" fmla="*/ 0 w 3049173"/>
                <a:gd name="connsiteY5" fmla="*/ 6876393 h 6876393"/>
                <a:gd name="connsiteX6" fmla="*/ 0 w 3049173"/>
                <a:gd name="connsiteY6" fmla="*/ 0 h 6876393"/>
                <a:gd name="connsiteX0" fmla="*/ 0 w 3270307"/>
                <a:gd name="connsiteY0" fmla="*/ 0 h 6876393"/>
                <a:gd name="connsiteX1" fmla="*/ 3048001 w 3270307"/>
                <a:gd name="connsiteY1" fmla="*/ 0 h 6876393"/>
                <a:gd name="connsiteX2" fmla="*/ 3037491 w 3270307"/>
                <a:gd name="connsiteY2" fmla="*/ 4393325 h 6876393"/>
                <a:gd name="connsiteX3" fmla="*/ 3048001 w 3270307"/>
                <a:gd name="connsiteY3" fmla="*/ 6876393 h 6876393"/>
                <a:gd name="connsiteX4" fmla="*/ 0 w 3270307"/>
                <a:gd name="connsiteY4" fmla="*/ 6876393 h 6876393"/>
                <a:gd name="connsiteX5" fmla="*/ 0 w 3270307"/>
                <a:gd name="connsiteY5" fmla="*/ 0 h 6876393"/>
                <a:gd name="connsiteX0" fmla="*/ 0 w 3429001"/>
                <a:gd name="connsiteY0" fmla="*/ 0 h 6876393"/>
                <a:gd name="connsiteX1" fmla="*/ 3048001 w 3429001"/>
                <a:gd name="connsiteY1" fmla="*/ 0 h 6876393"/>
                <a:gd name="connsiteX2" fmla="*/ 3048001 w 3429001"/>
                <a:gd name="connsiteY2" fmla="*/ 6876393 h 6876393"/>
                <a:gd name="connsiteX3" fmla="*/ 0 w 3429001"/>
                <a:gd name="connsiteY3" fmla="*/ 6876393 h 6876393"/>
                <a:gd name="connsiteX4" fmla="*/ 0 w 3429001"/>
                <a:gd name="connsiteY4" fmla="*/ 0 h 6876393"/>
                <a:gd name="connsiteX0" fmla="*/ 0 w 3260879"/>
                <a:gd name="connsiteY0" fmla="*/ 0 h 6876393"/>
                <a:gd name="connsiteX1" fmla="*/ 3048001 w 3260879"/>
                <a:gd name="connsiteY1" fmla="*/ 0 h 6876393"/>
                <a:gd name="connsiteX2" fmla="*/ 3048001 w 3260879"/>
                <a:gd name="connsiteY2" fmla="*/ 6876393 h 6876393"/>
                <a:gd name="connsiteX3" fmla="*/ 0 w 3260879"/>
                <a:gd name="connsiteY3" fmla="*/ 6876393 h 6876393"/>
                <a:gd name="connsiteX4" fmla="*/ 0 w 3260879"/>
                <a:gd name="connsiteY4" fmla="*/ 0 h 6876393"/>
                <a:gd name="connsiteX0" fmla="*/ 0 w 3048411"/>
                <a:gd name="connsiteY0" fmla="*/ 0 h 6876393"/>
                <a:gd name="connsiteX1" fmla="*/ 3048001 w 3048411"/>
                <a:gd name="connsiteY1" fmla="*/ 0 h 6876393"/>
                <a:gd name="connsiteX2" fmla="*/ 3048001 w 3048411"/>
                <a:gd name="connsiteY2" fmla="*/ 6876393 h 6876393"/>
                <a:gd name="connsiteX3" fmla="*/ 0 w 3048411"/>
                <a:gd name="connsiteY3" fmla="*/ 6876393 h 6876393"/>
                <a:gd name="connsiteX4" fmla="*/ 0 w 3048411"/>
                <a:gd name="connsiteY4" fmla="*/ 0 h 6876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411" h="6876393">
                  <a:moveTo>
                    <a:pt x="0" y="0"/>
                  </a:moveTo>
                  <a:lnTo>
                    <a:pt x="3048001" y="0"/>
                  </a:lnTo>
                  <a:cubicBezTo>
                    <a:pt x="3054196" y="1547590"/>
                    <a:pt x="2987289" y="5038819"/>
                    <a:pt x="3048001" y="6876393"/>
                  </a:cubicBezTo>
                  <a:lnTo>
                    <a:pt x="0" y="6876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1400"/>
                </a:spcAft>
              </a:pPr>
              <a:endParaRPr lang="de-DE" sz="1400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" name="Rechteck 37"/>
            <p:cNvSpPr/>
            <p:nvPr/>
          </p:nvSpPr>
          <p:spPr>
            <a:xfrm>
              <a:off x="6074978" y="-1"/>
              <a:ext cx="3049173" cy="6876393"/>
            </a:xfrm>
            <a:custGeom>
              <a:avLst/>
              <a:gdLst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48001 w 3048001"/>
                <a:gd name="connsiteY2" fmla="*/ 6876393 h 6876393"/>
                <a:gd name="connsiteX3" fmla="*/ 0 w 3048001"/>
                <a:gd name="connsiteY3" fmla="*/ 6876393 h 6876393"/>
                <a:gd name="connsiteX4" fmla="*/ 0 w 3048001"/>
                <a:gd name="connsiteY4" fmla="*/ 0 h 6876393"/>
                <a:gd name="connsiteX0" fmla="*/ 0 w 3048002"/>
                <a:gd name="connsiteY0" fmla="*/ 0 h 6876393"/>
                <a:gd name="connsiteX1" fmla="*/ 3048001 w 3048002"/>
                <a:gd name="connsiteY1" fmla="*/ 0 h 6876393"/>
                <a:gd name="connsiteX2" fmla="*/ 3048002 w 3048002"/>
                <a:gd name="connsiteY2" fmla="*/ 5412829 h 6876393"/>
                <a:gd name="connsiteX3" fmla="*/ 3048001 w 3048002"/>
                <a:gd name="connsiteY3" fmla="*/ 6876393 h 6876393"/>
                <a:gd name="connsiteX4" fmla="*/ 0 w 3048002"/>
                <a:gd name="connsiteY4" fmla="*/ 6876393 h 6876393"/>
                <a:gd name="connsiteX5" fmla="*/ 0 w 3048002"/>
                <a:gd name="connsiteY5" fmla="*/ 0 h 6876393"/>
                <a:gd name="connsiteX0" fmla="*/ 0 w 3270307"/>
                <a:gd name="connsiteY0" fmla="*/ 0 h 6876393"/>
                <a:gd name="connsiteX1" fmla="*/ 3048001 w 3270307"/>
                <a:gd name="connsiteY1" fmla="*/ 0 h 6876393"/>
                <a:gd name="connsiteX2" fmla="*/ 3037491 w 3270307"/>
                <a:gd name="connsiteY2" fmla="*/ 4960884 h 6876393"/>
                <a:gd name="connsiteX3" fmla="*/ 3048002 w 3270307"/>
                <a:gd name="connsiteY3" fmla="*/ 5412829 h 6876393"/>
                <a:gd name="connsiteX4" fmla="*/ 3048001 w 3270307"/>
                <a:gd name="connsiteY4" fmla="*/ 6876393 h 6876393"/>
                <a:gd name="connsiteX5" fmla="*/ 0 w 3270307"/>
                <a:gd name="connsiteY5" fmla="*/ 6876393 h 6876393"/>
                <a:gd name="connsiteX6" fmla="*/ 0 w 3270307"/>
                <a:gd name="connsiteY6" fmla="*/ 0 h 6876393"/>
                <a:gd name="connsiteX0" fmla="*/ 0 w 3277712"/>
                <a:gd name="connsiteY0" fmla="*/ 0 h 6876393"/>
                <a:gd name="connsiteX1" fmla="*/ 3048001 w 3277712"/>
                <a:gd name="connsiteY1" fmla="*/ 0 h 6876393"/>
                <a:gd name="connsiteX2" fmla="*/ 3058512 w 3277712"/>
                <a:gd name="connsiteY2" fmla="*/ 4456387 h 6876393"/>
                <a:gd name="connsiteX3" fmla="*/ 3037491 w 3277712"/>
                <a:gd name="connsiteY3" fmla="*/ 4960884 h 6876393"/>
                <a:gd name="connsiteX4" fmla="*/ 3048002 w 3277712"/>
                <a:gd name="connsiteY4" fmla="*/ 5412829 h 6876393"/>
                <a:gd name="connsiteX5" fmla="*/ 3048001 w 3277712"/>
                <a:gd name="connsiteY5" fmla="*/ 6876393 h 6876393"/>
                <a:gd name="connsiteX6" fmla="*/ 0 w 3277712"/>
                <a:gd name="connsiteY6" fmla="*/ 6876393 h 6876393"/>
                <a:gd name="connsiteX7" fmla="*/ 0 w 3277712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3037491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12829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393325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49173" h="6876393">
                  <a:moveTo>
                    <a:pt x="0" y="0"/>
                  </a:moveTo>
                  <a:lnTo>
                    <a:pt x="3048001" y="0"/>
                  </a:lnTo>
                  <a:cubicBezTo>
                    <a:pt x="3053257" y="1131614"/>
                    <a:pt x="3039243" y="3566511"/>
                    <a:pt x="3037491" y="4393325"/>
                  </a:cubicBezTo>
                  <a:cubicBezTo>
                    <a:pt x="2815022" y="4600029"/>
                    <a:pt x="2744952" y="4706884"/>
                    <a:pt x="2522483" y="4960884"/>
                  </a:cubicBezTo>
                  <a:cubicBezTo>
                    <a:pt x="2741448" y="5225394"/>
                    <a:pt x="2857064" y="5303784"/>
                    <a:pt x="3048002" y="5465380"/>
                  </a:cubicBezTo>
                  <a:cubicBezTo>
                    <a:pt x="3048002" y="5953235"/>
                    <a:pt x="3048001" y="6388538"/>
                    <a:pt x="3048001" y="6876393"/>
                  </a:cubicBezTo>
                  <a:lnTo>
                    <a:pt x="0" y="6876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1400"/>
                </a:spcAft>
              </a:pPr>
              <a:endParaRPr lang="de-DE" sz="1400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Rechteck 33"/>
            <p:cNvSpPr/>
            <p:nvPr/>
          </p:nvSpPr>
          <p:spPr>
            <a:xfrm>
              <a:off x="-1" y="-1"/>
              <a:ext cx="3563008" cy="6876393"/>
            </a:xfrm>
            <a:custGeom>
              <a:avLst/>
              <a:gdLst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48001 w 3048001"/>
                <a:gd name="connsiteY2" fmla="*/ 6876393 h 6876393"/>
                <a:gd name="connsiteX3" fmla="*/ 0 w 3048001"/>
                <a:gd name="connsiteY3" fmla="*/ 6876393 h 6876393"/>
                <a:gd name="connsiteX4" fmla="*/ 0 w 3048001"/>
                <a:gd name="connsiteY4" fmla="*/ 0 h 6876393"/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37492 w 3048001"/>
                <a:gd name="connsiteY2" fmla="*/ 2564525 h 6876393"/>
                <a:gd name="connsiteX3" fmla="*/ 3048001 w 3048001"/>
                <a:gd name="connsiteY3" fmla="*/ 6876393 h 6876393"/>
                <a:gd name="connsiteX4" fmla="*/ 0 w 3048001"/>
                <a:gd name="connsiteY4" fmla="*/ 6876393 h 6876393"/>
                <a:gd name="connsiteX5" fmla="*/ 0 w 3048001"/>
                <a:gd name="connsiteY5" fmla="*/ 0 h 6876393"/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26981 w 3048001"/>
                <a:gd name="connsiteY2" fmla="*/ 1366346 h 6876393"/>
                <a:gd name="connsiteX3" fmla="*/ 3037492 w 3048001"/>
                <a:gd name="connsiteY3" fmla="*/ 2564525 h 6876393"/>
                <a:gd name="connsiteX4" fmla="*/ 3048001 w 3048001"/>
                <a:gd name="connsiteY4" fmla="*/ 6876393 h 6876393"/>
                <a:gd name="connsiteX5" fmla="*/ 0 w 3048001"/>
                <a:gd name="connsiteY5" fmla="*/ 6876393 h 6876393"/>
                <a:gd name="connsiteX6" fmla="*/ 0 w 3048001"/>
                <a:gd name="connsiteY6" fmla="*/ 0 h 6876393"/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26981 w 3048001"/>
                <a:gd name="connsiteY2" fmla="*/ 1366346 h 6876393"/>
                <a:gd name="connsiteX3" fmla="*/ 3026981 w 3048001"/>
                <a:gd name="connsiteY3" fmla="*/ 2017987 h 6876393"/>
                <a:gd name="connsiteX4" fmla="*/ 3037492 w 3048001"/>
                <a:gd name="connsiteY4" fmla="*/ 2564525 h 6876393"/>
                <a:gd name="connsiteX5" fmla="*/ 3048001 w 3048001"/>
                <a:gd name="connsiteY5" fmla="*/ 6876393 h 6876393"/>
                <a:gd name="connsiteX6" fmla="*/ 0 w 3048001"/>
                <a:gd name="connsiteY6" fmla="*/ 6876393 h 6876393"/>
                <a:gd name="connsiteX7" fmla="*/ 0 w 3048001"/>
                <a:gd name="connsiteY7" fmla="*/ 0 h 6876393"/>
                <a:gd name="connsiteX0" fmla="*/ 0 w 3563012"/>
                <a:gd name="connsiteY0" fmla="*/ 0 h 6876393"/>
                <a:gd name="connsiteX1" fmla="*/ 3048001 w 3563012"/>
                <a:gd name="connsiteY1" fmla="*/ 0 h 6876393"/>
                <a:gd name="connsiteX2" fmla="*/ 3026981 w 3563012"/>
                <a:gd name="connsiteY2" fmla="*/ 1366346 h 6876393"/>
                <a:gd name="connsiteX3" fmla="*/ 3563008 w 3563012"/>
                <a:gd name="connsiteY3" fmla="*/ 1902373 h 6876393"/>
                <a:gd name="connsiteX4" fmla="*/ 3037492 w 3563012"/>
                <a:gd name="connsiteY4" fmla="*/ 2564525 h 6876393"/>
                <a:gd name="connsiteX5" fmla="*/ 3048001 w 3563012"/>
                <a:gd name="connsiteY5" fmla="*/ 6876393 h 6876393"/>
                <a:gd name="connsiteX6" fmla="*/ 0 w 3563012"/>
                <a:gd name="connsiteY6" fmla="*/ 6876393 h 6876393"/>
                <a:gd name="connsiteX7" fmla="*/ 0 w 3563012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81035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46200 w 3563008"/>
                <a:gd name="connsiteY4" fmla="*/ 2520982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63008" h="6876393">
                  <a:moveTo>
                    <a:pt x="0" y="0"/>
                  </a:moveTo>
                  <a:lnTo>
                    <a:pt x="3048001" y="0"/>
                  </a:lnTo>
                  <a:lnTo>
                    <a:pt x="3026981" y="1366346"/>
                  </a:lnTo>
                  <a:cubicBezTo>
                    <a:pt x="3370320" y="1702677"/>
                    <a:pt x="3456152" y="1702677"/>
                    <a:pt x="3563008" y="1902373"/>
                  </a:cubicBezTo>
                  <a:cubicBezTo>
                    <a:pt x="3407104" y="2123089"/>
                    <a:pt x="3294945" y="2236765"/>
                    <a:pt x="3046200" y="2520982"/>
                  </a:cubicBezTo>
                  <a:cubicBezTo>
                    <a:pt x="3046800" y="3972786"/>
                    <a:pt x="3047401" y="5424589"/>
                    <a:pt x="3048001" y="6876393"/>
                  </a:cubicBezTo>
                  <a:lnTo>
                    <a:pt x="0" y="6876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Statistical data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Market research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Demographics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Survey Results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Interview Analysis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(delete this list and fill the </a:t>
              </a:r>
              <a:br>
                <a:rPr lang="en-US" sz="1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</a:br>
              <a:r>
                <a:rPr lang="en-US" sz="1400" dirty="0">
                  <a:solidFill>
                    <a:schemeClr val="accent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area with diagrams &amp; charts</a:t>
              </a:r>
              <a:endParaRPr lang="de-DE" sz="1400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" name="Freihandform 42"/>
            <p:cNvSpPr/>
            <p:nvPr/>
          </p:nvSpPr>
          <p:spPr>
            <a:xfrm flipH="1" flipV="1">
              <a:off x="3047719" y="21021"/>
              <a:ext cx="536027" cy="6873765"/>
            </a:xfrm>
            <a:custGeom>
              <a:avLst/>
              <a:gdLst>
                <a:gd name="connsiteX0" fmla="*/ 515007 w 536027"/>
                <a:gd name="connsiteY0" fmla="*/ 0 h 6873765"/>
                <a:gd name="connsiteX1" fmla="*/ 515007 w 536027"/>
                <a:gd name="connsiteY1" fmla="*/ 4424855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15007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60883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60883 h 6873765"/>
                <a:gd name="connsiteX3" fmla="*/ 536027 w 536027"/>
                <a:gd name="connsiteY3" fmla="*/ 5538951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60883 h 6873765"/>
                <a:gd name="connsiteX3" fmla="*/ 536027 w 536027"/>
                <a:gd name="connsiteY3" fmla="*/ 549690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92414 h 6873765"/>
                <a:gd name="connsiteX3" fmla="*/ 536027 w 536027"/>
                <a:gd name="connsiteY3" fmla="*/ 5496909 h 6873765"/>
                <a:gd name="connsiteX4" fmla="*/ 536027 w 536027"/>
                <a:gd name="connsiteY4" fmla="*/ 6873765 h 6873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027" h="6873765">
                  <a:moveTo>
                    <a:pt x="525518" y="0"/>
                  </a:moveTo>
                  <a:cubicBezTo>
                    <a:pt x="529022" y="1460938"/>
                    <a:pt x="522014" y="2921875"/>
                    <a:pt x="525518" y="4382813"/>
                  </a:cubicBezTo>
                  <a:lnTo>
                    <a:pt x="0" y="4992414"/>
                  </a:lnTo>
                  <a:lnTo>
                    <a:pt x="536027" y="5496909"/>
                  </a:lnTo>
                  <a:lnTo>
                    <a:pt x="536027" y="6873765"/>
                  </a:lnTo>
                </a:path>
              </a:pathLst>
            </a:custGeom>
            <a:ln w="381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Freihandform 44"/>
            <p:cNvSpPr/>
            <p:nvPr/>
          </p:nvSpPr>
          <p:spPr>
            <a:xfrm rot="16200000">
              <a:off x="5839695" y="734575"/>
              <a:ext cx="536027" cy="5927834"/>
            </a:xfrm>
            <a:custGeom>
              <a:avLst/>
              <a:gdLst>
                <a:gd name="connsiteX0" fmla="*/ 515007 w 536027"/>
                <a:gd name="connsiteY0" fmla="*/ 0 h 6873765"/>
                <a:gd name="connsiteX1" fmla="*/ 515007 w 536027"/>
                <a:gd name="connsiteY1" fmla="*/ 4424855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15007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7325710"/>
                <a:gd name="connsiteX1" fmla="*/ 525518 w 536027"/>
                <a:gd name="connsiteY1" fmla="*/ 4834758 h 7325710"/>
                <a:gd name="connsiteX2" fmla="*/ 0 w 536027"/>
                <a:gd name="connsiteY2" fmla="*/ 5391807 h 7325710"/>
                <a:gd name="connsiteX3" fmla="*/ 536027 w 536027"/>
                <a:gd name="connsiteY3" fmla="*/ 5927834 h 7325710"/>
                <a:gd name="connsiteX4" fmla="*/ 536027 w 536027"/>
                <a:gd name="connsiteY4" fmla="*/ 7325710 h 7325710"/>
                <a:gd name="connsiteX0" fmla="*/ 525518 w 536027"/>
                <a:gd name="connsiteY0" fmla="*/ 0 h 5927834"/>
                <a:gd name="connsiteX1" fmla="*/ 525518 w 536027"/>
                <a:gd name="connsiteY1" fmla="*/ 4834758 h 5927834"/>
                <a:gd name="connsiteX2" fmla="*/ 0 w 536027"/>
                <a:gd name="connsiteY2" fmla="*/ 5391807 h 5927834"/>
                <a:gd name="connsiteX3" fmla="*/ 536027 w 536027"/>
                <a:gd name="connsiteY3" fmla="*/ 5927834 h 5927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6027" h="5927834">
                  <a:moveTo>
                    <a:pt x="525518" y="0"/>
                  </a:moveTo>
                  <a:cubicBezTo>
                    <a:pt x="529022" y="1460938"/>
                    <a:pt x="522014" y="3373820"/>
                    <a:pt x="525518" y="4834758"/>
                  </a:cubicBezTo>
                  <a:lnTo>
                    <a:pt x="0" y="5391807"/>
                  </a:lnTo>
                  <a:lnTo>
                    <a:pt x="536027" y="5927834"/>
                  </a:lnTo>
                </a:path>
              </a:pathLst>
            </a:custGeom>
            <a:ln w="381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Freihandform 36"/>
            <p:cNvSpPr/>
            <p:nvPr/>
          </p:nvSpPr>
          <p:spPr>
            <a:xfrm>
              <a:off x="8607972" y="21021"/>
              <a:ext cx="536027" cy="6873765"/>
            </a:xfrm>
            <a:custGeom>
              <a:avLst/>
              <a:gdLst>
                <a:gd name="connsiteX0" fmla="*/ 515007 w 536027"/>
                <a:gd name="connsiteY0" fmla="*/ 0 h 6873765"/>
                <a:gd name="connsiteX1" fmla="*/ 515007 w 536027"/>
                <a:gd name="connsiteY1" fmla="*/ 4424855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15007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7230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7230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57047"/>
                <a:gd name="connsiteY0" fmla="*/ 0 h 6873765"/>
                <a:gd name="connsiteX1" fmla="*/ 525518 w 557047"/>
                <a:gd name="connsiteY1" fmla="*/ 4372303 h 6873765"/>
                <a:gd name="connsiteX2" fmla="*/ 0 w 557047"/>
                <a:gd name="connsiteY2" fmla="*/ 4939862 h 6873765"/>
                <a:gd name="connsiteX3" fmla="*/ 557047 w 557047"/>
                <a:gd name="connsiteY3" fmla="*/ 5475889 h 6873765"/>
                <a:gd name="connsiteX4" fmla="*/ 536027 w 55704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72303 h 6873765"/>
                <a:gd name="connsiteX2" fmla="*/ 0 w 536027"/>
                <a:gd name="connsiteY2" fmla="*/ 4939862 h 6873765"/>
                <a:gd name="connsiteX3" fmla="*/ 525516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72303 h 6873765"/>
                <a:gd name="connsiteX2" fmla="*/ 0 w 536027"/>
                <a:gd name="connsiteY2" fmla="*/ 4939862 h 6873765"/>
                <a:gd name="connsiteX3" fmla="*/ 525516 w 536027"/>
                <a:gd name="connsiteY3" fmla="*/ 5475889 h 6873765"/>
                <a:gd name="connsiteX4" fmla="*/ 536027 w 536027"/>
                <a:gd name="connsiteY4" fmla="*/ 6873765 h 6873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027" h="6873765">
                  <a:moveTo>
                    <a:pt x="525518" y="0"/>
                  </a:moveTo>
                  <a:cubicBezTo>
                    <a:pt x="529022" y="1460938"/>
                    <a:pt x="522014" y="2911365"/>
                    <a:pt x="525518" y="4372303"/>
                  </a:cubicBezTo>
                  <a:lnTo>
                    <a:pt x="0" y="4939862"/>
                  </a:lnTo>
                  <a:lnTo>
                    <a:pt x="525516" y="5475889"/>
                  </a:lnTo>
                  <a:cubicBezTo>
                    <a:pt x="529020" y="5941848"/>
                    <a:pt x="532523" y="6407806"/>
                    <a:pt x="536027" y="6873765"/>
                  </a:cubicBezTo>
                </a:path>
              </a:pathLst>
            </a:cu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20" name="Gerader Verbinder 19"/>
            <p:cNvCxnSpPr/>
            <p:nvPr/>
          </p:nvCxnSpPr>
          <p:spPr>
            <a:xfrm>
              <a:off x="6073749" y="9869"/>
              <a:ext cx="0" cy="6858000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Gerader Verbinder 5"/>
          <p:cNvCxnSpPr/>
          <p:nvPr/>
        </p:nvCxnSpPr>
        <p:spPr>
          <a:xfrm>
            <a:off x="6085490" y="0"/>
            <a:ext cx="0" cy="6858000"/>
          </a:xfrm>
          <a:prstGeom prst="line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hteck 35"/>
          <p:cNvSpPr/>
          <p:nvPr/>
        </p:nvSpPr>
        <p:spPr>
          <a:xfrm>
            <a:off x="9143998" y="3417341"/>
            <a:ext cx="3048001" cy="3459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400"/>
              </a:spcAft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</a:t>
            </a:r>
            <a:b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←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#1 Support</a:t>
            </a:r>
            <a:b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←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#2  Support</a:t>
            </a:r>
            <a:b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←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#3  Support</a:t>
            </a:r>
            <a:b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←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#n  Support</a:t>
            </a:r>
          </a:p>
        </p:txBody>
      </p:sp>
      <p:sp>
        <p:nvSpPr>
          <p:cNvPr id="13" name="Rechteck 12"/>
          <p:cNvSpPr/>
          <p:nvPr/>
        </p:nvSpPr>
        <p:spPr>
          <a:xfrm>
            <a:off x="3047999" y="3429000"/>
            <a:ext cx="3048000" cy="34590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de-DE" sz="28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Name</a:t>
            </a:r>
          </a:p>
          <a:p>
            <a:pPr lvl="0"/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Biographical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Data </a:t>
            </a:r>
            <a:b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e.g. Age, Income, Phase </a:t>
            </a:r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Life, </a:t>
            </a:r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Houshold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Profession </a:t>
            </a:r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Hobbies</a:t>
            </a:r>
            <a:b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ts val="4000"/>
              </a:lnSpc>
            </a:pPr>
            <a:r>
              <a:rPr lang="de-DE" sz="6000" b="1" dirty="0">
                <a:solidFill>
                  <a:prstClr val="white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„</a:t>
            </a:r>
            <a:br>
              <a:rPr lang="de-DE" sz="6000" b="1" dirty="0"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de-DE" sz="2800" i="1" dirty="0">
                <a:solidFill>
                  <a:prstClr val="white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Aspiration Quote</a:t>
            </a:r>
          </a:p>
        </p:txBody>
      </p:sp>
      <p:sp>
        <p:nvSpPr>
          <p:cNvPr id="24" name="Rechteck 23"/>
          <p:cNvSpPr/>
          <p:nvPr/>
        </p:nvSpPr>
        <p:spPr>
          <a:xfrm>
            <a:off x="6095998" y="0"/>
            <a:ext cx="3048001" cy="342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285750" indent="-285750">
              <a:spcAft>
                <a:spcPts val="1400"/>
              </a:spcAft>
              <a:buFont typeface="Wingdings" panose="05000000000000000000" pitchFamily="2" charset="2"/>
              <a:buChar char="§"/>
            </a:pP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#1 Goal | Need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#2 Goal | Need</a:t>
            </a:r>
          </a:p>
          <a:p>
            <a:pPr marL="285750" lvl="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#3 Goal | Need</a:t>
            </a:r>
          </a:p>
          <a:p>
            <a:pPr marL="285750" lvl="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#n Goal | Need</a:t>
            </a:r>
          </a:p>
          <a:p>
            <a:pPr marL="285750" lvl="0" indent="-285750">
              <a:spcAft>
                <a:spcPts val="1400"/>
              </a:spcAft>
              <a:buFont typeface="Wingdings" panose="05000000000000000000" pitchFamily="2" charset="2"/>
              <a:buChar char="§"/>
            </a:pP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400"/>
              </a:spcAft>
            </a:pPr>
            <a: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Goals &amp; Needs</a:t>
            </a:r>
          </a:p>
        </p:txBody>
      </p:sp>
      <p:sp>
        <p:nvSpPr>
          <p:cNvPr id="26" name="Rechteck 25"/>
          <p:cNvSpPr/>
          <p:nvPr/>
        </p:nvSpPr>
        <p:spPr>
          <a:xfrm>
            <a:off x="6095998" y="3417341"/>
            <a:ext cx="3048001" cy="3459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400"/>
              </a:spcAft>
            </a:pPr>
            <a:r>
              <a:rPr lang="de-DE" sz="1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Points </a:t>
            </a:r>
            <a:b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#1 </a:t>
            </a:r>
            <a:r>
              <a:rPr lang="de-DE" sz="1400" b="1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#2  </a:t>
            </a:r>
            <a:r>
              <a:rPr lang="de-DE" sz="1400" b="1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#3 </a:t>
            </a:r>
            <a:r>
              <a:rPr lang="de-DE" sz="1400" b="1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#n </a:t>
            </a:r>
            <a:r>
              <a:rPr lang="de-DE" sz="1400" b="1" dirty="0" err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</p:txBody>
      </p:sp>
    </p:spTree>
    <p:extLst>
      <p:ext uri="{BB962C8B-B14F-4D97-AF65-F5344CB8AC3E}">
        <p14:creationId xmlns:p14="http://schemas.microsoft.com/office/powerpoint/2010/main" val="2659720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2"/>
          <a:srcRect t="3373" b="38911"/>
          <a:stretch/>
        </p:blipFill>
        <p:spPr>
          <a:xfrm>
            <a:off x="3006266" y="-1"/>
            <a:ext cx="3058485" cy="3434577"/>
          </a:xfrm>
          <a:prstGeom prst="rect">
            <a:avLst/>
          </a:prstGeom>
          <a:ln>
            <a:noFill/>
          </a:ln>
        </p:spPr>
      </p:pic>
      <p:sp>
        <p:nvSpPr>
          <p:cNvPr id="19" name="Rechteck 18"/>
          <p:cNvSpPr/>
          <p:nvPr/>
        </p:nvSpPr>
        <p:spPr>
          <a:xfrm>
            <a:off x="3047997" y="0"/>
            <a:ext cx="3048001" cy="342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de-DE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de-DE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grpSp>
        <p:nvGrpSpPr>
          <p:cNvPr id="4" name="Gruppieren 3"/>
          <p:cNvGrpSpPr/>
          <p:nvPr/>
        </p:nvGrpSpPr>
        <p:grpSpPr>
          <a:xfrm>
            <a:off x="-1" y="-1"/>
            <a:ext cx="9144000" cy="6894787"/>
            <a:chOff x="-1" y="-1"/>
            <a:chExt cx="9144000" cy="6894787"/>
          </a:xfrm>
        </p:grpSpPr>
        <p:sp>
          <p:nvSpPr>
            <p:cNvPr id="44" name="Rechteck 37"/>
            <p:cNvSpPr/>
            <p:nvPr/>
          </p:nvSpPr>
          <p:spPr>
            <a:xfrm flipH="1" flipV="1">
              <a:off x="3026414" y="3455597"/>
              <a:ext cx="3058486" cy="3420794"/>
            </a:xfrm>
            <a:custGeom>
              <a:avLst/>
              <a:gdLst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48001 w 3048001"/>
                <a:gd name="connsiteY2" fmla="*/ 6876393 h 6876393"/>
                <a:gd name="connsiteX3" fmla="*/ 0 w 3048001"/>
                <a:gd name="connsiteY3" fmla="*/ 6876393 h 6876393"/>
                <a:gd name="connsiteX4" fmla="*/ 0 w 3048001"/>
                <a:gd name="connsiteY4" fmla="*/ 0 h 6876393"/>
                <a:gd name="connsiteX0" fmla="*/ 0 w 3048002"/>
                <a:gd name="connsiteY0" fmla="*/ 0 h 6876393"/>
                <a:gd name="connsiteX1" fmla="*/ 3048001 w 3048002"/>
                <a:gd name="connsiteY1" fmla="*/ 0 h 6876393"/>
                <a:gd name="connsiteX2" fmla="*/ 3048002 w 3048002"/>
                <a:gd name="connsiteY2" fmla="*/ 5412829 h 6876393"/>
                <a:gd name="connsiteX3" fmla="*/ 3048001 w 3048002"/>
                <a:gd name="connsiteY3" fmla="*/ 6876393 h 6876393"/>
                <a:gd name="connsiteX4" fmla="*/ 0 w 3048002"/>
                <a:gd name="connsiteY4" fmla="*/ 6876393 h 6876393"/>
                <a:gd name="connsiteX5" fmla="*/ 0 w 3048002"/>
                <a:gd name="connsiteY5" fmla="*/ 0 h 6876393"/>
                <a:gd name="connsiteX0" fmla="*/ 0 w 3270307"/>
                <a:gd name="connsiteY0" fmla="*/ 0 h 6876393"/>
                <a:gd name="connsiteX1" fmla="*/ 3048001 w 3270307"/>
                <a:gd name="connsiteY1" fmla="*/ 0 h 6876393"/>
                <a:gd name="connsiteX2" fmla="*/ 3037491 w 3270307"/>
                <a:gd name="connsiteY2" fmla="*/ 4960884 h 6876393"/>
                <a:gd name="connsiteX3" fmla="*/ 3048002 w 3270307"/>
                <a:gd name="connsiteY3" fmla="*/ 5412829 h 6876393"/>
                <a:gd name="connsiteX4" fmla="*/ 3048001 w 3270307"/>
                <a:gd name="connsiteY4" fmla="*/ 6876393 h 6876393"/>
                <a:gd name="connsiteX5" fmla="*/ 0 w 3270307"/>
                <a:gd name="connsiteY5" fmla="*/ 6876393 h 6876393"/>
                <a:gd name="connsiteX6" fmla="*/ 0 w 3270307"/>
                <a:gd name="connsiteY6" fmla="*/ 0 h 6876393"/>
                <a:gd name="connsiteX0" fmla="*/ 0 w 3277712"/>
                <a:gd name="connsiteY0" fmla="*/ 0 h 6876393"/>
                <a:gd name="connsiteX1" fmla="*/ 3048001 w 3277712"/>
                <a:gd name="connsiteY1" fmla="*/ 0 h 6876393"/>
                <a:gd name="connsiteX2" fmla="*/ 3058512 w 3277712"/>
                <a:gd name="connsiteY2" fmla="*/ 4456387 h 6876393"/>
                <a:gd name="connsiteX3" fmla="*/ 3037491 w 3277712"/>
                <a:gd name="connsiteY3" fmla="*/ 4960884 h 6876393"/>
                <a:gd name="connsiteX4" fmla="*/ 3048002 w 3277712"/>
                <a:gd name="connsiteY4" fmla="*/ 5412829 h 6876393"/>
                <a:gd name="connsiteX5" fmla="*/ 3048001 w 3277712"/>
                <a:gd name="connsiteY5" fmla="*/ 6876393 h 6876393"/>
                <a:gd name="connsiteX6" fmla="*/ 0 w 3277712"/>
                <a:gd name="connsiteY6" fmla="*/ 6876393 h 6876393"/>
                <a:gd name="connsiteX7" fmla="*/ 0 w 3277712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3037491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12829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393325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393325 h 6876393"/>
                <a:gd name="connsiteX3" fmla="*/ 3048002 w 3049173"/>
                <a:gd name="connsiteY3" fmla="*/ 5465380 h 6876393"/>
                <a:gd name="connsiteX4" fmla="*/ 3048001 w 3049173"/>
                <a:gd name="connsiteY4" fmla="*/ 6876393 h 6876393"/>
                <a:gd name="connsiteX5" fmla="*/ 0 w 3049173"/>
                <a:gd name="connsiteY5" fmla="*/ 6876393 h 6876393"/>
                <a:gd name="connsiteX6" fmla="*/ 0 w 3049173"/>
                <a:gd name="connsiteY6" fmla="*/ 0 h 6876393"/>
                <a:gd name="connsiteX0" fmla="*/ 0 w 3270307"/>
                <a:gd name="connsiteY0" fmla="*/ 0 h 6876393"/>
                <a:gd name="connsiteX1" fmla="*/ 3048001 w 3270307"/>
                <a:gd name="connsiteY1" fmla="*/ 0 h 6876393"/>
                <a:gd name="connsiteX2" fmla="*/ 3037491 w 3270307"/>
                <a:gd name="connsiteY2" fmla="*/ 4393325 h 6876393"/>
                <a:gd name="connsiteX3" fmla="*/ 3048001 w 3270307"/>
                <a:gd name="connsiteY3" fmla="*/ 6876393 h 6876393"/>
                <a:gd name="connsiteX4" fmla="*/ 0 w 3270307"/>
                <a:gd name="connsiteY4" fmla="*/ 6876393 h 6876393"/>
                <a:gd name="connsiteX5" fmla="*/ 0 w 3270307"/>
                <a:gd name="connsiteY5" fmla="*/ 0 h 6876393"/>
                <a:gd name="connsiteX0" fmla="*/ 0 w 3429001"/>
                <a:gd name="connsiteY0" fmla="*/ 0 h 6876393"/>
                <a:gd name="connsiteX1" fmla="*/ 3048001 w 3429001"/>
                <a:gd name="connsiteY1" fmla="*/ 0 h 6876393"/>
                <a:gd name="connsiteX2" fmla="*/ 3048001 w 3429001"/>
                <a:gd name="connsiteY2" fmla="*/ 6876393 h 6876393"/>
                <a:gd name="connsiteX3" fmla="*/ 0 w 3429001"/>
                <a:gd name="connsiteY3" fmla="*/ 6876393 h 6876393"/>
                <a:gd name="connsiteX4" fmla="*/ 0 w 3429001"/>
                <a:gd name="connsiteY4" fmla="*/ 0 h 6876393"/>
                <a:gd name="connsiteX0" fmla="*/ 0 w 3260879"/>
                <a:gd name="connsiteY0" fmla="*/ 0 h 6876393"/>
                <a:gd name="connsiteX1" fmla="*/ 3048001 w 3260879"/>
                <a:gd name="connsiteY1" fmla="*/ 0 h 6876393"/>
                <a:gd name="connsiteX2" fmla="*/ 3048001 w 3260879"/>
                <a:gd name="connsiteY2" fmla="*/ 6876393 h 6876393"/>
                <a:gd name="connsiteX3" fmla="*/ 0 w 3260879"/>
                <a:gd name="connsiteY3" fmla="*/ 6876393 h 6876393"/>
                <a:gd name="connsiteX4" fmla="*/ 0 w 3260879"/>
                <a:gd name="connsiteY4" fmla="*/ 0 h 6876393"/>
                <a:gd name="connsiteX0" fmla="*/ 0 w 3048411"/>
                <a:gd name="connsiteY0" fmla="*/ 0 h 6876393"/>
                <a:gd name="connsiteX1" fmla="*/ 3048001 w 3048411"/>
                <a:gd name="connsiteY1" fmla="*/ 0 h 6876393"/>
                <a:gd name="connsiteX2" fmla="*/ 3048001 w 3048411"/>
                <a:gd name="connsiteY2" fmla="*/ 6876393 h 6876393"/>
                <a:gd name="connsiteX3" fmla="*/ 0 w 3048411"/>
                <a:gd name="connsiteY3" fmla="*/ 6876393 h 6876393"/>
                <a:gd name="connsiteX4" fmla="*/ 0 w 3048411"/>
                <a:gd name="connsiteY4" fmla="*/ 0 h 6876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48411" h="6876393">
                  <a:moveTo>
                    <a:pt x="0" y="0"/>
                  </a:moveTo>
                  <a:lnTo>
                    <a:pt x="3048001" y="0"/>
                  </a:lnTo>
                  <a:cubicBezTo>
                    <a:pt x="3054196" y="1547590"/>
                    <a:pt x="2987289" y="5038819"/>
                    <a:pt x="3048001" y="6876393"/>
                  </a:cubicBezTo>
                  <a:lnTo>
                    <a:pt x="0" y="6876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1400"/>
                </a:spcAft>
              </a:pPr>
              <a:endParaRPr lang="de-DE" sz="1400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" name="Rechteck 37"/>
            <p:cNvSpPr/>
            <p:nvPr/>
          </p:nvSpPr>
          <p:spPr>
            <a:xfrm>
              <a:off x="6074978" y="-1"/>
              <a:ext cx="3049173" cy="6876393"/>
            </a:xfrm>
            <a:custGeom>
              <a:avLst/>
              <a:gdLst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48001 w 3048001"/>
                <a:gd name="connsiteY2" fmla="*/ 6876393 h 6876393"/>
                <a:gd name="connsiteX3" fmla="*/ 0 w 3048001"/>
                <a:gd name="connsiteY3" fmla="*/ 6876393 h 6876393"/>
                <a:gd name="connsiteX4" fmla="*/ 0 w 3048001"/>
                <a:gd name="connsiteY4" fmla="*/ 0 h 6876393"/>
                <a:gd name="connsiteX0" fmla="*/ 0 w 3048002"/>
                <a:gd name="connsiteY0" fmla="*/ 0 h 6876393"/>
                <a:gd name="connsiteX1" fmla="*/ 3048001 w 3048002"/>
                <a:gd name="connsiteY1" fmla="*/ 0 h 6876393"/>
                <a:gd name="connsiteX2" fmla="*/ 3048002 w 3048002"/>
                <a:gd name="connsiteY2" fmla="*/ 5412829 h 6876393"/>
                <a:gd name="connsiteX3" fmla="*/ 3048001 w 3048002"/>
                <a:gd name="connsiteY3" fmla="*/ 6876393 h 6876393"/>
                <a:gd name="connsiteX4" fmla="*/ 0 w 3048002"/>
                <a:gd name="connsiteY4" fmla="*/ 6876393 h 6876393"/>
                <a:gd name="connsiteX5" fmla="*/ 0 w 3048002"/>
                <a:gd name="connsiteY5" fmla="*/ 0 h 6876393"/>
                <a:gd name="connsiteX0" fmla="*/ 0 w 3270307"/>
                <a:gd name="connsiteY0" fmla="*/ 0 h 6876393"/>
                <a:gd name="connsiteX1" fmla="*/ 3048001 w 3270307"/>
                <a:gd name="connsiteY1" fmla="*/ 0 h 6876393"/>
                <a:gd name="connsiteX2" fmla="*/ 3037491 w 3270307"/>
                <a:gd name="connsiteY2" fmla="*/ 4960884 h 6876393"/>
                <a:gd name="connsiteX3" fmla="*/ 3048002 w 3270307"/>
                <a:gd name="connsiteY3" fmla="*/ 5412829 h 6876393"/>
                <a:gd name="connsiteX4" fmla="*/ 3048001 w 3270307"/>
                <a:gd name="connsiteY4" fmla="*/ 6876393 h 6876393"/>
                <a:gd name="connsiteX5" fmla="*/ 0 w 3270307"/>
                <a:gd name="connsiteY5" fmla="*/ 6876393 h 6876393"/>
                <a:gd name="connsiteX6" fmla="*/ 0 w 3270307"/>
                <a:gd name="connsiteY6" fmla="*/ 0 h 6876393"/>
                <a:gd name="connsiteX0" fmla="*/ 0 w 3277712"/>
                <a:gd name="connsiteY0" fmla="*/ 0 h 6876393"/>
                <a:gd name="connsiteX1" fmla="*/ 3048001 w 3277712"/>
                <a:gd name="connsiteY1" fmla="*/ 0 h 6876393"/>
                <a:gd name="connsiteX2" fmla="*/ 3058512 w 3277712"/>
                <a:gd name="connsiteY2" fmla="*/ 4456387 h 6876393"/>
                <a:gd name="connsiteX3" fmla="*/ 3037491 w 3277712"/>
                <a:gd name="connsiteY3" fmla="*/ 4960884 h 6876393"/>
                <a:gd name="connsiteX4" fmla="*/ 3048002 w 3277712"/>
                <a:gd name="connsiteY4" fmla="*/ 5412829 h 6876393"/>
                <a:gd name="connsiteX5" fmla="*/ 3048001 w 3277712"/>
                <a:gd name="connsiteY5" fmla="*/ 6876393 h 6876393"/>
                <a:gd name="connsiteX6" fmla="*/ 0 w 3277712"/>
                <a:gd name="connsiteY6" fmla="*/ 6876393 h 6876393"/>
                <a:gd name="connsiteX7" fmla="*/ 0 w 3277712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3037491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58786"/>
                <a:gd name="connsiteY0" fmla="*/ 0 h 6876393"/>
                <a:gd name="connsiteX1" fmla="*/ 3048001 w 3058786"/>
                <a:gd name="connsiteY1" fmla="*/ 0 h 6876393"/>
                <a:gd name="connsiteX2" fmla="*/ 3058512 w 3058786"/>
                <a:gd name="connsiteY2" fmla="*/ 4456387 h 6876393"/>
                <a:gd name="connsiteX3" fmla="*/ 2575035 w 3058786"/>
                <a:gd name="connsiteY3" fmla="*/ 4960884 h 6876393"/>
                <a:gd name="connsiteX4" fmla="*/ 3048002 w 3058786"/>
                <a:gd name="connsiteY4" fmla="*/ 5412829 h 6876393"/>
                <a:gd name="connsiteX5" fmla="*/ 3048001 w 3058786"/>
                <a:gd name="connsiteY5" fmla="*/ 6876393 h 6876393"/>
                <a:gd name="connsiteX6" fmla="*/ 0 w 3058786"/>
                <a:gd name="connsiteY6" fmla="*/ 6876393 h 6876393"/>
                <a:gd name="connsiteX7" fmla="*/ 0 w 3058786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12829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75035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456387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  <a:gd name="connsiteX0" fmla="*/ 0 w 3049173"/>
                <a:gd name="connsiteY0" fmla="*/ 0 h 6876393"/>
                <a:gd name="connsiteX1" fmla="*/ 3048001 w 3049173"/>
                <a:gd name="connsiteY1" fmla="*/ 0 h 6876393"/>
                <a:gd name="connsiteX2" fmla="*/ 3037491 w 3049173"/>
                <a:gd name="connsiteY2" fmla="*/ 4393325 h 6876393"/>
                <a:gd name="connsiteX3" fmla="*/ 2522483 w 3049173"/>
                <a:gd name="connsiteY3" fmla="*/ 4960884 h 6876393"/>
                <a:gd name="connsiteX4" fmla="*/ 3048002 w 3049173"/>
                <a:gd name="connsiteY4" fmla="*/ 5465380 h 6876393"/>
                <a:gd name="connsiteX5" fmla="*/ 3048001 w 3049173"/>
                <a:gd name="connsiteY5" fmla="*/ 6876393 h 6876393"/>
                <a:gd name="connsiteX6" fmla="*/ 0 w 3049173"/>
                <a:gd name="connsiteY6" fmla="*/ 6876393 h 6876393"/>
                <a:gd name="connsiteX7" fmla="*/ 0 w 3049173"/>
                <a:gd name="connsiteY7" fmla="*/ 0 h 6876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49173" h="6876393">
                  <a:moveTo>
                    <a:pt x="0" y="0"/>
                  </a:moveTo>
                  <a:lnTo>
                    <a:pt x="3048001" y="0"/>
                  </a:lnTo>
                  <a:cubicBezTo>
                    <a:pt x="3053257" y="1131614"/>
                    <a:pt x="3039243" y="3566511"/>
                    <a:pt x="3037491" y="4393325"/>
                  </a:cubicBezTo>
                  <a:cubicBezTo>
                    <a:pt x="2815022" y="4600029"/>
                    <a:pt x="2744952" y="4706884"/>
                    <a:pt x="2522483" y="4960884"/>
                  </a:cubicBezTo>
                  <a:cubicBezTo>
                    <a:pt x="2741448" y="5225394"/>
                    <a:pt x="2857064" y="5303784"/>
                    <a:pt x="3048002" y="5465380"/>
                  </a:cubicBezTo>
                  <a:cubicBezTo>
                    <a:pt x="3048002" y="5953235"/>
                    <a:pt x="3048001" y="6388538"/>
                    <a:pt x="3048001" y="6876393"/>
                  </a:cubicBezTo>
                  <a:lnTo>
                    <a:pt x="0" y="6876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1400"/>
                </a:spcAft>
              </a:pPr>
              <a:endParaRPr lang="de-DE" sz="1400" dirty="0">
                <a:solidFill>
                  <a:srgbClr val="92D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4" name="Rechteck 33"/>
            <p:cNvSpPr/>
            <p:nvPr/>
          </p:nvSpPr>
          <p:spPr>
            <a:xfrm>
              <a:off x="-1" y="-1"/>
              <a:ext cx="3563008" cy="6876393"/>
            </a:xfrm>
            <a:custGeom>
              <a:avLst/>
              <a:gdLst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48001 w 3048001"/>
                <a:gd name="connsiteY2" fmla="*/ 6876393 h 6876393"/>
                <a:gd name="connsiteX3" fmla="*/ 0 w 3048001"/>
                <a:gd name="connsiteY3" fmla="*/ 6876393 h 6876393"/>
                <a:gd name="connsiteX4" fmla="*/ 0 w 3048001"/>
                <a:gd name="connsiteY4" fmla="*/ 0 h 6876393"/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37492 w 3048001"/>
                <a:gd name="connsiteY2" fmla="*/ 2564525 h 6876393"/>
                <a:gd name="connsiteX3" fmla="*/ 3048001 w 3048001"/>
                <a:gd name="connsiteY3" fmla="*/ 6876393 h 6876393"/>
                <a:gd name="connsiteX4" fmla="*/ 0 w 3048001"/>
                <a:gd name="connsiteY4" fmla="*/ 6876393 h 6876393"/>
                <a:gd name="connsiteX5" fmla="*/ 0 w 3048001"/>
                <a:gd name="connsiteY5" fmla="*/ 0 h 6876393"/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26981 w 3048001"/>
                <a:gd name="connsiteY2" fmla="*/ 1366346 h 6876393"/>
                <a:gd name="connsiteX3" fmla="*/ 3037492 w 3048001"/>
                <a:gd name="connsiteY3" fmla="*/ 2564525 h 6876393"/>
                <a:gd name="connsiteX4" fmla="*/ 3048001 w 3048001"/>
                <a:gd name="connsiteY4" fmla="*/ 6876393 h 6876393"/>
                <a:gd name="connsiteX5" fmla="*/ 0 w 3048001"/>
                <a:gd name="connsiteY5" fmla="*/ 6876393 h 6876393"/>
                <a:gd name="connsiteX6" fmla="*/ 0 w 3048001"/>
                <a:gd name="connsiteY6" fmla="*/ 0 h 6876393"/>
                <a:gd name="connsiteX0" fmla="*/ 0 w 3048001"/>
                <a:gd name="connsiteY0" fmla="*/ 0 h 6876393"/>
                <a:gd name="connsiteX1" fmla="*/ 3048001 w 3048001"/>
                <a:gd name="connsiteY1" fmla="*/ 0 h 6876393"/>
                <a:gd name="connsiteX2" fmla="*/ 3026981 w 3048001"/>
                <a:gd name="connsiteY2" fmla="*/ 1366346 h 6876393"/>
                <a:gd name="connsiteX3" fmla="*/ 3026981 w 3048001"/>
                <a:gd name="connsiteY3" fmla="*/ 2017987 h 6876393"/>
                <a:gd name="connsiteX4" fmla="*/ 3037492 w 3048001"/>
                <a:gd name="connsiteY4" fmla="*/ 2564525 h 6876393"/>
                <a:gd name="connsiteX5" fmla="*/ 3048001 w 3048001"/>
                <a:gd name="connsiteY5" fmla="*/ 6876393 h 6876393"/>
                <a:gd name="connsiteX6" fmla="*/ 0 w 3048001"/>
                <a:gd name="connsiteY6" fmla="*/ 6876393 h 6876393"/>
                <a:gd name="connsiteX7" fmla="*/ 0 w 3048001"/>
                <a:gd name="connsiteY7" fmla="*/ 0 h 6876393"/>
                <a:gd name="connsiteX0" fmla="*/ 0 w 3563012"/>
                <a:gd name="connsiteY0" fmla="*/ 0 h 6876393"/>
                <a:gd name="connsiteX1" fmla="*/ 3048001 w 3563012"/>
                <a:gd name="connsiteY1" fmla="*/ 0 h 6876393"/>
                <a:gd name="connsiteX2" fmla="*/ 3026981 w 3563012"/>
                <a:gd name="connsiteY2" fmla="*/ 1366346 h 6876393"/>
                <a:gd name="connsiteX3" fmla="*/ 3563008 w 3563012"/>
                <a:gd name="connsiteY3" fmla="*/ 1902373 h 6876393"/>
                <a:gd name="connsiteX4" fmla="*/ 3037492 w 3563012"/>
                <a:gd name="connsiteY4" fmla="*/ 2564525 h 6876393"/>
                <a:gd name="connsiteX5" fmla="*/ 3048001 w 3563012"/>
                <a:gd name="connsiteY5" fmla="*/ 6876393 h 6876393"/>
                <a:gd name="connsiteX6" fmla="*/ 0 w 3563012"/>
                <a:gd name="connsiteY6" fmla="*/ 6876393 h 6876393"/>
                <a:gd name="connsiteX7" fmla="*/ 0 w 3563012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37492 w 3563008"/>
                <a:gd name="connsiteY4" fmla="*/ 2564525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46200 w 3563008"/>
                <a:gd name="connsiteY4" fmla="*/ 2581942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46200 w 3563008"/>
                <a:gd name="connsiteY4" fmla="*/ 2555816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81034 w 3563008"/>
                <a:gd name="connsiteY4" fmla="*/ 2529690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  <a:gd name="connsiteX0" fmla="*/ 0 w 3563008"/>
                <a:gd name="connsiteY0" fmla="*/ 0 h 6876393"/>
                <a:gd name="connsiteX1" fmla="*/ 3048001 w 3563008"/>
                <a:gd name="connsiteY1" fmla="*/ 0 h 6876393"/>
                <a:gd name="connsiteX2" fmla="*/ 3026981 w 3563008"/>
                <a:gd name="connsiteY2" fmla="*/ 1366346 h 6876393"/>
                <a:gd name="connsiteX3" fmla="*/ 3563008 w 3563008"/>
                <a:gd name="connsiteY3" fmla="*/ 1902373 h 6876393"/>
                <a:gd name="connsiteX4" fmla="*/ 3046200 w 3563008"/>
                <a:gd name="connsiteY4" fmla="*/ 2529690 h 6876393"/>
                <a:gd name="connsiteX5" fmla="*/ 3048001 w 3563008"/>
                <a:gd name="connsiteY5" fmla="*/ 6876393 h 6876393"/>
                <a:gd name="connsiteX6" fmla="*/ 0 w 3563008"/>
                <a:gd name="connsiteY6" fmla="*/ 6876393 h 6876393"/>
                <a:gd name="connsiteX7" fmla="*/ 0 w 3563008"/>
                <a:gd name="connsiteY7" fmla="*/ 0 h 6876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63008" h="6876393">
                  <a:moveTo>
                    <a:pt x="0" y="0"/>
                  </a:moveTo>
                  <a:lnTo>
                    <a:pt x="3048001" y="0"/>
                  </a:lnTo>
                  <a:lnTo>
                    <a:pt x="3026981" y="1366346"/>
                  </a:lnTo>
                  <a:cubicBezTo>
                    <a:pt x="3370320" y="1702677"/>
                    <a:pt x="3456152" y="1702677"/>
                    <a:pt x="3563008" y="1902373"/>
                  </a:cubicBezTo>
                  <a:cubicBezTo>
                    <a:pt x="3407104" y="2123089"/>
                    <a:pt x="3294945" y="2245473"/>
                    <a:pt x="3046200" y="2529690"/>
                  </a:cubicBezTo>
                  <a:cubicBezTo>
                    <a:pt x="3046800" y="3961174"/>
                    <a:pt x="3047401" y="5444909"/>
                    <a:pt x="3048001" y="6876393"/>
                  </a:cubicBezTo>
                  <a:lnTo>
                    <a:pt x="0" y="68763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Statistical data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Market research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Demographics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Survey Results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Interview Analysis</a:t>
              </a:r>
            </a:p>
            <a:p>
              <a:pPr>
                <a:spcAft>
                  <a:spcPts val="1400"/>
                </a:spcAft>
              </a:pPr>
              <a:r>
                <a:rPr lang="en-US" sz="1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(delete this list and fill the </a:t>
              </a:r>
              <a:br>
                <a:rPr lang="en-US" sz="1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</a:br>
              <a:r>
                <a:rPr lang="en-US" sz="1400" dirty="0">
                  <a:solidFill>
                    <a:schemeClr val="accent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area with diagrams &amp; charts</a:t>
              </a:r>
              <a:endParaRPr lang="de-DE" sz="1400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" name="Freihandform 42"/>
            <p:cNvSpPr/>
            <p:nvPr/>
          </p:nvSpPr>
          <p:spPr>
            <a:xfrm flipH="1" flipV="1">
              <a:off x="3047719" y="21021"/>
              <a:ext cx="536027" cy="6873765"/>
            </a:xfrm>
            <a:custGeom>
              <a:avLst/>
              <a:gdLst>
                <a:gd name="connsiteX0" fmla="*/ 515007 w 536027"/>
                <a:gd name="connsiteY0" fmla="*/ 0 h 6873765"/>
                <a:gd name="connsiteX1" fmla="*/ 515007 w 536027"/>
                <a:gd name="connsiteY1" fmla="*/ 4424855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15007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60883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60883 h 6873765"/>
                <a:gd name="connsiteX3" fmla="*/ 536027 w 536027"/>
                <a:gd name="connsiteY3" fmla="*/ 5538951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60883 h 6873765"/>
                <a:gd name="connsiteX3" fmla="*/ 536027 w 536027"/>
                <a:gd name="connsiteY3" fmla="*/ 549690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92414 h 6873765"/>
                <a:gd name="connsiteX3" fmla="*/ 536027 w 536027"/>
                <a:gd name="connsiteY3" fmla="*/ 5496909 h 6873765"/>
                <a:gd name="connsiteX4" fmla="*/ 536027 w 536027"/>
                <a:gd name="connsiteY4" fmla="*/ 6873765 h 6873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027" h="6873765">
                  <a:moveTo>
                    <a:pt x="525518" y="0"/>
                  </a:moveTo>
                  <a:cubicBezTo>
                    <a:pt x="529022" y="1460938"/>
                    <a:pt x="522014" y="2921875"/>
                    <a:pt x="525518" y="4382813"/>
                  </a:cubicBezTo>
                  <a:lnTo>
                    <a:pt x="0" y="4992414"/>
                  </a:lnTo>
                  <a:lnTo>
                    <a:pt x="536027" y="5496909"/>
                  </a:lnTo>
                  <a:lnTo>
                    <a:pt x="536027" y="6873765"/>
                  </a:lnTo>
                </a:path>
              </a:pathLst>
            </a:custGeom>
            <a:ln w="381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5" name="Freihandform 44"/>
            <p:cNvSpPr/>
            <p:nvPr/>
          </p:nvSpPr>
          <p:spPr>
            <a:xfrm rot="16200000">
              <a:off x="5839695" y="734575"/>
              <a:ext cx="536027" cy="5927834"/>
            </a:xfrm>
            <a:custGeom>
              <a:avLst/>
              <a:gdLst>
                <a:gd name="connsiteX0" fmla="*/ 515007 w 536027"/>
                <a:gd name="connsiteY0" fmla="*/ 0 h 6873765"/>
                <a:gd name="connsiteX1" fmla="*/ 515007 w 536027"/>
                <a:gd name="connsiteY1" fmla="*/ 4424855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15007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7325710"/>
                <a:gd name="connsiteX1" fmla="*/ 525518 w 536027"/>
                <a:gd name="connsiteY1" fmla="*/ 4834758 h 7325710"/>
                <a:gd name="connsiteX2" fmla="*/ 0 w 536027"/>
                <a:gd name="connsiteY2" fmla="*/ 5391807 h 7325710"/>
                <a:gd name="connsiteX3" fmla="*/ 536027 w 536027"/>
                <a:gd name="connsiteY3" fmla="*/ 5927834 h 7325710"/>
                <a:gd name="connsiteX4" fmla="*/ 536027 w 536027"/>
                <a:gd name="connsiteY4" fmla="*/ 7325710 h 7325710"/>
                <a:gd name="connsiteX0" fmla="*/ 525518 w 536027"/>
                <a:gd name="connsiteY0" fmla="*/ 0 h 5927834"/>
                <a:gd name="connsiteX1" fmla="*/ 525518 w 536027"/>
                <a:gd name="connsiteY1" fmla="*/ 4834758 h 5927834"/>
                <a:gd name="connsiteX2" fmla="*/ 0 w 536027"/>
                <a:gd name="connsiteY2" fmla="*/ 5391807 h 5927834"/>
                <a:gd name="connsiteX3" fmla="*/ 536027 w 536027"/>
                <a:gd name="connsiteY3" fmla="*/ 5927834 h 5927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6027" h="5927834">
                  <a:moveTo>
                    <a:pt x="525518" y="0"/>
                  </a:moveTo>
                  <a:cubicBezTo>
                    <a:pt x="529022" y="1460938"/>
                    <a:pt x="522014" y="3373820"/>
                    <a:pt x="525518" y="4834758"/>
                  </a:cubicBezTo>
                  <a:lnTo>
                    <a:pt x="0" y="5391807"/>
                  </a:lnTo>
                  <a:lnTo>
                    <a:pt x="536027" y="5927834"/>
                  </a:lnTo>
                </a:path>
              </a:pathLst>
            </a:custGeom>
            <a:ln w="381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Freihandform 36"/>
            <p:cNvSpPr/>
            <p:nvPr/>
          </p:nvSpPr>
          <p:spPr>
            <a:xfrm>
              <a:off x="8607972" y="21021"/>
              <a:ext cx="536027" cy="6873765"/>
            </a:xfrm>
            <a:custGeom>
              <a:avLst/>
              <a:gdLst>
                <a:gd name="connsiteX0" fmla="*/ 515007 w 536027"/>
                <a:gd name="connsiteY0" fmla="*/ 0 h 6873765"/>
                <a:gd name="connsiteX1" fmla="*/ 515007 w 536027"/>
                <a:gd name="connsiteY1" fmla="*/ 4424855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15007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8281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7230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72303 h 6873765"/>
                <a:gd name="connsiteX2" fmla="*/ 0 w 536027"/>
                <a:gd name="connsiteY2" fmla="*/ 4939862 h 6873765"/>
                <a:gd name="connsiteX3" fmla="*/ 536027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57047"/>
                <a:gd name="connsiteY0" fmla="*/ 0 h 6873765"/>
                <a:gd name="connsiteX1" fmla="*/ 525518 w 557047"/>
                <a:gd name="connsiteY1" fmla="*/ 4372303 h 6873765"/>
                <a:gd name="connsiteX2" fmla="*/ 0 w 557047"/>
                <a:gd name="connsiteY2" fmla="*/ 4939862 h 6873765"/>
                <a:gd name="connsiteX3" fmla="*/ 557047 w 557047"/>
                <a:gd name="connsiteY3" fmla="*/ 5475889 h 6873765"/>
                <a:gd name="connsiteX4" fmla="*/ 536027 w 55704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72303 h 6873765"/>
                <a:gd name="connsiteX2" fmla="*/ 0 w 536027"/>
                <a:gd name="connsiteY2" fmla="*/ 4939862 h 6873765"/>
                <a:gd name="connsiteX3" fmla="*/ 525516 w 536027"/>
                <a:gd name="connsiteY3" fmla="*/ 5475889 h 6873765"/>
                <a:gd name="connsiteX4" fmla="*/ 536027 w 536027"/>
                <a:gd name="connsiteY4" fmla="*/ 6873765 h 6873765"/>
                <a:gd name="connsiteX0" fmla="*/ 525518 w 536027"/>
                <a:gd name="connsiteY0" fmla="*/ 0 h 6873765"/>
                <a:gd name="connsiteX1" fmla="*/ 525518 w 536027"/>
                <a:gd name="connsiteY1" fmla="*/ 4372303 h 6873765"/>
                <a:gd name="connsiteX2" fmla="*/ 0 w 536027"/>
                <a:gd name="connsiteY2" fmla="*/ 4939862 h 6873765"/>
                <a:gd name="connsiteX3" fmla="*/ 525516 w 536027"/>
                <a:gd name="connsiteY3" fmla="*/ 5475889 h 6873765"/>
                <a:gd name="connsiteX4" fmla="*/ 536027 w 536027"/>
                <a:gd name="connsiteY4" fmla="*/ 6873765 h 6873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6027" h="6873765">
                  <a:moveTo>
                    <a:pt x="525518" y="0"/>
                  </a:moveTo>
                  <a:cubicBezTo>
                    <a:pt x="529022" y="1460938"/>
                    <a:pt x="522014" y="2911365"/>
                    <a:pt x="525518" y="4372303"/>
                  </a:cubicBezTo>
                  <a:lnTo>
                    <a:pt x="0" y="4939862"/>
                  </a:lnTo>
                  <a:lnTo>
                    <a:pt x="525516" y="5475889"/>
                  </a:lnTo>
                  <a:cubicBezTo>
                    <a:pt x="529020" y="5941848"/>
                    <a:pt x="532523" y="6407806"/>
                    <a:pt x="536027" y="6873765"/>
                  </a:cubicBezTo>
                </a:path>
              </a:pathLst>
            </a:custGeom>
            <a:ln w="38100">
              <a:solidFill>
                <a:schemeClr val="accent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20" name="Gerader Verbinder 19"/>
            <p:cNvCxnSpPr/>
            <p:nvPr/>
          </p:nvCxnSpPr>
          <p:spPr>
            <a:xfrm>
              <a:off x="6073749" y="9869"/>
              <a:ext cx="0" cy="6858000"/>
            </a:xfrm>
            <a:prstGeom prst="line">
              <a:avLst/>
            </a:prstGeom>
            <a:ln w="38100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Gerader Verbinder 5"/>
          <p:cNvCxnSpPr/>
          <p:nvPr/>
        </p:nvCxnSpPr>
        <p:spPr>
          <a:xfrm>
            <a:off x="6063188" y="0"/>
            <a:ext cx="0" cy="6858000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hteck 35"/>
          <p:cNvSpPr/>
          <p:nvPr/>
        </p:nvSpPr>
        <p:spPr>
          <a:xfrm>
            <a:off x="9143998" y="3417341"/>
            <a:ext cx="3048001" cy="3459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400"/>
              </a:spcAft>
            </a:pPr>
            <a:r>
              <a:rPr lang="de-DE" sz="1400" b="1" u="sng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</a:t>
            </a:r>
            <a:r>
              <a:rPr lang="de-DE" sz="1400" b="1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Supported</a:t>
            </a:r>
            <a:b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∕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#1 Support</a:t>
            </a:r>
            <a:b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∕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#2  Support</a:t>
            </a:r>
            <a:b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∕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#3  Support</a:t>
            </a:r>
            <a:b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∕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#n  Support</a:t>
            </a:r>
          </a:p>
        </p:txBody>
      </p:sp>
      <p:sp>
        <p:nvSpPr>
          <p:cNvPr id="13" name="Rechteck 12"/>
          <p:cNvSpPr/>
          <p:nvPr/>
        </p:nvSpPr>
        <p:spPr>
          <a:xfrm>
            <a:off x="3047999" y="3429000"/>
            <a:ext cx="3048000" cy="34590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/>
            <a:r>
              <a:rPr lang="de-DE" sz="28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 Name</a:t>
            </a:r>
          </a:p>
          <a:p>
            <a:pPr lvl="0"/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Biographical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Data </a:t>
            </a:r>
            <a:b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e.g. Age, Income, Phase </a:t>
            </a:r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Life, </a:t>
            </a:r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Houshold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Profession </a:t>
            </a:r>
            <a:r>
              <a:rPr lang="de-DE" sz="1400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</a:t>
            </a:r>
            <a: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Hobbies</a:t>
            </a:r>
            <a:br>
              <a:rPr lang="de-DE" sz="1400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e-DE" sz="1400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ts val="4000"/>
              </a:lnSpc>
            </a:pPr>
            <a:r>
              <a:rPr lang="de-DE" sz="6000" b="1" dirty="0">
                <a:solidFill>
                  <a:prstClr val="white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„</a:t>
            </a:r>
            <a:br>
              <a:rPr lang="de-DE" sz="6000" b="1" dirty="0">
                <a:solidFill>
                  <a:srgbClr val="92D05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de-DE" sz="2800" i="1" dirty="0">
                <a:solidFill>
                  <a:prstClr val="white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Aspiration Quote</a:t>
            </a:r>
          </a:p>
        </p:txBody>
      </p:sp>
      <p:sp>
        <p:nvSpPr>
          <p:cNvPr id="24" name="Rechteck 23"/>
          <p:cNvSpPr/>
          <p:nvPr/>
        </p:nvSpPr>
        <p:spPr>
          <a:xfrm>
            <a:off x="6095998" y="0"/>
            <a:ext cx="3048001" cy="342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285750" indent="-285750">
              <a:spcAft>
                <a:spcPts val="1400"/>
              </a:spcAft>
              <a:buFont typeface="Wingdings" panose="05000000000000000000" pitchFamily="2" charset="2"/>
              <a:buChar char="§"/>
            </a:pPr>
            <a:endParaRPr lang="de-DE" sz="14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#1 Goal | Need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#2 Goal | Need</a:t>
            </a:r>
          </a:p>
          <a:p>
            <a:pPr marL="285750" lvl="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#3 Goal | Need</a:t>
            </a:r>
          </a:p>
          <a:p>
            <a:pPr marL="285750" lvl="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#n Goal | Need</a:t>
            </a:r>
          </a:p>
          <a:p>
            <a:pPr marL="285750" lvl="0" indent="-285750">
              <a:spcAft>
                <a:spcPts val="1400"/>
              </a:spcAft>
              <a:buFont typeface="Wingdings" panose="05000000000000000000" pitchFamily="2" charset="2"/>
              <a:buChar char="§"/>
            </a:pP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1400"/>
              </a:spcAft>
            </a:pPr>
            <a: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Goals &amp; Needs</a:t>
            </a:r>
          </a:p>
        </p:txBody>
      </p:sp>
      <p:sp>
        <p:nvSpPr>
          <p:cNvPr id="26" name="Rechteck 25"/>
          <p:cNvSpPr/>
          <p:nvPr/>
        </p:nvSpPr>
        <p:spPr>
          <a:xfrm>
            <a:off x="6095998" y="3417341"/>
            <a:ext cx="3048001" cy="3459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1400"/>
              </a:spcAft>
            </a:pPr>
            <a:r>
              <a:rPr lang="de-DE" sz="1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Points </a:t>
            </a:r>
            <a:b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  <a:endParaRPr lang="de-DE" sz="1400" b="1" dirty="0">
              <a:solidFill>
                <a:srgbClr val="92D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#1 </a:t>
            </a:r>
            <a:r>
              <a:rPr lang="de-DE" sz="1400" b="1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#2  </a:t>
            </a:r>
            <a:r>
              <a:rPr lang="de-DE" sz="1400" b="1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#3 </a:t>
            </a:r>
            <a:r>
              <a:rPr lang="de-DE" sz="1400" b="1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  <a:p>
            <a:pPr marL="285750" indent="-285750">
              <a:spcAft>
                <a:spcPts val="1400"/>
              </a:spcAft>
              <a:buFont typeface="Tahoma" panose="020B0604030504040204" pitchFamily="34" charset="0"/>
              <a:buChar char="→"/>
            </a:pP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#n </a:t>
            </a:r>
            <a:r>
              <a:rPr lang="de-DE" sz="1400" b="1" dirty="0" err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Pain</a:t>
            </a: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Point </a:t>
            </a:r>
            <a:b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400" b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Frustration</a:t>
            </a:r>
          </a:p>
        </p:txBody>
      </p:sp>
    </p:spTree>
    <p:extLst>
      <p:ext uri="{BB962C8B-B14F-4D97-AF65-F5344CB8AC3E}">
        <p14:creationId xmlns:p14="http://schemas.microsoft.com/office/powerpoint/2010/main" val="2293583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Office PowerPoint</Application>
  <PresentationFormat>Breitbild</PresentationFormat>
  <Paragraphs>111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Times New Roman</vt:lpstr>
      <vt:lpstr>Wingdings</vt:lpstr>
      <vt:lpstr>Office</vt:lpstr>
      <vt:lpstr>PowerPoint-Präsentation</vt:lpstr>
      <vt:lpstr>PowerPoint-Präsentation</vt:lpstr>
      <vt:lpstr>PowerPoint-Präsentation</vt:lpstr>
    </vt:vector>
  </TitlesOfParts>
  <Company>FH-Kufstein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 Christian</dc:creator>
  <cp:lastModifiedBy>Huber Christian</cp:lastModifiedBy>
  <cp:revision>17</cp:revision>
  <dcterms:created xsi:type="dcterms:W3CDTF">2022-01-10T11:15:39Z</dcterms:created>
  <dcterms:modified xsi:type="dcterms:W3CDTF">2023-03-02T06:22:40Z</dcterms:modified>
</cp:coreProperties>
</file>