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229" y="7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10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37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02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44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1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79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34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19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50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02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8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23080-9184-4E99-9A3A-15664343A512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5297-1B44-45E1-88E4-8BBC99F7A5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88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Rand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9" name="Raster: Drittel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13" name="Raster: Drittel #4"/>
            <p:cNvCxnSpPr/>
            <p:nvPr/>
          </p:nvCxnSpPr>
          <p:spPr>
            <a:xfrm>
              <a:off x="4069617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ster: Drittel #3"/>
            <p:cNvCxnSpPr/>
            <p:nvPr/>
          </p:nvCxnSpPr>
          <p:spPr>
            <a:xfrm>
              <a:off x="81276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ster: Drittel #2"/>
            <p:cNvCxnSpPr/>
            <p:nvPr/>
          </p:nvCxnSpPr>
          <p:spPr>
            <a:xfrm>
              <a:off x="0" y="22860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ster: Drittel #1"/>
            <p:cNvCxnSpPr/>
            <p:nvPr/>
          </p:nvCxnSpPr>
          <p:spPr>
            <a:xfrm>
              <a:off x="0" y="45720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00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Rand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9" name="Raster: 1/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13" name="Raster: 1/3 #4"/>
            <p:cNvCxnSpPr/>
            <p:nvPr/>
          </p:nvCxnSpPr>
          <p:spPr>
            <a:xfrm>
              <a:off x="30492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ster: 1/3 #3"/>
            <p:cNvCxnSpPr/>
            <p:nvPr/>
          </p:nvCxnSpPr>
          <p:spPr>
            <a:xfrm>
              <a:off x="91448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ster: 1/3 #2"/>
            <p:cNvCxnSpPr/>
            <p:nvPr/>
          </p:nvCxnSpPr>
          <p:spPr>
            <a:xfrm>
              <a:off x="0" y="17136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ster: 1/3 #1"/>
            <p:cNvCxnSpPr/>
            <p:nvPr/>
          </p:nvCxnSpPr>
          <p:spPr>
            <a:xfrm>
              <a:off x="0" y="51444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ster: 1/3 #2"/>
            <p:cNvCxnSpPr/>
            <p:nvPr/>
          </p:nvCxnSpPr>
          <p:spPr>
            <a:xfrm>
              <a:off x="0" y="34290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ster: 1/3 #4"/>
            <p:cNvCxnSpPr/>
            <p:nvPr/>
          </p:nvCxnSpPr>
          <p:spPr>
            <a:xfrm>
              <a:off x="6082686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370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Rand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9" name="Raster: Drittel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13" name="Raster: Drittel #4"/>
            <p:cNvCxnSpPr/>
            <p:nvPr/>
          </p:nvCxnSpPr>
          <p:spPr>
            <a:xfrm>
              <a:off x="4874401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ster: Drittel #3"/>
            <p:cNvCxnSpPr/>
            <p:nvPr/>
          </p:nvCxnSpPr>
          <p:spPr>
            <a:xfrm>
              <a:off x="73116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ster: Drittel #2"/>
            <p:cNvCxnSpPr/>
            <p:nvPr/>
          </p:nvCxnSpPr>
          <p:spPr>
            <a:xfrm>
              <a:off x="0" y="1371600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ster: Drittel #1"/>
            <p:cNvCxnSpPr/>
            <p:nvPr/>
          </p:nvCxnSpPr>
          <p:spPr>
            <a:xfrm>
              <a:off x="0" y="5486402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ster: Drittel #4"/>
            <p:cNvCxnSpPr/>
            <p:nvPr/>
          </p:nvCxnSpPr>
          <p:spPr>
            <a:xfrm>
              <a:off x="24372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ster: Drittel #2"/>
            <p:cNvCxnSpPr/>
            <p:nvPr/>
          </p:nvCxnSpPr>
          <p:spPr>
            <a:xfrm>
              <a:off x="0" y="2743201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ster: Drittel #2"/>
            <p:cNvCxnSpPr/>
            <p:nvPr/>
          </p:nvCxnSpPr>
          <p:spPr>
            <a:xfrm>
              <a:off x="0" y="4114802"/>
              <a:ext cx="1219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ster: Drittel #3"/>
            <p:cNvCxnSpPr/>
            <p:nvPr/>
          </p:nvCxnSpPr>
          <p:spPr>
            <a:xfrm>
              <a:off x="9748800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43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>FH-Kufstein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2</cp:revision>
  <dcterms:created xsi:type="dcterms:W3CDTF">2021-09-20T14:23:07Z</dcterms:created>
  <dcterms:modified xsi:type="dcterms:W3CDTF">2021-09-20T14:42:04Z</dcterms:modified>
</cp:coreProperties>
</file>