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chemeClr val="accent4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Tabelle1!$A$2:$A$5</c:f>
              <c:strCache>
                <c:ptCount val="4"/>
                <c:pt idx="0">
                  <c:v>#1</c:v>
                </c:pt>
                <c:pt idx="1">
                  <c:v>#2</c:v>
                </c:pt>
                <c:pt idx="2">
                  <c:v>#3</c:v>
                </c:pt>
                <c:pt idx="3">
                  <c:v>#4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C1-4483-8B23-81EDEC71C8A8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Tabelle1!$A$2:$A$5</c:f>
              <c:strCache>
                <c:ptCount val="4"/>
                <c:pt idx="0">
                  <c:v>#1</c:v>
                </c:pt>
                <c:pt idx="1">
                  <c:v>#2</c:v>
                </c:pt>
                <c:pt idx="2">
                  <c:v>#3</c:v>
                </c:pt>
                <c:pt idx="3">
                  <c:v>#4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C1-4483-8B23-81EDEC71C8A8}"/>
            </c:ext>
          </c:extLst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chemeClr val="accent4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Tabelle1!$A$2:$A$5</c:f>
              <c:strCache>
                <c:ptCount val="4"/>
                <c:pt idx="0">
                  <c:v>#1</c:v>
                </c:pt>
                <c:pt idx="1">
                  <c:v>#2</c:v>
                </c:pt>
                <c:pt idx="2">
                  <c:v>#3</c:v>
                </c:pt>
                <c:pt idx="3">
                  <c:v>#4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C1-4483-8B23-81EDEC71C8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835660080"/>
        <c:axId val="835663032"/>
      </c:barChart>
      <c:catAx>
        <c:axId val="8356600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35663032"/>
        <c:crosses val="autoZero"/>
        <c:auto val="1"/>
        <c:lblAlgn val="ctr"/>
        <c:lblOffset val="100"/>
        <c:noMultiLvlLbl val="0"/>
      </c:catAx>
      <c:valAx>
        <c:axId val="835663032"/>
        <c:scaling>
          <c:orientation val="minMax"/>
          <c:max val="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de-DE"/>
          </a:p>
        </c:txPr>
        <c:crossAx val="83566008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A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shade val="58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A2D-4FF1-8BE1-3EC5787A9F77}"/>
              </c:ext>
            </c:extLst>
          </c:dPt>
          <c:dPt>
            <c:idx val="1"/>
            <c:bubble3D val="0"/>
            <c:spPr>
              <a:solidFill>
                <a:schemeClr val="accent4">
                  <a:shade val="8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A2D-4FF1-8BE1-3EC5787A9F77}"/>
              </c:ext>
            </c:extLst>
          </c:dPt>
          <c:dPt>
            <c:idx val="2"/>
            <c:bubble3D val="0"/>
            <c:spPr>
              <a:solidFill>
                <a:schemeClr val="accent4">
                  <a:tint val="8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A2D-4FF1-8BE1-3EC5787A9F77}"/>
              </c:ext>
            </c:extLst>
          </c:dPt>
          <c:dPt>
            <c:idx val="3"/>
            <c:bubble3D val="0"/>
            <c:spPr>
              <a:solidFill>
                <a:schemeClr val="accent4">
                  <a:tint val="58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A2D-4FF1-8BE1-3EC5787A9F77}"/>
              </c:ext>
            </c:extLst>
          </c:dPt>
          <c:cat>
            <c:strRef>
              <c:f>Tabelle1!$A$2:$A$5</c:f>
              <c:strCache>
                <c:ptCount val="4"/>
                <c:pt idx="0">
                  <c:v>#1</c:v>
                </c:pt>
                <c:pt idx="1">
                  <c:v>#2</c:v>
                </c:pt>
                <c:pt idx="2">
                  <c:v>#3</c:v>
                </c:pt>
                <c:pt idx="3">
                  <c:v>#4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A2D-4FF1-8BE1-3EC5787A9F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2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FE6B-B16E-42A1-9790-2DDF0B9ABCAE}" type="datetimeFigureOut">
              <a:rPr lang="de-DE" smtClean="0"/>
              <a:t>04.01.2022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E3BE1-3663-4A6B-AF8D-36331412B3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0305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FE6B-B16E-42A1-9790-2DDF0B9ABCAE}" type="datetimeFigureOut">
              <a:rPr lang="de-DE" smtClean="0"/>
              <a:t>04.01.2022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E3BE1-3663-4A6B-AF8D-36331412B3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7331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FE6B-B16E-42A1-9790-2DDF0B9ABCAE}" type="datetimeFigureOut">
              <a:rPr lang="de-DE" smtClean="0"/>
              <a:t>04.01.2022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E3BE1-3663-4A6B-AF8D-36331412B3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7874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FE6B-B16E-42A1-9790-2DDF0B9ABCAE}" type="datetimeFigureOut">
              <a:rPr lang="de-DE" smtClean="0"/>
              <a:t>04.01.2022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E3BE1-3663-4A6B-AF8D-36331412B3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8139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FE6B-B16E-42A1-9790-2DDF0B9ABCAE}" type="datetimeFigureOut">
              <a:rPr lang="de-DE" smtClean="0"/>
              <a:t>04.01.2022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E3BE1-3663-4A6B-AF8D-36331412B3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9386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FE6B-B16E-42A1-9790-2DDF0B9ABCAE}" type="datetimeFigureOut">
              <a:rPr lang="de-DE" smtClean="0"/>
              <a:t>04.01.2022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E3BE1-3663-4A6B-AF8D-36331412B3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0905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FE6B-B16E-42A1-9790-2DDF0B9ABCAE}" type="datetimeFigureOut">
              <a:rPr lang="de-DE" smtClean="0"/>
              <a:t>04.01.2022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E3BE1-3663-4A6B-AF8D-36331412B3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4740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FE6B-B16E-42A1-9790-2DDF0B9ABCAE}" type="datetimeFigureOut">
              <a:rPr lang="de-DE" smtClean="0"/>
              <a:t>04.01.2022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E3BE1-3663-4A6B-AF8D-36331412B3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3309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FE6B-B16E-42A1-9790-2DDF0B9ABCAE}" type="datetimeFigureOut">
              <a:rPr lang="de-DE" smtClean="0"/>
              <a:t>04.01.2022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E3BE1-3663-4A6B-AF8D-36331412B3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203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FE6B-B16E-42A1-9790-2DDF0B9ABCAE}" type="datetimeFigureOut">
              <a:rPr lang="de-DE" smtClean="0"/>
              <a:t>04.01.2022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E3BE1-3663-4A6B-AF8D-36331412B3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3776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FE6B-B16E-42A1-9790-2DDF0B9ABCAE}" type="datetimeFigureOut">
              <a:rPr lang="de-DE" smtClean="0"/>
              <a:t>04.01.2022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E3BE1-3663-4A6B-AF8D-36331412B3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503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FFE6B-B16E-42A1-9790-2DDF0B9ABCAE}" type="datetimeFigureOut">
              <a:rPr lang="de-DE" smtClean="0"/>
              <a:t>04.01.2022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E3BE1-3663-4A6B-AF8D-36331412B3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3297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" name="Gruppieren 153"/>
          <p:cNvGrpSpPr/>
          <p:nvPr/>
        </p:nvGrpSpPr>
        <p:grpSpPr>
          <a:xfrm>
            <a:off x="-24049" y="0"/>
            <a:ext cx="12234554" cy="6878897"/>
            <a:chOff x="-25310" y="0"/>
            <a:chExt cx="12234554" cy="6878897"/>
          </a:xfrm>
        </p:grpSpPr>
        <p:sp>
          <p:nvSpPr>
            <p:cNvPr id="155" name="Rechteck 154"/>
            <p:cNvSpPr/>
            <p:nvPr/>
          </p:nvSpPr>
          <p:spPr>
            <a:xfrm>
              <a:off x="-25310" y="2"/>
              <a:ext cx="6118538" cy="686631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6" name="Rechteck 155"/>
            <p:cNvSpPr/>
            <p:nvPr/>
          </p:nvSpPr>
          <p:spPr>
            <a:xfrm>
              <a:off x="6093229" y="8313"/>
              <a:ext cx="6098772" cy="6858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7" name="Gleichschenkliges Dreieck 156"/>
            <p:cNvSpPr/>
            <p:nvPr/>
          </p:nvSpPr>
          <p:spPr>
            <a:xfrm rot="16200000">
              <a:off x="5131781" y="3348106"/>
              <a:ext cx="1647250" cy="275651"/>
            </a:xfrm>
            <a:prstGeom prst="triangl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8" name="Gleichschenkliges Dreieck 157"/>
            <p:cNvSpPr/>
            <p:nvPr/>
          </p:nvSpPr>
          <p:spPr>
            <a:xfrm rot="5400000">
              <a:off x="5407429" y="4987045"/>
              <a:ext cx="1647250" cy="275651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9" name="Rechteck 158"/>
            <p:cNvSpPr/>
            <p:nvPr/>
          </p:nvSpPr>
          <p:spPr>
            <a:xfrm>
              <a:off x="-25310" y="2011683"/>
              <a:ext cx="2643447" cy="485463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0" name="Rechteck 159"/>
            <p:cNvSpPr/>
            <p:nvPr/>
          </p:nvSpPr>
          <p:spPr>
            <a:xfrm>
              <a:off x="-16998" y="8314"/>
              <a:ext cx="2643447" cy="200336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1" name="Rechteck 160"/>
            <p:cNvSpPr/>
            <p:nvPr/>
          </p:nvSpPr>
          <p:spPr>
            <a:xfrm>
              <a:off x="9548553" y="2011679"/>
              <a:ext cx="2643447" cy="4854633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2" name="Rechteck 161"/>
            <p:cNvSpPr/>
            <p:nvPr/>
          </p:nvSpPr>
          <p:spPr>
            <a:xfrm>
              <a:off x="9548553" y="0"/>
              <a:ext cx="2643447" cy="201168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63" name="Gerader Verbinder 162"/>
            <p:cNvCxnSpPr/>
            <p:nvPr/>
          </p:nvCxnSpPr>
          <p:spPr>
            <a:xfrm>
              <a:off x="-16998" y="2011681"/>
              <a:ext cx="6098772" cy="0"/>
            </a:xfrm>
            <a:prstGeom prst="line">
              <a:avLst/>
            </a:prstGeom>
            <a:ln w="28575">
              <a:solidFill>
                <a:schemeClr val="accent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4" name="Gruppieren 163"/>
            <p:cNvGrpSpPr/>
            <p:nvPr/>
          </p:nvGrpSpPr>
          <p:grpSpPr>
            <a:xfrm>
              <a:off x="5797625" y="1"/>
              <a:ext cx="571256" cy="6878896"/>
              <a:chOff x="5797623" y="-8312"/>
              <a:chExt cx="571256" cy="6878896"/>
            </a:xfrm>
          </p:grpSpPr>
          <p:cxnSp>
            <p:nvCxnSpPr>
              <p:cNvPr id="168" name="Gerader Verbinder 167"/>
              <p:cNvCxnSpPr/>
              <p:nvPr/>
            </p:nvCxnSpPr>
            <p:spPr>
              <a:xfrm flipV="1">
                <a:off x="6081772" y="-8312"/>
                <a:ext cx="0" cy="2734734"/>
              </a:xfrm>
              <a:prstGeom prst="line">
                <a:avLst/>
              </a:prstGeom>
              <a:ln w="76200">
                <a:solidFill>
                  <a:schemeClr val="bg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Gerader Verbinder 168"/>
              <p:cNvCxnSpPr/>
              <p:nvPr/>
            </p:nvCxnSpPr>
            <p:spPr>
              <a:xfrm flipV="1">
                <a:off x="6081772" y="6006365"/>
                <a:ext cx="0" cy="864219"/>
              </a:xfrm>
              <a:prstGeom prst="line">
                <a:avLst/>
              </a:prstGeom>
              <a:ln w="76200">
                <a:solidFill>
                  <a:schemeClr val="bg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Gerader Verbinder 169"/>
              <p:cNvCxnSpPr/>
              <p:nvPr/>
            </p:nvCxnSpPr>
            <p:spPr>
              <a:xfrm flipV="1">
                <a:off x="6081772" y="5142451"/>
                <a:ext cx="287106" cy="922789"/>
              </a:xfrm>
              <a:prstGeom prst="line">
                <a:avLst/>
              </a:prstGeom>
              <a:ln w="76200">
                <a:solidFill>
                  <a:schemeClr val="bg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Gerader Verbinder 170"/>
              <p:cNvCxnSpPr/>
              <p:nvPr/>
            </p:nvCxnSpPr>
            <p:spPr>
              <a:xfrm flipV="1">
                <a:off x="5797623" y="2667547"/>
                <a:ext cx="287106" cy="922789"/>
              </a:xfrm>
              <a:prstGeom prst="line">
                <a:avLst/>
              </a:prstGeom>
              <a:ln w="76200">
                <a:solidFill>
                  <a:schemeClr val="bg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Gerader Verbinder 171"/>
              <p:cNvCxnSpPr/>
              <p:nvPr/>
            </p:nvCxnSpPr>
            <p:spPr>
              <a:xfrm flipH="1" flipV="1">
                <a:off x="5817577" y="3598647"/>
                <a:ext cx="551302" cy="1566512"/>
              </a:xfrm>
              <a:prstGeom prst="line">
                <a:avLst/>
              </a:prstGeom>
              <a:ln w="76200">
                <a:solidFill>
                  <a:schemeClr val="bg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5" name="Gerader Verbinder 164"/>
            <p:cNvCxnSpPr/>
            <p:nvPr/>
          </p:nvCxnSpPr>
          <p:spPr>
            <a:xfrm flipH="1">
              <a:off x="6093227" y="2011679"/>
              <a:ext cx="6116017" cy="0"/>
            </a:xfrm>
            <a:prstGeom prst="line">
              <a:avLst/>
            </a:prstGeom>
            <a:ln w="28575">
              <a:solidFill>
                <a:srgbClr val="FFC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6" name="Gleichschenkliges Dreieck 165"/>
            <p:cNvSpPr/>
            <p:nvPr/>
          </p:nvSpPr>
          <p:spPr>
            <a:xfrm rot="5400000">
              <a:off x="1920897" y="3477550"/>
              <a:ext cx="1647250" cy="275651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7" name="Gleichschenkliges Dreieck 166"/>
            <p:cNvSpPr/>
            <p:nvPr/>
          </p:nvSpPr>
          <p:spPr>
            <a:xfrm rot="16200000" flipH="1">
              <a:off x="8598373" y="3477550"/>
              <a:ext cx="1647250" cy="275651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-26030" y="106197"/>
            <a:ext cx="12234554" cy="6878897"/>
            <a:chOff x="-25310" y="0"/>
            <a:chExt cx="12234554" cy="6878897"/>
          </a:xfrm>
        </p:grpSpPr>
        <p:sp>
          <p:nvSpPr>
            <p:cNvPr id="32" name="Rechteck 31"/>
            <p:cNvSpPr/>
            <p:nvPr/>
          </p:nvSpPr>
          <p:spPr>
            <a:xfrm>
              <a:off x="-25310" y="2"/>
              <a:ext cx="6118538" cy="686631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5" name="Rechteck 24"/>
            <p:cNvSpPr/>
            <p:nvPr/>
          </p:nvSpPr>
          <p:spPr>
            <a:xfrm>
              <a:off x="6093229" y="8313"/>
              <a:ext cx="6098772" cy="6858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5131781" y="3348106"/>
              <a:ext cx="1647250" cy="275651"/>
            </a:xfrm>
            <a:prstGeom prst="triangl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3" name="Gleichschenkliges Dreieck 32"/>
            <p:cNvSpPr/>
            <p:nvPr/>
          </p:nvSpPr>
          <p:spPr>
            <a:xfrm rot="5400000">
              <a:off x="5407429" y="4987045"/>
              <a:ext cx="1647250" cy="275651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" name="Rechteck 3"/>
            <p:cNvSpPr/>
            <p:nvPr/>
          </p:nvSpPr>
          <p:spPr>
            <a:xfrm>
              <a:off x="-25310" y="2011683"/>
              <a:ext cx="2643447" cy="485463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" name="Rechteck 5"/>
            <p:cNvSpPr/>
            <p:nvPr/>
          </p:nvSpPr>
          <p:spPr>
            <a:xfrm>
              <a:off x="-16998" y="8314"/>
              <a:ext cx="2643447" cy="200336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" name="Rechteck 7"/>
            <p:cNvSpPr/>
            <p:nvPr/>
          </p:nvSpPr>
          <p:spPr>
            <a:xfrm>
              <a:off x="9548553" y="2011679"/>
              <a:ext cx="2643447" cy="4854633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" name="Rechteck 8"/>
            <p:cNvSpPr/>
            <p:nvPr/>
          </p:nvSpPr>
          <p:spPr>
            <a:xfrm>
              <a:off x="9548553" y="0"/>
              <a:ext cx="2643447" cy="201168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11" name="Gerader Verbinder 10"/>
            <p:cNvCxnSpPr/>
            <p:nvPr/>
          </p:nvCxnSpPr>
          <p:spPr>
            <a:xfrm>
              <a:off x="-16998" y="2011681"/>
              <a:ext cx="6098772" cy="0"/>
            </a:xfrm>
            <a:prstGeom prst="line">
              <a:avLst/>
            </a:prstGeom>
            <a:ln w="28575">
              <a:solidFill>
                <a:schemeClr val="accent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uppieren 13"/>
            <p:cNvGrpSpPr/>
            <p:nvPr/>
          </p:nvGrpSpPr>
          <p:grpSpPr>
            <a:xfrm>
              <a:off x="5797625" y="1"/>
              <a:ext cx="571256" cy="6878896"/>
              <a:chOff x="5797623" y="-8312"/>
              <a:chExt cx="571256" cy="6878896"/>
            </a:xfrm>
          </p:grpSpPr>
          <p:cxnSp>
            <p:nvCxnSpPr>
              <p:cNvPr id="46" name="Gerader Verbinder 45"/>
              <p:cNvCxnSpPr/>
              <p:nvPr/>
            </p:nvCxnSpPr>
            <p:spPr>
              <a:xfrm flipV="1">
                <a:off x="6081772" y="-8312"/>
                <a:ext cx="0" cy="2734734"/>
              </a:xfrm>
              <a:prstGeom prst="line">
                <a:avLst/>
              </a:prstGeom>
              <a:ln w="76200">
                <a:solidFill>
                  <a:schemeClr val="bg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Gerader Verbinder 28"/>
              <p:cNvCxnSpPr/>
              <p:nvPr/>
            </p:nvCxnSpPr>
            <p:spPr>
              <a:xfrm flipV="1">
                <a:off x="6081772" y="6006365"/>
                <a:ext cx="0" cy="864219"/>
              </a:xfrm>
              <a:prstGeom prst="line">
                <a:avLst/>
              </a:prstGeom>
              <a:ln w="76200">
                <a:solidFill>
                  <a:schemeClr val="bg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Gerader Verbinder 30"/>
              <p:cNvCxnSpPr/>
              <p:nvPr/>
            </p:nvCxnSpPr>
            <p:spPr>
              <a:xfrm flipV="1">
                <a:off x="6081772" y="5142451"/>
                <a:ext cx="287106" cy="922789"/>
              </a:xfrm>
              <a:prstGeom prst="line">
                <a:avLst/>
              </a:prstGeom>
              <a:ln w="76200">
                <a:solidFill>
                  <a:schemeClr val="bg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Gerader Verbinder 33"/>
              <p:cNvCxnSpPr/>
              <p:nvPr/>
            </p:nvCxnSpPr>
            <p:spPr>
              <a:xfrm flipV="1">
                <a:off x="5797623" y="2667547"/>
                <a:ext cx="287106" cy="922789"/>
              </a:xfrm>
              <a:prstGeom prst="line">
                <a:avLst/>
              </a:prstGeom>
              <a:ln w="76200">
                <a:solidFill>
                  <a:schemeClr val="bg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Gerader Verbinder 36"/>
              <p:cNvCxnSpPr/>
              <p:nvPr/>
            </p:nvCxnSpPr>
            <p:spPr>
              <a:xfrm flipH="1" flipV="1">
                <a:off x="5817577" y="3598647"/>
                <a:ext cx="551302" cy="1566512"/>
              </a:xfrm>
              <a:prstGeom prst="line">
                <a:avLst/>
              </a:prstGeom>
              <a:ln w="76200">
                <a:solidFill>
                  <a:schemeClr val="bg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Gerader Verbinder 50"/>
            <p:cNvCxnSpPr/>
            <p:nvPr/>
          </p:nvCxnSpPr>
          <p:spPr>
            <a:xfrm flipH="1">
              <a:off x="6093227" y="2011679"/>
              <a:ext cx="6116017" cy="0"/>
            </a:xfrm>
            <a:prstGeom prst="line">
              <a:avLst/>
            </a:prstGeom>
            <a:ln w="28575">
              <a:solidFill>
                <a:srgbClr val="FFC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Gleichschenkliges Dreieck 40"/>
            <p:cNvSpPr/>
            <p:nvPr/>
          </p:nvSpPr>
          <p:spPr>
            <a:xfrm rot="5400000">
              <a:off x="1920897" y="3477550"/>
              <a:ext cx="1647250" cy="275651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5" name="Gleichschenkliges Dreieck 44"/>
            <p:cNvSpPr/>
            <p:nvPr/>
          </p:nvSpPr>
          <p:spPr>
            <a:xfrm rot="16200000" flipH="1">
              <a:off x="8598373" y="3477550"/>
              <a:ext cx="1647250" cy="275651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8" name="Textfeld 17"/>
          <p:cNvSpPr txBox="1"/>
          <p:nvPr/>
        </p:nvSpPr>
        <p:spPr>
          <a:xfrm>
            <a:off x="66502" y="6006365"/>
            <a:ext cx="2568633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de-DE" sz="24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</a:t>
            </a:r>
            <a:r>
              <a:rPr lang="de-DE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de-DE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24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story</a:t>
            </a:r>
            <a:endParaRPr lang="de-DE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 flipH="1">
            <a:off x="871275" y="141317"/>
            <a:ext cx="1772172" cy="127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de-DE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Chris</a:t>
            </a:r>
            <a:br>
              <a:rPr lang="de-DE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24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lecturer</a:t>
            </a:r>
            <a:r>
              <a:rPr lang="de-DE" sz="2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&amp; </a:t>
            </a:r>
            <a:r>
              <a:rPr lang="de-DE" sz="24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podcast</a:t>
            </a:r>
            <a:r>
              <a:rPr lang="de-DE" sz="2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enthusiast</a:t>
            </a:r>
            <a:r>
              <a:rPr lang="de-DE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de-DE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 flipH="1">
            <a:off x="9548552" y="141317"/>
            <a:ext cx="1909884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de-DE" sz="24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Noa</a:t>
            </a:r>
            <a:r>
              <a:rPr lang="de-DE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de-DE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24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interested</a:t>
            </a:r>
            <a:r>
              <a:rPr lang="de-DE" sz="2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de-DE" sz="2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24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student</a:t>
            </a:r>
            <a:endParaRPr lang="de-DE" sz="2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9543011" y="6006365"/>
            <a:ext cx="2568633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de-DE" sz="24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needs</a:t>
            </a:r>
            <a:r>
              <a:rPr lang="de-DE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de-DE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 </a:t>
            </a:r>
            <a:r>
              <a:rPr lang="de-DE" sz="24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goals</a:t>
            </a:r>
            <a:endParaRPr lang="de-DE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2643447" y="6006365"/>
            <a:ext cx="3438327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de-DE" sz="2400" b="1" dirty="0" err="1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</a:t>
            </a:r>
            <a:r>
              <a:rPr lang="de-DE" sz="24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b="1" dirty="0" err="1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</a:t>
            </a:r>
            <a:r>
              <a:rPr lang="de-DE" sz="24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de-DE" sz="24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2400" b="1" dirty="0" err="1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</a:t>
            </a:r>
            <a:r>
              <a:rPr lang="de-DE" sz="24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b="1" dirty="0" err="1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support</a:t>
            </a:r>
            <a:endParaRPr lang="de-DE" sz="24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6093228" y="6006365"/>
            <a:ext cx="3438327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de-DE" sz="2400" b="1" dirty="0" err="1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pain</a:t>
            </a:r>
            <a:r>
              <a:rPr lang="de-DE" sz="24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b="1" dirty="0" err="1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points</a:t>
            </a:r>
            <a:r>
              <a:rPr lang="de-DE" sz="24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&amp; </a:t>
            </a:r>
            <a:r>
              <a:rPr lang="de-DE" sz="2400" b="1" dirty="0" err="1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frustrations</a:t>
            </a:r>
            <a:r>
              <a:rPr lang="de-DE" sz="24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de-DE" sz="24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e-DE" sz="2400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7" name="Gruppieren 76"/>
          <p:cNvGrpSpPr/>
          <p:nvPr/>
        </p:nvGrpSpPr>
        <p:grpSpPr>
          <a:xfrm>
            <a:off x="11038172" y="151247"/>
            <a:ext cx="1090486" cy="3737491"/>
            <a:chOff x="8408400" y="217753"/>
            <a:chExt cx="1633882" cy="6530372"/>
          </a:xfrm>
          <a:effectLst>
            <a:outerShdw blurRad="762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8" name="Freihandform 77"/>
            <p:cNvSpPr/>
            <p:nvPr/>
          </p:nvSpPr>
          <p:spPr>
            <a:xfrm rot="20995637" flipH="1">
              <a:off x="8408400" y="3584502"/>
              <a:ext cx="249642" cy="337888"/>
            </a:xfrm>
            <a:custGeom>
              <a:avLst/>
              <a:gdLst>
                <a:gd name="connsiteX0" fmla="*/ 118023 w 601683"/>
                <a:gd name="connsiteY0" fmla="*/ 12666 h 814376"/>
                <a:gd name="connsiteX1" fmla="*/ 516073 w 601683"/>
                <a:gd name="connsiteY1" fmla="*/ 306810 h 814376"/>
                <a:gd name="connsiteX2" fmla="*/ 522345 w 601683"/>
                <a:gd name="connsiteY2" fmla="*/ 801710 h 814376"/>
                <a:gd name="connsiteX3" fmla="*/ 270779 w 601683"/>
                <a:gd name="connsiteY3" fmla="*/ 711004 h 814376"/>
                <a:gd name="connsiteX4" fmla="*/ 251388 w 601683"/>
                <a:gd name="connsiteY4" fmla="*/ 689629 h 814376"/>
                <a:gd name="connsiteX5" fmla="*/ 232114 w 601683"/>
                <a:gd name="connsiteY5" fmla="*/ 731128 h 814376"/>
                <a:gd name="connsiteX6" fmla="*/ 148876 w 601683"/>
                <a:gd name="connsiteY6" fmla="*/ 797480 h 814376"/>
                <a:gd name="connsiteX7" fmla="*/ 0 w 601683"/>
                <a:gd name="connsiteY7" fmla="*/ 408968 h 814376"/>
                <a:gd name="connsiteX8" fmla="*/ 11699 w 601683"/>
                <a:gd name="connsiteY8" fmla="*/ 257742 h 814376"/>
                <a:gd name="connsiteX9" fmla="*/ 42995 w 601683"/>
                <a:gd name="connsiteY9" fmla="*/ 136609 h 814376"/>
                <a:gd name="connsiteX10" fmla="*/ 43025 w 601683"/>
                <a:gd name="connsiteY10" fmla="*/ 136166 h 814376"/>
                <a:gd name="connsiteX11" fmla="*/ 118023 w 601683"/>
                <a:gd name="connsiteY11" fmla="*/ 12666 h 814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01683" h="814376">
                  <a:moveTo>
                    <a:pt x="118023" y="12666"/>
                  </a:moveTo>
                  <a:cubicBezTo>
                    <a:pt x="226209" y="-42771"/>
                    <a:pt x="404423" y="88922"/>
                    <a:pt x="516073" y="306810"/>
                  </a:cubicBezTo>
                  <a:cubicBezTo>
                    <a:pt x="627724" y="524699"/>
                    <a:pt x="630531" y="746273"/>
                    <a:pt x="522345" y="801710"/>
                  </a:cubicBezTo>
                  <a:cubicBezTo>
                    <a:pt x="454728" y="836358"/>
                    <a:pt x="359757" y="797908"/>
                    <a:pt x="270779" y="711004"/>
                  </a:cubicBezTo>
                  <a:lnTo>
                    <a:pt x="251388" y="689629"/>
                  </a:lnTo>
                  <a:lnTo>
                    <a:pt x="232114" y="731128"/>
                  </a:lnTo>
                  <a:cubicBezTo>
                    <a:pt x="208353" y="773019"/>
                    <a:pt x="179709" y="797480"/>
                    <a:pt x="148876" y="797480"/>
                  </a:cubicBezTo>
                  <a:cubicBezTo>
                    <a:pt x="66654" y="797480"/>
                    <a:pt x="0" y="623537"/>
                    <a:pt x="0" y="408968"/>
                  </a:cubicBezTo>
                  <a:cubicBezTo>
                    <a:pt x="0" y="355326"/>
                    <a:pt x="4166" y="304223"/>
                    <a:pt x="11699" y="257742"/>
                  </a:cubicBezTo>
                  <a:lnTo>
                    <a:pt x="42995" y="136609"/>
                  </a:lnTo>
                  <a:lnTo>
                    <a:pt x="43025" y="136166"/>
                  </a:lnTo>
                  <a:cubicBezTo>
                    <a:pt x="52492" y="77606"/>
                    <a:pt x="77453" y="33454"/>
                    <a:pt x="118023" y="1266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9" name="Freihandform 78"/>
            <p:cNvSpPr/>
            <p:nvPr/>
          </p:nvSpPr>
          <p:spPr>
            <a:xfrm rot="666692" flipH="1">
              <a:off x="8500252" y="3560549"/>
              <a:ext cx="118427" cy="92905"/>
            </a:xfrm>
            <a:custGeom>
              <a:avLst/>
              <a:gdLst>
                <a:gd name="connsiteX0" fmla="*/ 108055 w 108055"/>
                <a:gd name="connsiteY0" fmla="*/ 0 h 73202"/>
                <a:gd name="connsiteX1" fmla="*/ 103292 w 108055"/>
                <a:gd name="connsiteY1" fmla="*/ 73202 h 73202"/>
                <a:gd name="connsiteX2" fmla="*/ 10072 w 108055"/>
                <a:gd name="connsiteY2" fmla="*/ 66985 h 73202"/>
                <a:gd name="connsiteX3" fmla="*/ 0 w 108055"/>
                <a:gd name="connsiteY3" fmla="*/ 0 h 73202"/>
                <a:gd name="connsiteX4" fmla="*/ 108055 w 108055"/>
                <a:gd name="connsiteY4" fmla="*/ 0 h 73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55" h="73202">
                  <a:moveTo>
                    <a:pt x="108055" y="0"/>
                  </a:moveTo>
                  <a:lnTo>
                    <a:pt x="103292" y="73202"/>
                  </a:lnTo>
                  <a:lnTo>
                    <a:pt x="10072" y="66985"/>
                  </a:lnTo>
                  <a:lnTo>
                    <a:pt x="0" y="0"/>
                  </a:lnTo>
                  <a:lnTo>
                    <a:pt x="108055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0" name="Rechteck 44"/>
            <p:cNvSpPr/>
            <p:nvPr/>
          </p:nvSpPr>
          <p:spPr>
            <a:xfrm>
              <a:off x="8915543" y="4898831"/>
              <a:ext cx="229590" cy="1648004"/>
            </a:xfrm>
            <a:custGeom>
              <a:avLst/>
              <a:gdLst>
                <a:gd name="connsiteX0" fmla="*/ 0 w 337440"/>
                <a:gd name="connsiteY0" fmla="*/ 0 h 1514169"/>
                <a:gd name="connsiteX1" fmla="*/ 337440 w 337440"/>
                <a:gd name="connsiteY1" fmla="*/ 0 h 1514169"/>
                <a:gd name="connsiteX2" fmla="*/ 337440 w 337440"/>
                <a:gd name="connsiteY2" fmla="*/ 1514169 h 1514169"/>
                <a:gd name="connsiteX3" fmla="*/ 0 w 337440"/>
                <a:gd name="connsiteY3" fmla="*/ 1514169 h 1514169"/>
                <a:gd name="connsiteX4" fmla="*/ 0 w 337440"/>
                <a:gd name="connsiteY4" fmla="*/ 0 h 1514169"/>
                <a:gd name="connsiteX0" fmla="*/ 0 w 337440"/>
                <a:gd name="connsiteY0" fmla="*/ 0 h 1514169"/>
                <a:gd name="connsiteX1" fmla="*/ 337440 w 337440"/>
                <a:gd name="connsiteY1" fmla="*/ 0 h 1514169"/>
                <a:gd name="connsiteX2" fmla="*/ 337440 w 337440"/>
                <a:gd name="connsiteY2" fmla="*/ 1514169 h 1514169"/>
                <a:gd name="connsiteX3" fmla="*/ 98323 w 337440"/>
                <a:gd name="connsiteY3" fmla="*/ 1484672 h 1514169"/>
                <a:gd name="connsiteX4" fmla="*/ 0 w 337440"/>
                <a:gd name="connsiteY4" fmla="*/ 0 h 1514169"/>
                <a:gd name="connsiteX0" fmla="*/ 0 w 337440"/>
                <a:gd name="connsiteY0" fmla="*/ 0 h 1514169"/>
                <a:gd name="connsiteX1" fmla="*/ 337440 w 337440"/>
                <a:gd name="connsiteY1" fmla="*/ 0 h 1514169"/>
                <a:gd name="connsiteX2" fmla="*/ 337440 w 337440"/>
                <a:gd name="connsiteY2" fmla="*/ 1514169 h 1514169"/>
                <a:gd name="connsiteX3" fmla="*/ 72282 w 337440"/>
                <a:gd name="connsiteY3" fmla="*/ 1425598 h 1514169"/>
                <a:gd name="connsiteX4" fmla="*/ 0 w 337440"/>
                <a:gd name="connsiteY4" fmla="*/ 0 h 1514169"/>
                <a:gd name="connsiteX0" fmla="*/ 0 w 337440"/>
                <a:gd name="connsiteY0" fmla="*/ 0 h 1455096"/>
                <a:gd name="connsiteX1" fmla="*/ 337440 w 337440"/>
                <a:gd name="connsiteY1" fmla="*/ 0 h 1455096"/>
                <a:gd name="connsiteX2" fmla="*/ 311400 w 337440"/>
                <a:gd name="connsiteY2" fmla="*/ 1455096 h 1455096"/>
                <a:gd name="connsiteX3" fmla="*/ 72282 w 337440"/>
                <a:gd name="connsiteY3" fmla="*/ 1425598 h 1455096"/>
                <a:gd name="connsiteX4" fmla="*/ 0 w 337440"/>
                <a:gd name="connsiteY4" fmla="*/ 0 h 1455096"/>
                <a:gd name="connsiteX0" fmla="*/ 0 w 337440"/>
                <a:gd name="connsiteY0" fmla="*/ 0 h 1479710"/>
                <a:gd name="connsiteX1" fmla="*/ 337440 w 337440"/>
                <a:gd name="connsiteY1" fmla="*/ 0 h 1479710"/>
                <a:gd name="connsiteX2" fmla="*/ 337440 w 337440"/>
                <a:gd name="connsiteY2" fmla="*/ 1479710 h 1479710"/>
                <a:gd name="connsiteX3" fmla="*/ 72282 w 337440"/>
                <a:gd name="connsiteY3" fmla="*/ 1425598 h 1479710"/>
                <a:gd name="connsiteX4" fmla="*/ 0 w 337440"/>
                <a:gd name="connsiteY4" fmla="*/ 0 h 1479710"/>
                <a:gd name="connsiteX0" fmla="*/ 0 w 363480"/>
                <a:gd name="connsiteY0" fmla="*/ 4923 h 1479710"/>
                <a:gd name="connsiteX1" fmla="*/ 363480 w 363480"/>
                <a:gd name="connsiteY1" fmla="*/ 0 h 1479710"/>
                <a:gd name="connsiteX2" fmla="*/ 363480 w 363480"/>
                <a:gd name="connsiteY2" fmla="*/ 1479710 h 1479710"/>
                <a:gd name="connsiteX3" fmla="*/ 98322 w 363480"/>
                <a:gd name="connsiteY3" fmla="*/ 1425598 h 1479710"/>
                <a:gd name="connsiteX4" fmla="*/ 0 w 363480"/>
                <a:gd name="connsiteY4" fmla="*/ 4923 h 1479710"/>
                <a:gd name="connsiteX0" fmla="*/ 0 w 363480"/>
                <a:gd name="connsiteY0" fmla="*/ 4923 h 1479710"/>
                <a:gd name="connsiteX1" fmla="*/ 363480 w 363480"/>
                <a:gd name="connsiteY1" fmla="*/ 0 h 1479710"/>
                <a:gd name="connsiteX2" fmla="*/ 363480 w 363480"/>
                <a:gd name="connsiteY2" fmla="*/ 1479710 h 1479710"/>
                <a:gd name="connsiteX3" fmla="*/ 103622 w 363480"/>
                <a:gd name="connsiteY3" fmla="*/ 1476683 h 1479710"/>
                <a:gd name="connsiteX4" fmla="*/ 0 w 363480"/>
                <a:gd name="connsiteY4" fmla="*/ 4923 h 14797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3480" h="1479710">
                  <a:moveTo>
                    <a:pt x="0" y="4923"/>
                  </a:moveTo>
                  <a:lnTo>
                    <a:pt x="363480" y="0"/>
                  </a:lnTo>
                  <a:lnTo>
                    <a:pt x="363480" y="1479710"/>
                  </a:lnTo>
                  <a:lnTo>
                    <a:pt x="103622" y="1476683"/>
                  </a:lnTo>
                  <a:lnTo>
                    <a:pt x="0" y="492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1" name="Rechteck 199"/>
            <p:cNvSpPr/>
            <p:nvPr/>
          </p:nvSpPr>
          <p:spPr>
            <a:xfrm flipH="1">
              <a:off x="8656690" y="6497586"/>
              <a:ext cx="528648" cy="250539"/>
            </a:xfrm>
            <a:custGeom>
              <a:avLst/>
              <a:gdLst>
                <a:gd name="connsiteX0" fmla="*/ 0 w 482920"/>
                <a:gd name="connsiteY0" fmla="*/ 0 h 209972"/>
                <a:gd name="connsiteX1" fmla="*/ 482920 w 482920"/>
                <a:gd name="connsiteY1" fmla="*/ 0 h 209972"/>
                <a:gd name="connsiteX2" fmla="*/ 482920 w 482920"/>
                <a:gd name="connsiteY2" fmla="*/ 209972 h 209972"/>
                <a:gd name="connsiteX3" fmla="*/ 0 w 482920"/>
                <a:gd name="connsiteY3" fmla="*/ 209972 h 209972"/>
                <a:gd name="connsiteX4" fmla="*/ 0 w 482920"/>
                <a:gd name="connsiteY4" fmla="*/ 0 h 209972"/>
                <a:gd name="connsiteX0" fmla="*/ 0 w 482920"/>
                <a:gd name="connsiteY0" fmla="*/ 0 h 209972"/>
                <a:gd name="connsiteX1" fmla="*/ 477169 w 482920"/>
                <a:gd name="connsiteY1" fmla="*/ 103517 h 209972"/>
                <a:gd name="connsiteX2" fmla="*/ 482920 w 482920"/>
                <a:gd name="connsiteY2" fmla="*/ 209972 h 209972"/>
                <a:gd name="connsiteX3" fmla="*/ 0 w 482920"/>
                <a:gd name="connsiteY3" fmla="*/ 209972 h 209972"/>
                <a:gd name="connsiteX4" fmla="*/ 0 w 482920"/>
                <a:gd name="connsiteY4" fmla="*/ 0 h 209972"/>
                <a:gd name="connsiteX0" fmla="*/ 0 w 482920"/>
                <a:gd name="connsiteY0" fmla="*/ 0 h 209972"/>
                <a:gd name="connsiteX1" fmla="*/ 477169 w 482920"/>
                <a:gd name="connsiteY1" fmla="*/ 103517 h 209972"/>
                <a:gd name="connsiteX2" fmla="*/ 482920 w 482920"/>
                <a:gd name="connsiteY2" fmla="*/ 209972 h 209972"/>
                <a:gd name="connsiteX3" fmla="*/ 0 w 482920"/>
                <a:gd name="connsiteY3" fmla="*/ 209972 h 209972"/>
                <a:gd name="connsiteX4" fmla="*/ 0 w 482920"/>
                <a:gd name="connsiteY4" fmla="*/ 0 h 209972"/>
                <a:gd name="connsiteX0" fmla="*/ 0 w 491342"/>
                <a:gd name="connsiteY0" fmla="*/ 0 h 209972"/>
                <a:gd name="connsiteX1" fmla="*/ 477169 w 491342"/>
                <a:gd name="connsiteY1" fmla="*/ 103517 h 209972"/>
                <a:gd name="connsiteX2" fmla="*/ 482920 w 491342"/>
                <a:gd name="connsiteY2" fmla="*/ 209972 h 209972"/>
                <a:gd name="connsiteX3" fmla="*/ 0 w 491342"/>
                <a:gd name="connsiteY3" fmla="*/ 209972 h 209972"/>
                <a:gd name="connsiteX4" fmla="*/ 0 w 491342"/>
                <a:gd name="connsiteY4" fmla="*/ 0 h 209972"/>
                <a:gd name="connsiteX0" fmla="*/ 0 w 491342"/>
                <a:gd name="connsiteY0" fmla="*/ 0 h 209972"/>
                <a:gd name="connsiteX1" fmla="*/ 477169 w 491342"/>
                <a:gd name="connsiteY1" fmla="*/ 103517 h 209972"/>
                <a:gd name="connsiteX2" fmla="*/ 482920 w 491342"/>
                <a:gd name="connsiteY2" fmla="*/ 209972 h 209972"/>
                <a:gd name="connsiteX3" fmla="*/ 0 w 491342"/>
                <a:gd name="connsiteY3" fmla="*/ 209972 h 209972"/>
                <a:gd name="connsiteX4" fmla="*/ 0 w 491342"/>
                <a:gd name="connsiteY4" fmla="*/ 0 h 209972"/>
                <a:gd name="connsiteX0" fmla="*/ 0 w 482920"/>
                <a:gd name="connsiteY0" fmla="*/ 0 h 209972"/>
                <a:gd name="connsiteX1" fmla="*/ 482920 w 482920"/>
                <a:gd name="connsiteY1" fmla="*/ 209972 h 209972"/>
                <a:gd name="connsiteX2" fmla="*/ 0 w 482920"/>
                <a:gd name="connsiteY2" fmla="*/ 209972 h 209972"/>
                <a:gd name="connsiteX3" fmla="*/ 0 w 482920"/>
                <a:gd name="connsiteY3" fmla="*/ 0 h 209972"/>
                <a:gd name="connsiteX0" fmla="*/ 0 w 484294"/>
                <a:gd name="connsiteY0" fmla="*/ 0 h 209972"/>
                <a:gd name="connsiteX1" fmla="*/ 482920 w 484294"/>
                <a:gd name="connsiteY1" fmla="*/ 209972 h 209972"/>
                <a:gd name="connsiteX2" fmla="*/ 0 w 484294"/>
                <a:gd name="connsiteY2" fmla="*/ 209972 h 209972"/>
                <a:gd name="connsiteX3" fmla="*/ 0 w 484294"/>
                <a:gd name="connsiteY3" fmla="*/ 0 h 209972"/>
                <a:gd name="connsiteX0" fmla="*/ 0 w 502373"/>
                <a:gd name="connsiteY0" fmla="*/ 0 h 209972"/>
                <a:gd name="connsiteX1" fmla="*/ 482920 w 502373"/>
                <a:gd name="connsiteY1" fmla="*/ 209972 h 209972"/>
                <a:gd name="connsiteX2" fmla="*/ 0 w 502373"/>
                <a:gd name="connsiteY2" fmla="*/ 209972 h 209972"/>
                <a:gd name="connsiteX3" fmla="*/ 0 w 502373"/>
                <a:gd name="connsiteY3" fmla="*/ 0 h 209972"/>
                <a:gd name="connsiteX0" fmla="*/ 0 w 430269"/>
                <a:gd name="connsiteY0" fmla="*/ 0 h 209972"/>
                <a:gd name="connsiteX1" fmla="*/ 408158 w 430269"/>
                <a:gd name="connsiteY1" fmla="*/ 209972 h 209972"/>
                <a:gd name="connsiteX2" fmla="*/ 0 w 430269"/>
                <a:gd name="connsiteY2" fmla="*/ 209972 h 209972"/>
                <a:gd name="connsiteX3" fmla="*/ 0 w 430269"/>
                <a:gd name="connsiteY3" fmla="*/ 0 h 209972"/>
                <a:gd name="connsiteX0" fmla="*/ 0 w 430269"/>
                <a:gd name="connsiteY0" fmla="*/ 0 h 209972"/>
                <a:gd name="connsiteX1" fmla="*/ 408158 w 430269"/>
                <a:gd name="connsiteY1" fmla="*/ 209972 h 209972"/>
                <a:gd name="connsiteX2" fmla="*/ 0 w 430269"/>
                <a:gd name="connsiteY2" fmla="*/ 209972 h 209972"/>
                <a:gd name="connsiteX3" fmla="*/ 0 w 430269"/>
                <a:gd name="connsiteY3" fmla="*/ 0 h 209972"/>
                <a:gd name="connsiteX0" fmla="*/ 12780 w 443049"/>
                <a:gd name="connsiteY0" fmla="*/ 0 h 209972"/>
                <a:gd name="connsiteX1" fmla="*/ 420938 w 443049"/>
                <a:gd name="connsiteY1" fmla="*/ 209972 h 209972"/>
                <a:gd name="connsiteX2" fmla="*/ 12780 w 443049"/>
                <a:gd name="connsiteY2" fmla="*/ 209972 h 209972"/>
                <a:gd name="connsiteX3" fmla="*/ 12780 w 443049"/>
                <a:gd name="connsiteY3" fmla="*/ 0 h 209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3049" h="209972">
                  <a:moveTo>
                    <a:pt x="12780" y="0"/>
                  </a:moveTo>
                  <a:cubicBezTo>
                    <a:pt x="93267" y="0"/>
                    <a:pt x="547459" y="117467"/>
                    <a:pt x="420938" y="209972"/>
                  </a:cubicBezTo>
                  <a:cubicBezTo>
                    <a:pt x="123858" y="181217"/>
                    <a:pt x="148833" y="209972"/>
                    <a:pt x="12780" y="209972"/>
                  </a:cubicBezTo>
                  <a:cubicBezTo>
                    <a:pt x="-15975" y="139981"/>
                    <a:pt x="12780" y="69991"/>
                    <a:pt x="12780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82" name="Gerader Verbinder 81"/>
            <p:cNvCxnSpPr/>
            <p:nvPr/>
          </p:nvCxnSpPr>
          <p:spPr>
            <a:xfrm>
              <a:off x="8833338" y="6536794"/>
              <a:ext cx="32471" cy="76021"/>
            </a:xfrm>
            <a:prstGeom prst="line">
              <a:avLst/>
            </a:prstGeom>
            <a:solidFill>
              <a:schemeClr val="bg1">
                <a:lumMod val="85000"/>
              </a:schemeClr>
            </a:solidFill>
            <a:ln w="190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r Verbinder 82"/>
            <p:cNvCxnSpPr/>
            <p:nvPr/>
          </p:nvCxnSpPr>
          <p:spPr>
            <a:xfrm>
              <a:off x="8885198" y="6546834"/>
              <a:ext cx="32471" cy="76021"/>
            </a:xfrm>
            <a:prstGeom prst="line">
              <a:avLst/>
            </a:prstGeom>
            <a:solidFill>
              <a:schemeClr val="bg1">
                <a:lumMod val="85000"/>
              </a:schemeClr>
            </a:solidFill>
            <a:ln w="190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Gerader Verbinder 83"/>
            <p:cNvCxnSpPr/>
            <p:nvPr/>
          </p:nvCxnSpPr>
          <p:spPr>
            <a:xfrm>
              <a:off x="8944593" y="6546834"/>
              <a:ext cx="32471" cy="76021"/>
            </a:xfrm>
            <a:prstGeom prst="line">
              <a:avLst/>
            </a:prstGeom>
            <a:solidFill>
              <a:schemeClr val="bg1">
                <a:lumMod val="85000"/>
              </a:schemeClr>
            </a:solidFill>
            <a:ln w="190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Freihandform 84"/>
            <p:cNvSpPr/>
            <p:nvPr/>
          </p:nvSpPr>
          <p:spPr>
            <a:xfrm flipH="1">
              <a:off x="8657872" y="6699259"/>
              <a:ext cx="518760" cy="30836"/>
            </a:xfrm>
            <a:custGeom>
              <a:avLst/>
              <a:gdLst>
                <a:gd name="connsiteX0" fmla="*/ 0 w 440371"/>
                <a:gd name="connsiteY0" fmla="*/ 0 h 30854"/>
                <a:gd name="connsiteX1" fmla="*/ 440371 w 440371"/>
                <a:gd name="connsiteY1" fmla="*/ 28049 h 30854"/>
                <a:gd name="connsiteX2" fmla="*/ 434761 w 440371"/>
                <a:gd name="connsiteY2" fmla="*/ 30854 h 30854"/>
                <a:gd name="connsiteX0" fmla="*/ 0 w 440371"/>
                <a:gd name="connsiteY0" fmla="*/ 0 h 28049"/>
                <a:gd name="connsiteX1" fmla="*/ 440371 w 440371"/>
                <a:gd name="connsiteY1" fmla="*/ 28049 h 28049"/>
                <a:gd name="connsiteX0" fmla="*/ 0 w 382835"/>
                <a:gd name="connsiteY0" fmla="*/ 0 h 22887"/>
                <a:gd name="connsiteX1" fmla="*/ 382835 w 382835"/>
                <a:gd name="connsiteY1" fmla="*/ 22887 h 22887"/>
                <a:gd name="connsiteX0" fmla="*/ 0 w 382835"/>
                <a:gd name="connsiteY0" fmla="*/ 273 h 23160"/>
                <a:gd name="connsiteX1" fmla="*/ 382835 w 382835"/>
                <a:gd name="connsiteY1" fmla="*/ 23160 h 23160"/>
                <a:gd name="connsiteX0" fmla="*/ 0 w 380622"/>
                <a:gd name="connsiteY0" fmla="*/ 663 h 11504"/>
                <a:gd name="connsiteX1" fmla="*/ 380622 w 380622"/>
                <a:gd name="connsiteY1" fmla="*/ 11504 h 11504"/>
                <a:gd name="connsiteX0" fmla="*/ 0 w 380622"/>
                <a:gd name="connsiteY0" fmla="*/ 6386 h 17227"/>
                <a:gd name="connsiteX1" fmla="*/ 380622 w 380622"/>
                <a:gd name="connsiteY1" fmla="*/ 17227 h 17227"/>
                <a:gd name="connsiteX0" fmla="*/ 0 w 323086"/>
                <a:gd name="connsiteY0" fmla="*/ 7539 h 13218"/>
                <a:gd name="connsiteX1" fmla="*/ 323086 w 323086"/>
                <a:gd name="connsiteY1" fmla="*/ 13218 h 13218"/>
                <a:gd name="connsiteX0" fmla="*/ 0 w 334151"/>
                <a:gd name="connsiteY0" fmla="*/ 7539 h 13218"/>
                <a:gd name="connsiteX1" fmla="*/ 334151 w 334151"/>
                <a:gd name="connsiteY1" fmla="*/ 13218 h 13218"/>
                <a:gd name="connsiteX0" fmla="*/ 0 w 343003"/>
                <a:gd name="connsiteY0" fmla="*/ 6734 h 15854"/>
                <a:gd name="connsiteX1" fmla="*/ 343003 w 343003"/>
                <a:gd name="connsiteY1" fmla="*/ 15854 h 158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43003" h="15854">
                  <a:moveTo>
                    <a:pt x="0" y="6734"/>
                  </a:moveTo>
                  <a:cubicBezTo>
                    <a:pt x="118760" y="-9729"/>
                    <a:pt x="215391" y="8225"/>
                    <a:pt x="343003" y="15854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6" name="Abgerundetes Rechteck 3"/>
            <p:cNvSpPr/>
            <p:nvPr/>
          </p:nvSpPr>
          <p:spPr>
            <a:xfrm>
              <a:off x="8759466" y="549150"/>
              <a:ext cx="1005129" cy="1198778"/>
            </a:xfrm>
            <a:custGeom>
              <a:avLst/>
              <a:gdLst>
                <a:gd name="connsiteX0" fmla="*/ 0 w 804333"/>
                <a:gd name="connsiteY0" fmla="*/ 134058 h 1293117"/>
                <a:gd name="connsiteX1" fmla="*/ 134058 w 804333"/>
                <a:gd name="connsiteY1" fmla="*/ 0 h 1293117"/>
                <a:gd name="connsiteX2" fmla="*/ 670275 w 804333"/>
                <a:gd name="connsiteY2" fmla="*/ 0 h 1293117"/>
                <a:gd name="connsiteX3" fmla="*/ 804333 w 804333"/>
                <a:gd name="connsiteY3" fmla="*/ 134058 h 1293117"/>
                <a:gd name="connsiteX4" fmla="*/ 804333 w 804333"/>
                <a:gd name="connsiteY4" fmla="*/ 1159059 h 1293117"/>
                <a:gd name="connsiteX5" fmla="*/ 670275 w 804333"/>
                <a:gd name="connsiteY5" fmla="*/ 1293117 h 1293117"/>
                <a:gd name="connsiteX6" fmla="*/ 134058 w 804333"/>
                <a:gd name="connsiteY6" fmla="*/ 1293117 h 1293117"/>
                <a:gd name="connsiteX7" fmla="*/ 0 w 804333"/>
                <a:gd name="connsiteY7" fmla="*/ 1159059 h 1293117"/>
                <a:gd name="connsiteX8" fmla="*/ 0 w 804333"/>
                <a:gd name="connsiteY8" fmla="*/ 134058 h 1293117"/>
                <a:gd name="connsiteX0" fmla="*/ 0 w 804333"/>
                <a:gd name="connsiteY0" fmla="*/ 134058 h 1293117"/>
                <a:gd name="connsiteX1" fmla="*/ 134058 w 804333"/>
                <a:gd name="connsiteY1" fmla="*/ 0 h 1293117"/>
                <a:gd name="connsiteX2" fmla="*/ 670275 w 804333"/>
                <a:gd name="connsiteY2" fmla="*/ 0 h 1293117"/>
                <a:gd name="connsiteX3" fmla="*/ 804333 w 804333"/>
                <a:gd name="connsiteY3" fmla="*/ 134058 h 1293117"/>
                <a:gd name="connsiteX4" fmla="*/ 804333 w 804333"/>
                <a:gd name="connsiteY4" fmla="*/ 1159059 h 1293117"/>
                <a:gd name="connsiteX5" fmla="*/ 670275 w 804333"/>
                <a:gd name="connsiteY5" fmla="*/ 1293117 h 1293117"/>
                <a:gd name="connsiteX6" fmla="*/ 134058 w 804333"/>
                <a:gd name="connsiteY6" fmla="*/ 1293117 h 1293117"/>
                <a:gd name="connsiteX7" fmla="*/ 0 w 804333"/>
                <a:gd name="connsiteY7" fmla="*/ 1159059 h 1293117"/>
                <a:gd name="connsiteX8" fmla="*/ 0 w 804333"/>
                <a:gd name="connsiteY8" fmla="*/ 134058 h 1293117"/>
                <a:gd name="connsiteX0" fmla="*/ 0 w 804333"/>
                <a:gd name="connsiteY0" fmla="*/ 134058 h 1293117"/>
                <a:gd name="connsiteX1" fmla="*/ 134058 w 804333"/>
                <a:gd name="connsiteY1" fmla="*/ 0 h 1293117"/>
                <a:gd name="connsiteX2" fmla="*/ 670275 w 804333"/>
                <a:gd name="connsiteY2" fmla="*/ 0 h 1293117"/>
                <a:gd name="connsiteX3" fmla="*/ 804333 w 804333"/>
                <a:gd name="connsiteY3" fmla="*/ 134058 h 1293117"/>
                <a:gd name="connsiteX4" fmla="*/ 804333 w 804333"/>
                <a:gd name="connsiteY4" fmla="*/ 1159059 h 1293117"/>
                <a:gd name="connsiteX5" fmla="*/ 670275 w 804333"/>
                <a:gd name="connsiteY5" fmla="*/ 1293117 h 1293117"/>
                <a:gd name="connsiteX6" fmla="*/ 134058 w 804333"/>
                <a:gd name="connsiteY6" fmla="*/ 1293117 h 1293117"/>
                <a:gd name="connsiteX7" fmla="*/ 0 w 804333"/>
                <a:gd name="connsiteY7" fmla="*/ 134058 h 1293117"/>
                <a:gd name="connsiteX0" fmla="*/ 0 w 804333"/>
                <a:gd name="connsiteY0" fmla="*/ 134058 h 1293117"/>
                <a:gd name="connsiteX1" fmla="*/ 134058 w 804333"/>
                <a:gd name="connsiteY1" fmla="*/ 0 h 1293117"/>
                <a:gd name="connsiteX2" fmla="*/ 670275 w 804333"/>
                <a:gd name="connsiteY2" fmla="*/ 0 h 1293117"/>
                <a:gd name="connsiteX3" fmla="*/ 804333 w 804333"/>
                <a:gd name="connsiteY3" fmla="*/ 134058 h 1293117"/>
                <a:gd name="connsiteX4" fmla="*/ 670275 w 804333"/>
                <a:gd name="connsiteY4" fmla="*/ 1293117 h 1293117"/>
                <a:gd name="connsiteX5" fmla="*/ 134058 w 804333"/>
                <a:gd name="connsiteY5" fmla="*/ 1293117 h 1293117"/>
                <a:gd name="connsiteX6" fmla="*/ 0 w 804333"/>
                <a:gd name="connsiteY6" fmla="*/ 134058 h 1293117"/>
                <a:gd name="connsiteX0" fmla="*/ 0 w 804333"/>
                <a:gd name="connsiteY0" fmla="*/ 134058 h 1293117"/>
                <a:gd name="connsiteX1" fmla="*/ 134058 w 804333"/>
                <a:gd name="connsiteY1" fmla="*/ 0 h 1293117"/>
                <a:gd name="connsiteX2" fmla="*/ 670275 w 804333"/>
                <a:gd name="connsiteY2" fmla="*/ 0 h 1293117"/>
                <a:gd name="connsiteX3" fmla="*/ 804333 w 804333"/>
                <a:gd name="connsiteY3" fmla="*/ 134058 h 1293117"/>
                <a:gd name="connsiteX4" fmla="*/ 398970 w 804333"/>
                <a:gd name="connsiteY4" fmla="*/ 1273020 h 1293117"/>
                <a:gd name="connsiteX5" fmla="*/ 134058 w 804333"/>
                <a:gd name="connsiteY5" fmla="*/ 1293117 h 1293117"/>
                <a:gd name="connsiteX6" fmla="*/ 0 w 804333"/>
                <a:gd name="connsiteY6" fmla="*/ 134058 h 1293117"/>
                <a:gd name="connsiteX0" fmla="*/ 0 w 804333"/>
                <a:gd name="connsiteY0" fmla="*/ 134058 h 1273020"/>
                <a:gd name="connsiteX1" fmla="*/ 134058 w 804333"/>
                <a:gd name="connsiteY1" fmla="*/ 0 h 1273020"/>
                <a:gd name="connsiteX2" fmla="*/ 670275 w 804333"/>
                <a:gd name="connsiteY2" fmla="*/ 0 h 1273020"/>
                <a:gd name="connsiteX3" fmla="*/ 804333 w 804333"/>
                <a:gd name="connsiteY3" fmla="*/ 134058 h 1273020"/>
                <a:gd name="connsiteX4" fmla="*/ 398970 w 804333"/>
                <a:gd name="connsiteY4" fmla="*/ 1273020 h 1273020"/>
                <a:gd name="connsiteX5" fmla="*/ 0 w 804333"/>
                <a:gd name="connsiteY5" fmla="*/ 134058 h 1273020"/>
                <a:gd name="connsiteX0" fmla="*/ 0 w 804333"/>
                <a:gd name="connsiteY0" fmla="*/ 134058 h 1273163"/>
                <a:gd name="connsiteX1" fmla="*/ 134058 w 804333"/>
                <a:gd name="connsiteY1" fmla="*/ 0 h 1273163"/>
                <a:gd name="connsiteX2" fmla="*/ 670275 w 804333"/>
                <a:gd name="connsiteY2" fmla="*/ 0 h 1273163"/>
                <a:gd name="connsiteX3" fmla="*/ 804333 w 804333"/>
                <a:gd name="connsiteY3" fmla="*/ 134058 h 1273163"/>
                <a:gd name="connsiteX4" fmla="*/ 398970 w 804333"/>
                <a:gd name="connsiteY4" fmla="*/ 1273020 h 1273163"/>
                <a:gd name="connsiteX5" fmla="*/ 0 w 804333"/>
                <a:gd name="connsiteY5" fmla="*/ 134058 h 1273163"/>
                <a:gd name="connsiteX0" fmla="*/ 0 w 804333"/>
                <a:gd name="connsiteY0" fmla="*/ 134058 h 1273896"/>
                <a:gd name="connsiteX1" fmla="*/ 134058 w 804333"/>
                <a:gd name="connsiteY1" fmla="*/ 0 h 1273896"/>
                <a:gd name="connsiteX2" fmla="*/ 670275 w 804333"/>
                <a:gd name="connsiteY2" fmla="*/ 0 h 1273896"/>
                <a:gd name="connsiteX3" fmla="*/ 804333 w 804333"/>
                <a:gd name="connsiteY3" fmla="*/ 134058 h 1273896"/>
                <a:gd name="connsiteX4" fmla="*/ 398970 w 804333"/>
                <a:gd name="connsiteY4" fmla="*/ 1273020 h 1273896"/>
                <a:gd name="connsiteX5" fmla="*/ 0 w 804333"/>
                <a:gd name="connsiteY5" fmla="*/ 134058 h 1273896"/>
                <a:gd name="connsiteX0" fmla="*/ 271499 w 676862"/>
                <a:gd name="connsiteY0" fmla="*/ 1273020 h 1273488"/>
                <a:gd name="connsiteX1" fmla="*/ 6587 w 676862"/>
                <a:gd name="connsiteY1" fmla="*/ 0 h 1273488"/>
                <a:gd name="connsiteX2" fmla="*/ 542804 w 676862"/>
                <a:gd name="connsiteY2" fmla="*/ 0 h 1273488"/>
                <a:gd name="connsiteX3" fmla="*/ 676862 w 676862"/>
                <a:gd name="connsiteY3" fmla="*/ 134058 h 1273488"/>
                <a:gd name="connsiteX4" fmla="*/ 271499 w 676862"/>
                <a:gd name="connsiteY4" fmla="*/ 1273020 h 1273488"/>
                <a:gd name="connsiteX0" fmla="*/ 271499 w 548459"/>
                <a:gd name="connsiteY0" fmla="*/ 1273020 h 1273020"/>
                <a:gd name="connsiteX1" fmla="*/ 6587 w 548459"/>
                <a:gd name="connsiteY1" fmla="*/ 0 h 1273020"/>
                <a:gd name="connsiteX2" fmla="*/ 542804 w 548459"/>
                <a:gd name="connsiteY2" fmla="*/ 0 h 1273020"/>
                <a:gd name="connsiteX3" fmla="*/ 271499 w 548459"/>
                <a:gd name="connsiteY3" fmla="*/ 1273020 h 1273020"/>
                <a:gd name="connsiteX0" fmla="*/ 271499 w 608855"/>
                <a:gd name="connsiteY0" fmla="*/ 1273020 h 1273020"/>
                <a:gd name="connsiteX1" fmla="*/ 6587 w 608855"/>
                <a:gd name="connsiteY1" fmla="*/ 0 h 1273020"/>
                <a:gd name="connsiteX2" fmla="*/ 542804 w 608855"/>
                <a:gd name="connsiteY2" fmla="*/ 0 h 1273020"/>
                <a:gd name="connsiteX3" fmla="*/ 271499 w 608855"/>
                <a:gd name="connsiteY3" fmla="*/ 1273020 h 1273020"/>
                <a:gd name="connsiteX0" fmla="*/ 271499 w 626336"/>
                <a:gd name="connsiteY0" fmla="*/ 1273020 h 1273020"/>
                <a:gd name="connsiteX1" fmla="*/ 6587 w 626336"/>
                <a:gd name="connsiteY1" fmla="*/ 0 h 1273020"/>
                <a:gd name="connsiteX2" fmla="*/ 542804 w 626336"/>
                <a:gd name="connsiteY2" fmla="*/ 0 h 1273020"/>
                <a:gd name="connsiteX3" fmla="*/ 271499 w 626336"/>
                <a:gd name="connsiteY3" fmla="*/ 1273020 h 1273020"/>
                <a:gd name="connsiteX0" fmla="*/ 334612 w 689449"/>
                <a:gd name="connsiteY0" fmla="*/ 1273020 h 1273020"/>
                <a:gd name="connsiteX1" fmla="*/ 69700 w 689449"/>
                <a:gd name="connsiteY1" fmla="*/ 0 h 1273020"/>
                <a:gd name="connsiteX2" fmla="*/ 605917 w 689449"/>
                <a:gd name="connsiteY2" fmla="*/ 0 h 1273020"/>
                <a:gd name="connsiteX3" fmla="*/ 334612 w 689449"/>
                <a:gd name="connsiteY3" fmla="*/ 1273020 h 1273020"/>
                <a:gd name="connsiteX0" fmla="*/ 339016 w 701237"/>
                <a:gd name="connsiteY0" fmla="*/ 1273020 h 1273043"/>
                <a:gd name="connsiteX1" fmla="*/ 74104 w 701237"/>
                <a:gd name="connsiteY1" fmla="*/ 0 h 1273043"/>
                <a:gd name="connsiteX2" fmla="*/ 610321 w 701237"/>
                <a:gd name="connsiteY2" fmla="*/ 0 h 1273043"/>
                <a:gd name="connsiteX3" fmla="*/ 339016 w 701237"/>
                <a:gd name="connsiteY3" fmla="*/ 1273020 h 1273043"/>
                <a:gd name="connsiteX0" fmla="*/ 323434 w 701234"/>
                <a:gd name="connsiteY0" fmla="*/ 1301796 h 1301818"/>
                <a:gd name="connsiteX1" fmla="*/ 76745 w 701234"/>
                <a:gd name="connsiteY1" fmla="*/ 0 h 1301818"/>
                <a:gd name="connsiteX2" fmla="*/ 612962 w 701234"/>
                <a:gd name="connsiteY2" fmla="*/ 0 h 1301818"/>
                <a:gd name="connsiteX3" fmla="*/ 323434 w 701234"/>
                <a:gd name="connsiteY3" fmla="*/ 1301796 h 1301818"/>
                <a:gd name="connsiteX0" fmla="*/ 318312 w 691224"/>
                <a:gd name="connsiteY0" fmla="*/ 1301796 h 1301796"/>
                <a:gd name="connsiteX1" fmla="*/ 71623 w 691224"/>
                <a:gd name="connsiteY1" fmla="*/ 0 h 1301796"/>
                <a:gd name="connsiteX2" fmla="*/ 607840 w 691224"/>
                <a:gd name="connsiteY2" fmla="*/ 0 h 1301796"/>
                <a:gd name="connsiteX3" fmla="*/ 318312 w 691224"/>
                <a:gd name="connsiteY3" fmla="*/ 1301796 h 1301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1224" h="1301796">
                  <a:moveTo>
                    <a:pt x="318312" y="1301796"/>
                  </a:moveTo>
                  <a:cubicBezTo>
                    <a:pt x="210245" y="1302476"/>
                    <a:pt x="-152185" y="494180"/>
                    <a:pt x="71623" y="0"/>
                  </a:cubicBezTo>
                  <a:lnTo>
                    <a:pt x="607840" y="0"/>
                  </a:lnTo>
                  <a:cubicBezTo>
                    <a:pt x="874319" y="459648"/>
                    <a:pt x="426379" y="1301116"/>
                    <a:pt x="318312" y="130179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7" name="Freihandform 86"/>
            <p:cNvSpPr/>
            <p:nvPr/>
          </p:nvSpPr>
          <p:spPr>
            <a:xfrm rot="604363">
              <a:off x="9792640" y="3584504"/>
              <a:ext cx="249642" cy="337888"/>
            </a:xfrm>
            <a:custGeom>
              <a:avLst/>
              <a:gdLst>
                <a:gd name="connsiteX0" fmla="*/ 118023 w 601683"/>
                <a:gd name="connsiteY0" fmla="*/ 12666 h 814376"/>
                <a:gd name="connsiteX1" fmla="*/ 516073 w 601683"/>
                <a:gd name="connsiteY1" fmla="*/ 306810 h 814376"/>
                <a:gd name="connsiteX2" fmla="*/ 522345 w 601683"/>
                <a:gd name="connsiteY2" fmla="*/ 801710 h 814376"/>
                <a:gd name="connsiteX3" fmla="*/ 270779 w 601683"/>
                <a:gd name="connsiteY3" fmla="*/ 711004 h 814376"/>
                <a:gd name="connsiteX4" fmla="*/ 251388 w 601683"/>
                <a:gd name="connsiteY4" fmla="*/ 689629 h 814376"/>
                <a:gd name="connsiteX5" fmla="*/ 232114 w 601683"/>
                <a:gd name="connsiteY5" fmla="*/ 731128 h 814376"/>
                <a:gd name="connsiteX6" fmla="*/ 148876 w 601683"/>
                <a:gd name="connsiteY6" fmla="*/ 797480 h 814376"/>
                <a:gd name="connsiteX7" fmla="*/ 0 w 601683"/>
                <a:gd name="connsiteY7" fmla="*/ 408968 h 814376"/>
                <a:gd name="connsiteX8" fmla="*/ 11699 w 601683"/>
                <a:gd name="connsiteY8" fmla="*/ 257742 h 814376"/>
                <a:gd name="connsiteX9" fmla="*/ 42995 w 601683"/>
                <a:gd name="connsiteY9" fmla="*/ 136609 h 814376"/>
                <a:gd name="connsiteX10" fmla="*/ 43025 w 601683"/>
                <a:gd name="connsiteY10" fmla="*/ 136166 h 814376"/>
                <a:gd name="connsiteX11" fmla="*/ 118023 w 601683"/>
                <a:gd name="connsiteY11" fmla="*/ 12666 h 814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01683" h="814376">
                  <a:moveTo>
                    <a:pt x="118023" y="12666"/>
                  </a:moveTo>
                  <a:cubicBezTo>
                    <a:pt x="226209" y="-42771"/>
                    <a:pt x="404423" y="88922"/>
                    <a:pt x="516073" y="306810"/>
                  </a:cubicBezTo>
                  <a:cubicBezTo>
                    <a:pt x="627724" y="524699"/>
                    <a:pt x="630531" y="746273"/>
                    <a:pt x="522345" y="801710"/>
                  </a:cubicBezTo>
                  <a:cubicBezTo>
                    <a:pt x="454728" y="836358"/>
                    <a:pt x="359757" y="797908"/>
                    <a:pt x="270779" y="711004"/>
                  </a:cubicBezTo>
                  <a:lnTo>
                    <a:pt x="251388" y="689629"/>
                  </a:lnTo>
                  <a:lnTo>
                    <a:pt x="232114" y="731128"/>
                  </a:lnTo>
                  <a:cubicBezTo>
                    <a:pt x="208353" y="773019"/>
                    <a:pt x="179709" y="797480"/>
                    <a:pt x="148876" y="797480"/>
                  </a:cubicBezTo>
                  <a:cubicBezTo>
                    <a:pt x="66654" y="797480"/>
                    <a:pt x="0" y="623537"/>
                    <a:pt x="0" y="408968"/>
                  </a:cubicBezTo>
                  <a:cubicBezTo>
                    <a:pt x="0" y="355326"/>
                    <a:pt x="4166" y="304223"/>
                    <a:pt x="11699" y="257742"/>
                  </a:cubicBezTo>
                  <a:lnTo>
                    <a:pt x="42995" y="136609"/>
                  </a:lnTo>
                  <a:lnTo>
                    <a:pt x="43025" y="136166"/>
                  </a:lnTo>
                  <a:cubicBezTo>
                    <a:pt x="52492" y="77606"/>
                    <a:pt x="77453" y="33454"/>
                    <a:pt x="118023" y="1266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8" name="Abgerundetes Rechteck 87"/>
            <p:cNvSpPr/>
            <p:nvPr/>
          </p:nvSpPr>
          <p:spPr>
            <a:xfrm>
              <a:off x="9150954" y="1703859"/>
              <a:ext cx="163582" cy="67548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9" name="Rechteck 34"/>
            <p:cNvSpPr/>
            <p:nvPr/>
          </p:nvSpPr>
          <p:spPr>
            <a:xfrm>
              <a:off x="9063920" y="1814991"/>
              <a:ext cx="323999" cy="2014094"/>
            </a:xfrm>
            <a:custGeom>
              <a:avLst/>
              <a:gdLst>
                <a:gd name="connsiteX0" fmla="*/ 0 w 351841"/>
                <a:gd name="connsiteY0" fmla="*/ 0 h 2018529"/>
                <a:gd name="connsiteX1" fmla="*/ 351841 w 351841"/>
                <a:gd name="connsiteY1" fmla="*/ 0 h 2018529"/>
                <a:gd name="connsiteX2" fmla="*/ 351841 w 351841"/>
                <a:gd name="connsiteY2" fmla="*/ 2018529 h 2018529"/>
                <a:gd name="connsiteX3" fmla="*/ 0 w 351841"/>
                <a:gd name="connsiteY3" fmla="*/ 2018529 h 2018529"/>
                <a:gd name="connsiteX4" fmla="*/ 0 w 351841"/>
                <a:gd name="connsiteY4" fmla="*/ 0 h 2018529"/>
                <a:gd name="connsiteX0" fmla="*/ 0 w 351841"/>
                <a:gd name="connsiteY0" fmla="*/ 5046 h 2023575"/>
                <a:gd name="connsiteX1" fmla="*/ 165260 w 351841"/>
                <a:gd name="connsiteY1" fmla="*/ 0 h 2023575"/>
                <a:gd name="connsiteX2" fmla="*/ 351841 w 351841"/>
                <a:gd name="connsiteY2" fmla="*/ 5046 h 2023575"/>
                <a:gd name="connsiteX3" fmla="*/ 351841 w 351841"/>
                <a:gd name="connsiteY3" fmla="*/ 2023575 h 2023575"/>
                <a:gd name="connsiteX4" fmla="*/ 0 w 351841"/>
                <a:gd name="connsiteY4" fmla="*/ 2023575 h 2023575"/>
                <a:gd name="connsiteX5" fmla="*/ 0 w 351841"/>
                <a:gd name="connsiteY5" fmla="*/ 5046 h 2023575"/>
                <a:gd name="connsiteX0" fmla="*/ 0 w 351841"/>
                <a:gd name="connsiteY0" fmla="*/ 0 h 2018529"/>
                <a:gd name="connsiteX1" fmla="*/ 178261 w 351841"/>
                <a:gd name="connsiteY1" fmla="*/ 146632 h 2018529"/>
                <a:gd name="connsiteX2" fmla="*/ 351841 w 351841"/>
                <a:gd name="connsiteY2" fmla="*/ 0 h 2018529"/>
                <a:gd name="connsiteX3" fmla="*/ 351841 w 351841"/>
                <a:gd name="connsiteY3" fmla="*/ 2018529 h 2018529"/>
                <a:gd name="connsiteX4" fmla="*/ 0 w 351841"/>
                <a:gd name="connsiteY4" fmla="*/ 2018529 h 2018529"/>
                <a:gd name="connsiteX5" fmla="*/ 0 w 351841"/>
                <a:gd name="connsiteY5" fmla="*/ 0 h 2018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1841" h="2018529">
                  <a:moveTo>
                    <a:pt x="0" y="0"/>
                  </a:moveTo>
                  <a:lnTo>
                    <a:pt x="178261" y="146632"/>
                  </a:lnTo>
                  <a:lnTo>
                    <a:pt x="351841" y="0"/>
                  </a:lnTo>
                  <a:lnTo>
                    <a:pt x="351841" y="2018529"/>
                  </a:lnTo>
                  <a:lnTo>
                    <a:pt x="0" y="20185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0" name="Rechteck 44"/>
            <p:cNvSpPr/>
            <p:nvPr/>
          </p:nvSpPr>
          <p:spPr>
            <a:xfrm flipH="1">
              <a:off x="9320510" y="4898831"/>
              <a:ext cx="229590" cy="1648004"/>
            </a:xfrm>
            <a:custGeom>
              <a:avLst/>
              <a:gdLst>
                <a:gd name="connsiteX0" fmla="*/ 0 w 337440"/>
                <a:gd name="connsiteY0" fmla="*/ 0 h 1514169"/>
                <a:gd name="connsiteX1" fmla="*/ 337440 w 337440"/>
                <a:gd name="connsiteY1" fmla="*/ 0 h 1514169"/>
                <a:gd name="connsiteX2" fmla="*/ 337440 w 337440"/>
                <a:gd name="connsiteY2" fmla="*/ 1514169 h 1514169"/>
                <a:gd name="connsiteX3" fmla="*/ 0 w 337440"/>
                <a:gd name="connsiteY3" fmla="*/ 1514169 h 1514169"/>
                <a:gd name="connsiteX4" fmla="*/ 0 w 337440"/>
                <a:gd name="connsiteY4" fmla="*/ 0 h 1514169"/>
                <a:gd name="connsiteX0" fmla="*/ 0 w 337440"/>
                <a:gd name="connsiteY0" fmla="*/ 0 h 1514169"/>
                <a:gd name="connsiteX1" fmla="*/ 337440 w 337440"/>
                <a:gd name="connsiteY1" fmla="*/ 0 h 1514169"/>
                <a:gd name="connsiteX2" fmla="*/ 337440 w 337440"/>
                <a:gd name="connsiteY2" fmla="*/ 1514169 h 1514169"/>
                <a:gd name="connsiteX3" fmla="*/ 98323 w 337440"/>
                <a:gd name="connsiteY3" fmla="*/ 1484672 h 1514169"/>
                <a:gd name="connsiteX4" fmla="*/ 0 w 337440"/>
                <a:gd name="connsiteY4" fmla="*/ 0 h 1514169"/>
                <a:gd name="connsiteX0" fmla="*/ 0 w 337440"/>
                <a:gd name="connsiteY0" fmla="*/ 0 h 1514169"/>
                <a:gd name="connsiteX1" fmla="*/ 337440 w 337440"/>
                <a:gd name="connsiteY1" fmla="*/ 0 h 1514169"/>
                <a:gd name="connsiteX2" fmla="*/ 337440 w 337440"/>
                <a:gd name="connsiteY2" fmla="*/ 1514169 h 1514169"/>
                <a:gd name="connsiteX3" fmla="*/ 72282 w 337440"/>
                <a:gd name="connsiteY3" fmla="*/ 1425598 h 1514169"/>
                <a:gd name="connsiteX4" fmla="*/ 0 w 337440"/>
                <a:gd name="connsiteY4" fmla="*/ 0 h 1514169"/>
                <a:gd name="connsiteX0" fmla="*/ 0 w 337440"/>
                <a:gd name="connsiteY0" fmla="*/ 0 h 1455096"/>
                <a:gd name="connsiteX1" fmla="*/ 337440 w 337440"/>
                <a:gd name="connsiteY1" fmla="*/ 0 h 1455096"/>
                <a:gd name="connsiteX2" fmla="*/ 311400 w 337440"/>
                <a:gd name="connsiteY2" fmla="*/ 1455096 h 1455096"/>
                <a:gd name="connsiteX3" fmla="*/ 72282 w 337440"/>
                <a:gd name="connsiteY3" fmla="*/ 1425598 h 1455096"/>
                <a:gd name="connsiteX4" fmla="*/ 0 w 337440"/>
                <a:gd name="connsiteY4" fmla="*/ 0 h 1455096"/>
                <a:gd name="connsiteX0" fmla="*/ 0 w 337440"/>
                <a:gd name="connsiteY0" fmla="*/ 0 h 1479710"/>
                <a:gd name="connsiteX1" fmla="*/ 337440 w 337440"/>
                <a:gd name="connsiteY1" fmla="*/ 0 h 1479710"/>
                <a:gd name="connsiteX2" fmla="*/ 337440 w 337440"/>
                <a:gd name="connsiteY2" fmla="*/ 1479710 h 1479710"/>
                <a:gd name="connsiteX3" fmla="*/ 72282 w 337440"/>
                <a:gd name="connsiteY3" fmla="*/ 1425598 h 1479710"/>
                <a:gd name="connsiteX4" fmla="*/ 0 w 337440"/>
                <a:gd name="connsiteY4" fmla="*/ 0 h 1479710"/>
                <a:gd name="connsiteX0" fmla="*/ 0 w 363480"/>
                <a:gd name="connsiteY0" fmla="*/ 4923 h 1479710"/>
                <a:gd name="connsiteX1" fmla="*/ 363480 w 363480"/>
                <a:gd name="connsiteY1" fmla="*/ 0 h 1479710"/>
                <a:gd name="connsiteX2" fmla="*/ 363480 w 363480"/>
                <a:gd name="connsiteY2" fmla="*/ 1479710 h 1479710"/>
                <a:gd name="connsiteX3" fmla="*/ 98322 w 363480"/>
                <a:gd name="connsiteY3" fmla="*/ 1425598 h 1479710"/>
                <a:gd name="connsiteX4" fmla="*/ 0 w 363480"/>
                <a:gd name="connsiteY4" fmla="*/ 4923 h 1479710"/>
                <a:gd name="connsiteX0" fmla="*/ 0 w 363480"/>
                <a:gd name="connsiteY0" fmla="*/ 4923 h 1479710"/>
                <a:gd name="connsiteX1" fmla="*/ 363480 w 363480"/>
                <a:gd name="connsiteY1" fmla="*/ 0 h 1479710"/>
                <a:gd name="connsiteX2" fmla="*/ 363480 w 363480"/>
                <a:gd name="connsiteY2" fmla="*/ 1479710 h 1479710"/>
                <a:gd name="connsiteX3" fmla="*/ 103622 w 363480"/>
                <a:gd name="connsiteY3" fmla="*/ 1476683 h 1479710"/>
                <a:gd name="connsiteX4" fmla="*/ 0 w 363480"/>
                <a:gd name="connsiteY4" fmla="*/ 4923 h 14797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3480" h="1479710">
                  <a:moveTo>
                    <a:pt x="0" y="4923"/>
                  </a:moveTo>
                  <a:lnTo>
                    <a:pt x="363480" y="0"/>
                  </a:lnTo>
                  <a:lnTo>
                    <a:pt x="363480" y="1479710"/>
                  </a:lnTo>
                  <a:lnTo>
                    <a:pt x="103622" y="1476683"/>
                  </a:lnTo>
                  <a:lnTo>
                    <a:pt x="0" y="492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1" name="Abgerundetes Rechteck 90"/>
            <p:cNvSpPr/>
            <p:nvPr/>
          </p:nvSpPr>
          <p:spPr>
            <a:xfrm>
              <a:off x="9020995" y="916374"/>
              <a:ext cx="62372" cy="5263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2" name="Abgerundetes Rechteck 91"/>
            <p:cNvSpPr/>
            <p:nvPr/>
          </p:nvSpPr>
          <p:spPr>
            <a:xfrm>
              <a:off x="9420560" y="916374"/>
              <a:ext cx="62372" cy="5263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3" name="Freihandform 92"/>
            <p:cNvSpPr/>
            <p:nvPr/>
          </p:nvSpPr>
          <p:spPr>
            <a:xfrm rot="10800000">
              <a:off x="9150953" y="1155005"/>
              <a:ext cx="163581" cy="105925"/>
            </a:xfrm>
            <a:custGeom>
              <a:avLst/>
              <a:gdLst>
                <a:gd name="connsiteX0" fmla="*/ 88819 w 177638"/>
                <a:gd name="connsiteY0" fmla="*/ 0 h 115028"/>
                <a:gd name="connsiteX1" fmla="*/ 177638 w 177638"/>
                <a:gd name="connsiteY1" fmla="*/ 88819 h 115028"/>
                <a:gd name="connsiteX2" fmla="*/ 172347 w 177638"/>
                <a:gd name="connsiteY2" fmla="*/ 115028 h 115028"/>
                <a:gd name="connsiteX3" fmla="*/ 170658 w 177638"/>
                <a:gd name="connsiteY3" fmla="*/ 106665 h 115028"/>
                <a:gd name="connsiteX4" fmla="*/ 88819 w 177638"/>
                <a:gd name="connsiteY4" fmla="*/ 52418 h 115028"/>
                <a:gd name="connsiteX5" fmla="*/ 6980 w 177638"/>
                <a:gd name="connsiteY5" fmla="*/ 106665 h 115028"/>
                <a:gd name="connsiteX6" fmla="*/ 5292 w 177638"/>
                <a:gd name="connsiteY6" fmla="*/ 115028 h 115028"/>
                <a:gd name="connsiteX7" fmla="*/ 0 w 177638"/>
                <a:gd name="connsiteY7" fmla="*/ 88819 h 115028"/>
                <a:gd name="connsiteX8" fmla="*/ 88819 w 177638"/>
                <a:gd name="connsiteY8" fmla="*/ 0 h 1150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7638" h="115028">
                  <a:moveTo>
                    <a:pt x="88819" y="0"/>
                  </a:moveTo>
                  <a:cubicBezTo>
                    <a:pt x="137872" y="0"/>
                    <a:pt x="177638" y="39766"/>
                    <a:pt x="177638" y="88819"/>
                  </a:cubicBezTo>
                  <a:lnTo>
                    <a:pt x="172347" y="115028"/>
                  </a:lnTo>
                  <a:lnTo>
                    <a:pt x="170658" y="106665"/>
                  </a:lnTo>
                  <a:cubicBezTo>
                    <a:pt x="157175" y="74787"/>
                    <a:pt x="125609" y="52418"/>
                    <a:pt x="88819" y="52418"/>
                  </a:cubicBezTo>
                  <a:cubicBezTo>
                    <a:pt x="52029" y="52418"/>
                    <a:pt x="20464" y="74787"/>
                    <a:pt x="6980" y="106665"/>
                  </a:cubicBezTo>
                  <a:lnTo>
                    <a:pt x="5292" y="115028"/>
                  </a:lnTo>
                  <a:lnTo>
                    <a:pt x="0" y="88819"/>
                  </a:lnTo>
                  <a:cubicBezTo>
                    <a:pt x="0" y="39766"/>
                    <a:pt x="39766" y="0"/>
                    <a:pt x="88819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4" name="Freihandform 93"/>
            <p:cNvSpPr/>
            <p:nvPr/>
          </p:nvSpPr>
          <p:spPr>
            <a:xfrm>
              <a:off x="8688244" y="217753"/>
              <a:ext cx="1188286" cy="937250"/>
            </a:xfrm>
            <a:custGeom>
              <a:avLst/>
              <a:gdLst>
                <a:gd name="connsiteX0" fmla="*/ 0 w 927197"/>
                <a:gd name="connsiteY0" fmla="*/ 0 h 582049"/>
                <a:gd name="connsiteX1" fmla="*/ 927197 w 927197"/>
                <a:gd name="connsiteY1" fmla="*/ 0 h 582049"/>
                <a:gd name="connsiteX2" fmla="*/ 927197 w 927197"/>
                <a:gd name="connsiteY2" fmla="*/ 582049 h 582049"/>
                <a:gd name="connsiteX3" fmla="*/ 877409 w 927197"/>
                <a:gd name="connsiteY3" fmla="*/ 582049 h 582049"/>
                <a:gd name="connsiteX4" fmla="*/ 877409 w 927197"/>
                <a:gd name="connsiteY4" fmla="*/ 343751 h 582049"/>
                <a:gd name="connsiteX5" fmla="*/ 44214 w 927197"/>
                <a:gd name="connsiteY5" fmla="*/ 343751 h 582049"/>
                <a:gd name="connsiteX6" fmla="*/ 44214 w 927197"/>
                <a:gd name="connsiteY6" fmla="*/ 582049 h 582049"/>
                <a:gd name="connsiteX7" fmla="*/ 0 w 927197"/>
                <a:gd name="connsiteY7" fmla="*/ 582049 h 582049"/>
                <a:gd name="connsiteX8" fmla="*/ 0 w 927197"/>
                <a:gd name="connsiteY8" fmla="*/ 0 h 582049"/>
                <a:gd name="connsiteX0" fmla="*/ 35123 w 962320"/>
                <a:gd name="connsiteY0" fmla="*/ 48563 h 630612"/>
                <a:gd name="connsiteX1" fmla="*/ 962320 w 962320"/>
                <a:gd name="connsiteY1" fmla="*/ 48563 h 630612"/>
                <a:gd name="connsiteX2" fmla="*/ 962320 w 962320"/>
                <a:gd name="connsiteY2" fmla="*/ 630612 h 630612"/>
                <a:gd name="connsiteX3" fmla="*/ 912532 w 962320"/>
                <a:gd name="connsiteY3" fmla="*/ 630612 h 630612"/>
                <a:gd name="connsiteX4" fmla="*/ 912532 w 962320"/>
                <a:gd name="connsiteY4" fmla="*/ 392314 h 630612"/>
                <a:gd name="connsiteX5" fmla="*/ 79337 w 962320"/>
                <a:gd name="connsiteY5" fmla="*/ 392314 h 630612"/>
                <a:gd name="connsiteX6" fmla="*/ 79337 w 962320"/>
                <a:gd name="connsiteY6" fmla="*/ 630612 h 630612"/>
                <a:gd name="connsiteX7" fmla="*/ 35123 w 962320"/>
                <a:gd name="connsiteY7" fmla="*/ 630612 h 630612"/>
                <a:gd name="connsiteX8" fmla="*/ 35123 w 962320"/>
                <a:gd name="connsiteY8" fmla="*/ 48563 h 630612"/>
                <a:gd name="connsiteX0" fmla="*/ 35123 w 998103"/>
                <a:gd name="connsiteY0" fmla="*/ 71049 h 653098"/>
                <a:gd name="connsiteX1" fmla="*/ 962320 w 998103"/>
                <a:gd name="connsiteY1" fmla="*/ 71049 h 653098"/>
                <a:gd name="connsiteX2" fmla="*/ 962320 w 998103"/>
                <a:gd name="connsiteY2" fmla="*/ 653098 h 653098"/>
                <a:gd name="connsiteX3" fmla="*/ 912532 w 998103"/>
                <a:gd name="connsiteY3" fmla="*/ 653098 h 653098"/>
                <a:gd name="connsiteX4" fmla="*/ 912532 w 998103"/>
                <a:gd name="connsiteY4" fmla="*/ 414800 h 653098"/>
                <a:gd name="connsiteX5" fmla="*/ 79337 w 998103"/>
                <a:gd name="connsiteY5" fmla="*/ 414800 h 653098"/>
                <a:gd name="connsiteX6" fmla="*/ 79337 w 998103"/>
                <a:gd name="connsiteY6" fmla="*/ 653098 h 653098"/>
                <a:gd name="connsiteX7" fmla="*/ 35123 w 998103"/>
                <a:gd name="connsiteY7" fmla="*/ 653098 h 653098"/>
                <a:gd name="connsiteX8" fmla="*/ 35123 w 998103"/>
                <a:gd name="connsiteY8" fmla="*/ 71049 h 653098"/>
                <a:gd name="connsiteX0" fmla="*/ 35123 w 998103"/>
                <a:gd name="connsiteY0" fmla="*/ 71049 h 653098"/>
                <a:gd name="connsiteX1" fmla="*/ 962320 w 998103"/>
                <a:gd name="connsiteY1" fmla="*/ 71049 h 653098"/>
                <a:gd name="connsiteX2" fmla="*/ 962320 w 998103"/>
                <a:gd name="connsiteY2" fmla="*/ 653098 h 653098"/>
                <a:gd name="connsiteX3" fmla="*/ 912532 w 998103"/>
                <a:gd name="connsiteY3" fmla="*/ 653098 h 653098"/>
                <a:gd name="connsiteX4" fmla="*/ 912532 w 998103"/>
                <a:gd name="connsiteY4" fmla="*/ 414800 h 653098"/>
                <a:gd name="connsiteX5" fmla="*/ 277198 w 998103"/>
                <a:gd name="connsiteY5" fmla="*/ 410355 h 653098"/>
                <a:gd name="connsiteX6" fmla="*/ 79337 w 998103"/>
                <a:gd name="connsiteY6" fmla="*/ 414800 h 653098"/>
                <a:gd name="connsiteX7" fmla="*/ 79337 w 998103"/>
                <a:gd name="connsiteY7" fmla="*/ 653098 h 653098"/>
                <a:gd name="connsiteX8" fmla="*/ 35123 w 998103"/>
                <a:gd name="connsiteY8" fmla="*/ 653098 h 653098"/>
                <a:gd name="connsiteX9" fmla="*/ 35123 w 998103"/>
                <a:gd name="connsiteY9" fmla="*/ 71049 h 653098"/>
                <a:gd name="connsiteX0" fmla="*/ 35123 w 998103"/>
                <a:gd name="connsiteY0" fmla="*/ 71049 h 653098"/>
                <a:gd name="connsiteX1" fmla="*/ 962320 w 998103"/>
                <a:gd name="connsiteY1" fmla="*/ 71049 h 653098"/>
                <a:gd name="connsiteX2" fmla="*/ 962320 w 998103"/>
                <a:gd name="connsiteY2" fmla="*/ 653098 h 653098"/>
                <a:gd name="connsiteX3" fmla="*/ 912532 w 998103"/>
                <a:gd name="connsiteY3" fmla="*/ 653098 h 653098"/>
                <a:gd name="connsiteX4" fmla="*/ 912532 w 998103"/>
                <a:gd name="connsiteY4" fmla="*/ 414800 h 653098"/>
                <a:gd name="connsiteX5" fmla="*/ 628006 w 998103"/>
                <a:gd name="connsiteY5" fmla="*/ 410355 h 653098"/>
                <a:gd name="connsiteX6" fmla="*/ 277198 w 998103"/>
                <a:gd name="connsiteY6" fmla="*/ 410355 h 653098"/>
                <a:gd name="connsiteX7" fmla="*/ 79337 w 998103"/>
                <a:gd name="connsiteY7" fmla="*/ 414800 h 653098"/>
                <a:gd name="connsiteX8" fmla="*/ 79337 w 998103"/>
                <a:gd name="connsiteY8" fmla="*/ 653098 h 653098"/>
                <a:gd name="connsiteX9" fmla="*/ 35123 w 998103"/>
                <a:gd name="connsiteY9" fmla="*/ 653098 h 653098"/>
                <a:gd name="connsiteX10" fmla="*/ 35123 w 998103"/>
                <a:gd name="connsiteY10" fmla="*/ 71049 h 653098"/>
                <a:gd name="connsiteX0" fmla="*/ 35123 w 998103"/>
                <a:gd name="connsiteY0" fmla="*/ 71049 h 653098"/>
                <a:gd name="connsiteX1" fmla="*/ 962320 w 998103"/>
                <a:gd name="connsiteY1" fmla="*/ 71049 h 653098"/>
                <a:gd name="connsiteX2" fmla="*/ 962320 w 998103"/>
                <a:gd name="connsiteY2" fmla="*/ 653098 h 653098"/>
                <a:gd name="connsiteX3" fmla="*/ 912532 w 998103"/>
                <a:gd name="connsiteY3" fmla="*/ 653098 h 653098"/>
                <a:gd name="connsiteX4" fmla="*/ 912532 w 998103"/>
                <a:gd name="connsiteY4" fmla="*/ 414800 h 653098"/>
                <a:gd name="connsiteX5" fmla="*/ 628006 w 998103"/>
                <a:gd name="connsiteY5" fmla="*/ 410355 h 653098"/>
                <a:gd name="connsiteX6" fmla="*/ 277198 w 998103"/>
                <a:gd name="connsiteY6" fmla="*/ 410355 h 653098"/>
                <a:gd name="connsiteX7" fmla="*/ 79337 w 998103"/>
                <a:gd name="connsiteY7" fmla="*/ 414800 h 653098"/>
                <a:gd name="connsiteX8" fmla="*/ 79337 w 998103"/>
                <a:gd name="connsiteY8" fmla="*/ 653098 h 653098"/>
                <a:gd name="connsiteX9" fmla="*/ 35123 w 998103"/>
                <a:gd name="connsiteY9" fmla="*/ 653098 h 653098"/>
                <a:gd name="connsiteX10" fmla="*/ 35123 w 998103"/>
                <a:gd name="connsiteY10" fmla="*/ 71049 h 653098"/>
                <a:gd name="connsiteX0" fmla="*/ 35123 w 998103"/>
                <a:gd name="connsiteY0" fmla="*/ 71049 h 653098"/>
                <a:gd name="connsiteX1" fmla="*/ 962320 w 998103"/>
                <a:gd name="connsiteY1" fmla="*/ 71049 h 653098"/>
                <a:gd name="connsiteX2" fmla="*/ 962320 w 998103"/>
                <a:gd name="connsiteY2" fmla="*/ 653098 h 653098"/>
                <a:gd name="connsiteX3" fmla="*/ 912532 w 998103"/>
                <a:gd name="connsiteY3" fmla="*/ 653098 h 653098"/>
                <a:gd name="connsiteX4" fmla="*/ 912532 w 998103"/>
                <a:gd name="connsiteY4" fmla="*/ 414800 h 653098"/>
                <a:gd name="connsiteX5" fmla="*/ 628006 w 998103"/>
                <a:gd name="connsiteY5" fmla="*/ 410355 h 653098"/>
                <a:gd name="connsiteX6" fmla="*/ 277198 w 998103"/>
                <a:gd name="connsiteY6" fmla="*/ 410355 h 653098"/>
                <a:gd name="connsiteX7" fmla="*/ 79337 w 998103"/>
                <a:gd name="connsiteY7" fmla="*/ 414800 h 653098"/>
                <a:gd name="connsiteX8" fmla="*/ 79337 w 998103"/>
                <a:gd name="connsiteY8" fmla="*/ 653098 h 653098"/>
                <a:gd name="connsiteX9" fmla="*/ 35123 w 998103"/>
                <a:gd name="connsiteY9" fmla="*/ 653098 h 653098"/>
                <a:gd name="connsiteX10" fmla="*/ 35123 w 998103"/>
                <a:gd name="connsiteY10" fmla="*/ 71049 h 653098"/>
                <a:gd name="connsiteX0" fmla="*/ 35123 w 998103"/>
                <a:gd name="connsiteY0" fmla="*/ 71049 h 653098"/>
                <a:gd name="connsiteX1" fmla="*/ 962320 w 998103"/>
                <a:gd name="connsiteY1" fmla="*/ 71049 h 653098"/>
                <a:gd name="connsiteX2" fmla="*/ 962320 w 998103"/>
                <a:gd name="connsiteY2" fmla="*/ 653098 h 653098"/>
                <a:gd name="connsiteX3" fmla="*/ 912532 w 998103"/>
                <a:gd name="connsiteY3" fmla="*/ 653098 h 653098"/>
                <a:gd name="connsiteX4" fmla="*/ 912532 w 998103"/>
                <a:gd name="connsiteY4" fmla="*/ 414800 h 653098"/>
                <a:gd name="connsiteX5" fmla="*/ 628006 w 998103"/>
                <a:gd name="connsiteY5" fmla="*/ 410355 h 653098"/>
                <a:gd name="connsiteX6" fmla="*/ 277198 w 998103"/>
                <a:gd name="connsiteY6" fmla="*/ 410355 h 653098"/>
                <a:gd name="connsiteX7" fmla="*/ 79337 w 998103"/>
                <a:gd name="connsiteY7" fmla="*/ 414800 h 653098"/>
                <a:gd name="connsiteX8" fmla="*/ 79337 w 998103"/>
                <a:gd name="connsiteY8" fmla="*/ 653098 h 653098"/>
                <a:gd name="connsiteX9" fmla="*/ 35123 w 998103"/>
                <a:gd name="connsiteY9" fmla="*/ 653098 h 653098"/>
                <a:gd name="connsiteX10" fmla="*/ 35123 w 998103"/>
                <a:gd name="connsiteY10" fmla="*/ 71049 h 653098"/>
                <a:gd name="connsiteX0" fmla="*/ 35123 w 998103"/>
                <a:gd name="connsiteY0" fmla="*/ 71049 h 653098"/>
                <a:gd name="connsiteX1" fmla="*/ 962320 w 998103"/>
                <a:gd name="connsiteY1" fmla="*/ 71049 h 653098"/>
                <a:gd name="connsiteX2" fmla="*/ 962320 w 998103"/>
                <a:gd name="connsiteY2" fmla="*/ 653098 h 653098"/>
                <a:gd name="connsiteX3" fmla="*/ 912532 w 998103"/>
                <a:gd name="connsiteY3" fmla="*/ 653098 h 653098"/>
                <a:gd name="connsiteX4" fmla="*/ 912532 w 998103"/>
                <a:gd name="connsiteY4" fmla="*/ 414800 h 653098"/>
                <a:gd name="connsiteX5" fmla="*/ 628006 w 998103"/>
                <a:gd name="connsiteY5" fmla="*/ 410355 h 653098"/>
                <a:gd name="connsiteX6" fmla="*/ 277198 w 998103"/>
                <a:gd name="connsiteY6" fmla="*/ 410355 h 653098"/>
                <a:gd name="connsiteX7" fmla="*/ 79337 w 998103"/>
                <a:gd name="connsiteY7" fmla="*/ 414800 h 653098"/>
                <a:gd name="connsiteX8" fmla="*/ 79337 w 998103"/>
                <a:gd name="connsiteY8" fmla="*/ 653098 h 653098"/>
                <a:gd name="connsiteX9" fmla="*/ 35123 w 998103"/>
                <a:gd name="connsiteY9" fmla="*/ 653098 h 653098"/>
                <a:gd name="connsiteX10" fmla="*/ 35123 w 998103"/>
                <a:gd name="connsiteY10" fmla="*/ 71049 h 653098"/>
                <a:gd name="connsiteX0" fmla="*/ 35123 w 998103"/>
                <a:gd name="connsiteY0" fmla="*/ 71049 h 653098"/>
                <a:gd name="connsiteX1" fmla="*/ 962320 w 998103"/>
                <a:gd name="connsiteY1" fmla="*/ 71049 h 653098"/>
                <a:gd name="connsiteX2" fmla="*/ 962320 w 998103"/>
                <a:gd name="connsiteY2" fmla="*/ 653098 h 653098"/>
                <a:gd name="connsiteX3" fmla="*/ 912532 w 998103"/>
                <a:gd name="connsiteY3" fmla="*/ 653098 h 653098"/>
                <a:gd name="connsiteX4" fmla="*/ 912532 w 998103"/>
                <a:gd name="connsiteY4" fmla="*/ 414800 h 653098"/>
                <a:gd name="connsiteX5" fmla="*/ 628006 w 998103"/>
                <a:gd name="connsiteY5" fmla="*/ 410355 h 653098"/>
                <a:gd name="connsiteX6" fmla="*/ 277198 w 998103"/>
                <a:gd name="connsiteY6" fmla="*/ 410355 h 653098"/>
                <a:gd name="connsiteX7" fmla="*/ 79337 w 998103"/>
                <a:gd name="connsiteY7" fmla="*/ 414800 h 653098"/>
                <a:gd name="connsiteX8" fmla="*/ 79337 w 998103"/>
                <a:gd name="connsiteY8" fmla="*/ 653098 h 653098"/>
                <a:gd name="connsiteX9" fmla="*/ 35123 w 998103"/>
                <a:gd name="connsiteY9" fmla="*/ 653098 h 653098"/>
                <a:gd name="connsiteX10" fmla="*/ 35123 w 998103"/>
                <a:gd name="connsiteY10" fmla="*/ 71049 h 653098"/>
                <a:gd name="connsiteX0" fmla="*/ 35123 w 998103"/>
                <a:gd name="connsiteY0" fmla="*/ 71049 h 653098"/>
                <a:gd name="connsiteX1" fmla="*/ 962320 w 998103"/>
                <a:gd name="connsiteY1" fmla="*/ 71049 h 653098"/>
                <a:gd name="connsiteX2" fmla="*/ 962320 w 998103"/>
                <a:gd name="connsiteY2" fmla="*/ 653098 h 653098"/>
                <a:gd name="connsiteX3" fmla="*/ 912532 w 998103"/>
                <a:gd name="connsiteY3" fmla="*/ 653098 h 653098"/>
                <a:gd name="connsiteX4" fmla="*/ 912532 w 998103"/>
                <a:gd name="connsiteY4" fmla="*/ 414800 h 653098"/>
                <a:gd name="connsiteX5" fmla="*/ 628006 w 998103"/>
                <a:gd name="connsiteY5" fmla="*/ 410355 h 653098"/>
                <a:gd name="connsiteX6" fmla="*/ 277198 w 998103"/>
                <a:gd name="connsiteY6" fmla="*/ 410355 h 653098"/>
                <a:gd name="connsiteX7" fmla="*/ 79337 w 998103"/>
                <a:gd name="connsiteY7" fmla="*/ 414800 h 653098"/>
                <a:gd name="connsiteX8" fmla="*/ 119594 w 998103"/>
                <a:gd name="connsiteY8" fmla="*/ 653098 h 653098"/>
                <a:gd name="connsiteX9" fmla="*/ 35123 w 998103"/>
                <a:gd name="connsiteY9" fmla="*/ 653098 h 653098"/>
                <a:gd name="connsiteX10" fmla="*/ 35123 w 998103"/>
                <a:gd name="connsiteY10" fmla="*/ 71049 h 653098"/>
                <a:gd name="connsiteX0" fmla="*/ 35123 w 962320"/>
                <a:gd name="connsiteY0" fmla="*/ 84206 h 666255"/>
                <a:gd name="connsiteX1" fmla="*/ 294451 w 962320"/>
                <a:gd name="connsiteY1" fmla="*/ 3693 h 666255"/>
                <a:gd name="connsiteX2" fmla="*/ 962320 w 962320"/>
                <a:gd name="connsiteY2" fmla="*/ 84206 h 666255"/>
                <a:gd name="connsiteX3" fmla="*/ 962320 w 962320"/>
                <a:gd name="connsiteY3" fmla="*/ 666255 h 666255"/>
                <a:gd name="connsiteX4" fmla="*/ 912532 w 962320"/>
                <a:gd name="connsiteY4" fmla="*/ 666255 h 666255"/>
                <a:gd name="connsiteX5" fmla="*/ 912532 w 962320"/>
                <a:gd name="connsiteY5" fmla="*/ 427957 h 666255"/>
                <a:gd name="connsiteX6" fmla="*/ 628006 w 962320"/>
                <a:gd name="connsiteY6" fmla="*/ 423512 h 666255"/>
                <a:gd name="connsiteX7" fmla="*/ 277198 w 962320"/>
                <a:gd name="connsiteY7" fmla="*/ 423512 h 666255"/>
                <a:gd name="connsiteX8" fmla="*/ 79337 w 962320"/>
                <a:gd name="connsiteY8" fmla="*/ 427957 h 666255"/>
                <a:gd name="connsiteX9" fmla="*/ 119594 w 962320"/>
                <a:gd name="connsiteY9" fmla="*/ 666255 h 666255"/>
                <a:gd name="connsiteX10" fmla="*/ 35123 w 962320"/>
                <a:gd name="connsiteY10" fmla="*/ 666255 h 666255"/>
                <a:gd name="connsiteX11" fmla="*/ 35123 w 962320"/>
                <a:gd name="connsiteY11" fmla="*/ 84206 h 666255"/>
                <a:gd name="connsiteX0" fmla="*/ 21340 w 995878"/>
                <a:gd name="connsiteY0" fmla="*/ 184030 h 766079"/>
                <a:gd name="connsiteX1" fmla="*/ 309423 w 995878"/>
                <a:gd name="connsiteY1" fmla="*/ 0 h 766079"/>
                <a:gd name="connsiteX2" fmla="*/ 948537 w 995878"/>
                <a:gd name="connsiteY2" fmla="*/ 184030 h 766079"/>
                <a:gd name="connsiteX3" fmla="*/ 948537 w 995878"/>
                <a:gd name="connsiteY3" fmla="*/ 766079 h 766079"/>
                <a:gd name="connsiteX4" fmla="*/ 898749 w 995878"/>
                <a:gd name="connsiteY4" fmla="*/ 766079 h 766079"/>
                <a:gd name="connsiteX5" fmla="*/ 898749 w 995878"/>
                <a:gd name="connsiteY5" fmla="*/ 527781 h 766079"/>
                <a:gd name="connsiteX6" fmla="*/ 614223 w 995878"/>
                <a:gd name="connsiteY6" fmla="*/ 523336 h 766079"/>
                <a:gd name="connsiteX7" fmla="*/ 263415 w 995878"/>
                <a:gd name="connsiteY7" fmla="*/ 523336 h 766079"/>
                <a:gd name="connsiteX8" fmla="*/ 65554 w 995878"/>
                <a:gd name="connsiteY8" fmla="*/ 527781 h 766079"/>
                <a:gd name="connsiteX9" fmla="*/ 105811 w 995878"/>
                <a:gd name="connsiteY9" fmla="*/ 766079 h 766079"/>
                <a:gd name="connsiteX10" fmla="*/ 21340 w 995878"/>
                <a:gd name="connsiteY10" fmla="*/ 766079 h 766079"/>
                <a:gd name="connsiteX11" fmla="*/ 21340 w 995878"/>
                <a:gd name="connsiteY11" fmla="*/ 184030 h 766079"/>
                <a:gd name="connsiteX0" fmla="*/ 21340 w 995878"/>
                <a:gd name="connsiteY0" fmla="*/ 185287 h 767336"/>
                <a:gd name="connsiteX1" fmla="*/ 309423 w 995878"/>
                <a:gd name="connsiteY1" fmla="*/ 1257 h 767336"/>
                <a:gd name="connsiteX2" fmla="*/ 948537 w 995878"/>
                <a:gd name="connsiteY2" fmla="*/ 185287 h 767336"/>
                <a:gd name="connsiteX3" fmla="*/ 948537 w 995878"/>
                <a:gd name="connsiteY3" fmla="*/ 767336 h 767336"/>
                <a:gd name="connsiteX4" fmla="*/ 898749 w 995878"/>
                <a:gd name="connsiteY4" fmla="*/ 767336 h 767336"/>
                <a:gd name="connsiteX5" fmla="*/ 898749 w 995878"/>
                <a:gd name="connsiteY5" fmla="*/ 529038 h 767336"/>
                <a:gd name="connsiteX6" fmla="*/ 614223 w 995878"/>
                <a:gd name="connsiteY6" fmla="*/ 524593 h 767336"/>
                <a:gd name="connsiteX7" fmla="*/ 263415 w 995878"/>
                <a:gd name="connsiteY7" fmla="*/ 524593 h 767336"/>
                <a:gd name="connsiteX8" fmla="*/ 65554 w 995878"/>
                <a:gd name="connsiteY8" fmla="*/ 529038 h 767336"/>
                <a:gd name="connsiteX9" fmla="*/ 105811 w 995878"/>
                <a:gd name="connsiteY9" fmla="*/ 767336 h 767336"/>
                <a:gd name="connsiteX10" fmla="*/ 21340 w 995878"/>
                <a:gd name="connsiteY10" fmla="*/ 767336 h 767336"/>
                <a:gd name="connsiteX11" fmla="*/ 21340 w 995878"/>
                <a:gd name="connsiteY11" fmla="*/ 185287 h 767336"/>
                <a:gd name="connsiteX0" fmla="*/ 21340 w 1008658"/>
                <a:gd name="connsiteY0" fmla="*/ 185287 h 767336"/>
                <a:gd name="connsiteX1" fmla="*/ 309423 w 1008658"/>
                <a:gd name="connsiteY1" fmla="*/ 1257 h 767336"/>
                <a:gd name="connsiteX2" fmla="*/ 948537 w 1008658"/>
                <a:gd name="connsiteY2" fmla="*/ 185287 h 767336"/>
                <a:gd name="connsiteX3" fmla="*/ 948537 w 1008658"/>
                <a:gd name="connsiteY3" fmla="*/ 767336 h 767336"/>
                <a:gd name="connsiteX4" fmla="*/ 898749 w 1008658"/>
                <a:gd name="connsiteY4" fmla="*/ 767336 h 767336"/>
                <a:gd name="connsiteX5" fmla="*/ 898749 w 1008658"/>
                <a:gd name="connsiteY5" fmla="*/ 529038 h 767336"/>
                <a:gd name="connsiteX6" fmla="*/ 614223 w 1008658"/>
                <a:gd name="connsiteY6" fmla="*/ 524593 h 767336"/>
                <a:gd name="connsiteX7" fmla="*/ 263415 w 1008658"/>
                <a:gd name="connsiteY7" fmla="*/ 524593 h 767336"/>
                <a:gd name="connsiteX8" fmla="*/ 65554 w 1008658"/>
                <a:gd name="connsiteY8" fmla="*/ 529038 h 767336"/>
                <a:gd name="connsiteX9" fmla="*/ 105811 w 1008658"/>
                <a:gd name="connsiteY9" fmla="*/ 767336 h 767336"/>
                <a:gd name="connsiteX10" fmla="*/ 21340 w 1008658"/>
                <a:gd name="connsiteY10" fmla="*/ 767336 h 767336"/>
                <a:gd name="connsiteX11" fmla="*/ 21340 w 1008658"/>
                <a:gd name="connsiteY11" fmla="*/ 185287 h 767336"/>
                <a:gd name="connsiteX0" fmla="*/ 21340 w 1008658"/>
                <a:gd name="connsiteY0" fmla="*/ 185287 h 767336"/>
                <a:gd name="connsiteX1" fmla="*/ 309423 w 1008658"/>
                <a:gd name="connsiteY1" fmla="*/ 1257 h 767336"/>
                <a:gd name="connsiteX2" fmla="*/ 948537 w 1008658"/>
                <a:gd name="connsiteY2" fmla="*/ 185287 h 767336"/>
                <a:gd name="connsiteX3" fmla="*/ 948537 w 1008658"/>
                <a:gd name="connsiteY3" fmla="*/ 767336 h 767336"/>
                <a:gd name="connsiteX4" fmla="*/ 898749 w 1008658"/>
                <a:gd name="connsiteY4" fmla="*/ 767336 h 767336"/>
                <a:gd name="connsiteX5" fmla="*/ 898749 w 1008658"/>
                <a:gd name="connsiteY5" fmla="*/ 529038 h 767336"/>
                <a:gd name="connsiteX6" fmla="*/ 614223 w 1008658"/>
                <a:gd name="connsiteY6" fmla="*/ 524593 h 767336"/>
                <a:gd name="connsiteX7" fmla="*/ 263415 w 1008658"/>
                <a:gd name="connsiteY7" fmla="*/ 524593 h 767336"/>
                <a:gd name="connsiteX8" fmla="*/ 65554 w 1008658"/>
                <a:gd name="connsiteY8" fmla="*/ 529038 h 767336"/>
                <a:gd name="connsiteX9" fmla="*/ 105811 w 1008658"/>
                <a:gd name="connsiteY9" fmla="*/ 767336 h 767336"/>
                <a:gd name="connsiteX10" fmla="*/ 21340 w 1008658"/>
                <a:gd name="connsiteY10" fmla="*/ 767336 h 767336"/>
                <a:gd name="connsiteX11" fmla="*/ 21340 w 1008658"/>
                <a:gd name="connsiteY11" fmla="*/ 185287 h 767336"/>
                <a:gd name="connsiteX0" fmla="*/ 21340 w 1008658"/>
                <a:gd name="connsiteY0" fmla="*/ 185287 h 767336"/>
                <a:gd name="connsiteX1" fmla="*/ 309423 w 1008658"/>
                <a:gd name="connsiteY1" fmla="*/ 1257 h 767336"/>
                <a:gd name="connsiteX2" fmla="*/ 948537 w 1008658"/>
                <a:gd name="connsiteY2" fmla="*/ 185287 h 767336"/>
                <a:gd name="connsiteX3" fmla="*/ 948537 w 1008658"/>
                <a:gd name="connsiteY3" fmla="*/ 767336 h 767336"/>
                <a:gd name="connsiteX4" fmla="*/ 806733 w 1008658"/>
                <a:gd name="connsiteY4" fmla="*/ 767336 h 767336"/>
                <a:gd name="connsiteX5" fmla="*/ 898749 w 1008658"/>
                <a:gd name="connsiteY5" fmla="*/ 529038 h 767336"/>
                <a:gd name="connsiteX6" fmla="*/ 614223 w 1008658"/>
                <a:gd name="connsiteY6" fmla="*/ 524593 h 767336"/>
                <a:gd name="connsiteX7" fmla="*/ 263415 w 1008658"/>
                <a:gd name="connsiteY7" fmla="*/ 524593 h 767336"/>
                <a:gd name="connsiteX8" fmla="*/ 65554 w 1008658"/>
                <a:gd name="connsiteY8" fmla="*/ 529038 h 767336"/>
                <a:gd name="connsiteX9" fmla="*/ 105811 w 1008658"/>
                <a:gd name="connsiteY9" fmla="*/ 767336 h 767336"/>
                <a:gd name="connsiteX10" fmla="*/ 21340 w 1008658"/>
                <a:gd name="connsiteY10" fmla="*/ 767336 h 767336"/>
                <a:gd name="connsiteX11" fmla="*/ 21340 w 1008658"/>
                <a:gd name="connsiteY11" fmla="*/ 185287 h 767336"/>
                <a:gd name="connsiteX0" fmla="*/ 21340 w 1008658"/>
                <a:gd name="connsiteY0" fmla="*/ 185287 h 767336"/>
                <a:gd name="connsiteX1" fmla="*/ 309423 w 1008658"/>
                <a:gd name="connsiteY1" fmla="*/ 1257 h 767336"/>
                <a:gd name="connsiteX2" fmla="*/ 948537 w 1008658"/>
                <a:gd name="connsiteY2" fmla="*/ 185287 h 767336"/>
                <a:gd name="connsiteX3" fmla="*/ 948537 w 1008658"/>
                <a:gd name="connsiteY3" fmla="*/ 767336 h 767336"/>
                <a:gd name="connsiteX4" fmla="*/ 806733 w 1008658"/>
                <a:gd name="connsiteY4" fmla="*/ 767336 h 767336"/>
                <a:gd name="connsiteX5" fmla="*/ 887247 w 1008658"/>
                <a:gd name="connsiteY5" fmla="*/ 523287 h 767336"/>
                <a:gd name="connsiteX6" fmla="*/ 614223 w 1008658"/>
                <a:gd name="connsiteY6" fmla="*/ 524593 h 767336"/>
                <a:gd name="connsiteX7" fmla="*/ 263415 w 1008658"/>
                <a:gd name="connsiteY7" fmla="*/ 524593 h 767336"/>
                <a:gd name="connsiteX8" fmla="*/ 65554 w 1008658"/>
                <a:gd name="connsiteY8" fmla="*/ 529038 h 767336"/>
                <a:gd name="connsiteX9" fmla="*/ 105811 w 1008658"/>
                <a:gd name="connsiteY9" fmla="*/ 767336 h 767336"/>
                <a:gd name="connsiteX10" fmla="*/ 21340 w 1008658"/>
                <a:gd name="connsiteY10" fmla="*/ 767336 h 767336"/>
                <a:gd name="connsiteX11" fmla="*/ 21340 w 1008658"/>
                <a:gd name="connsiteY11" fmla="*/ 185287 h 767336"/>
                <a:gd name="connsiteX0" fmla="*/ 21340 w 1013770"/>
                <a:gd name="connsiteY0" fmla="*/ 185483 h 767532"/>
                <a:gd name="connsiteX1" fmla="*/ 309423 w 1013770"/>
                <a:gd name="connsiteY1" fmla="*/ 1453 h 767532"/>
                <a:gd name="connsiteX2" fmla="*/ 948537 w 1013770"/>
                <a:gd name="connsiteY2" fmla="*/ 185483 h 767532"/>
                <a:gd name="connsiteX3" fmla="*/ 948537 w 1013770"/>
                <a:gd name="connsiteY3" fmla="*/ 767532 h 767532"/>
                <a:gd name="connsiteX4" fmla="*/ 806733 w 1013770"/>
                <a:gd name="connsiteY4" fmla="*/ 767532 h 767532"/>
                <a:gd name="connsiteX5" fmla="*/ 887247 w 1013770"/>
                <a:gd name="connsiteY5" fmla="*/ 523483 h 767532"/>
                <a:gd name="connsiteX6" fmla="*/ 614223 w 1013770"/>
                <a:gd name="connsiteY6" fmla="*/ 524789 h 767532"/>
                <a:gd name="connsiteX7" fmla="*/ 263415 w 1013770"/>
                <a:gd name="connsiteY7" fmla="*/ 524789 h 767532"/>
                <a:gd name="connsiteX8" fmla="*/ 65554 w 1013770"/>
                <a:gd name="connsiteY8" fmla="*/ 529234 h 767532"/>
                <a:gd name="connsiteX9" fmla="*/ 105811 w 1013770"/>
                <a:gd name="connsiteY9" fmla="*/ 767532 h 767532"/>
                <a:gd name="connsiteX10" fmla="*/ 21340 w 1013770"/>
                <a:gd name="connsiteY10" fmla="*/ 767532 h 767532"/>
                <a:gd name="connsiteX11" fmla="*/ 21340 w 1013770"/>
                <a:gd name="connsiteY11" fmla="*/ 185483 h 767532"/>
                <a:gd name="connsiteX0" fmla="*/ 21340 w 1006102"/>
                <a:gd name="connsiteY0" fmla="*/ 185483 h 767532"/>
                <a:gd name="connsiteX1" fmla="*/ 309423 w 1006102"/>
                <a:gd name="connsiteY1" fmla="*/ 1453 h 767532"/>
                <a:gd name="connsiteX2" fmla="*/ 948537 w 1006102"/>
                <a:gd name="connsiteY2" fmla="*/ 185483 h 767532"/>
                <a:gd name="connsiteX3" fmla="*/ 948537 w 1006102"/>
                <a:gd name="connsiteY3" fmla="*/ 767532 h 767532"/>
                <a:gd name="connsiteX4" fmla="*/ 806733 w 1006102"/>
                <a:gd name="connsiteY4" fmla="*/ 767532 h 767532"/>
                <a:gd name="connsiteX5" fmla="*/ 887247 w 1006102"/>
                <a:gd name="connsiteY5" fmla="*/ 523483 h 767532"/>
                <a:gd name="connsiteX6" fmla="*/ 614223 w 1006102"/>
                <a:gd name="connsiteY6" fmla="*/ 524789 h 767532"/>
                <a:gd name="connsiteX7" fmla="*/ 263415 w 1006102"/>
                <a:gd name="connsiteY7" fmla="*/ 524789 h 767532"/>
                <a:gd name="connsiteX8" fmla="*/ 65554 w 1006102"/>
                <a:gd name="connsiteY8" fmla="*/ 529234 h 767532"/>
                <a:gd name="connsiteX9" fmla="*/ 105811 w 1006102"/>
                <a:gd name="connsiteY9" fmla="*/ 767532 h 767532"/>
                <a:gd name="connsiteX10" fmla="*/ 21340 w 1006102"/>
                <a:gd name="connsiteY10" fmla="*/ 767532 h 767532"/>
                <a:gd name="connsiteX11" fmla="*/ 21340 w 1006102"/>
                <a:gd name="connsiteY11" fmla="*/ 185483 h 767532"/>
                <a:gd name="connsiteX0" fmla="*/ 21340 w 1006102"/>
                <a:gd name="connsiteY0" fmla="*/ 185483 h 767532"/>
                <a:gd name="connsiteX1" fmla="*/ 309423 w 1006102"/>
                <a:gd name="connsiteY1" fmla="*/ 1453 h 767532"/>
                <a:gd name="connsiteX2" fmla="*/ 948537 w 1006102"/>
                <a:gd name="connsiteY2" fmla="*/ 185483 h 767532"/>
                <a:gd name="connsiteX3" fmla="*/ 948537 w 1006102"/>
                <a:gd name="connsiteY3" fmla="*/ 767532 h 767532"/>
                <a:gd name="connsiteX4" fmla="*/ 806733 w 1006102"/>
                <a:gd name="connsiteY4" fmla="*/ 767532 h 767532"/>
                <a:gd name="connsiteX5" fmla="*/ 887247 w 1006102"/>
                <a:gd name="connsiteY5" fmla="*/ 523483 h 767532"/>
                <a:gd name="connsiteX6" fmla="*/ 614223 w 1006102"/>
                <a:gd name="connsiteY6" fmla="*/ 524789 h 767532"/>
                <a:gd name="connsiteX7" fmla="*/ 263415 w 1006102"/>
                <a:gd name="connsiteY7" fmla="*/ 524789 h 767532"/>
                <a:gd name="connsiteX8" fmla="*/ 65554 w 1006102"/>
                <a:gd name="connsiteY8" fmla="*/ 529234 h 767532"/>
                <a:gd name="connsiteX9" fmla="*/ 105811 w 1006102"/>
                <a:gd name="connsiteY9" fmla="*/ 767532 h 767532"/>
                <a:gd name="connsiteX10" fmla="*/ 21340 w 1006102"/>
                <a:gd name="connsiteY10" fmla="*/ 767532 h 767532"/>
                <a:gd name="connsiteX11" fmla="*/ 21340 w 1006102"/>
                <a:gd name="connsiteY11" fmla="*/ 185483 h 767532"/>
                <a:gd name="connsiteX0" fmla="*/ 21340 w 948537"/>
                <a:gd name="connsiteY0" fmla="*/ 193048 h 775097"/>
                <a:gd name="connsiteX1" fmla="*/ 309423 w 948537"/>
                <a:gd name="connsiteY1" fmla="*/ 9018 h 775097"/>
                <a:gd name="connsiteX2" fmla="*/ 948537 w 948537"/>
                <a:gd name="connsiteY2" fmla="*/ 193048 h 775097"/>
                <a:gd name="connsiteX3" fmla="*/ 948537 w 948537"/>
                <a:gd name="connsiteY3" fmla="*/ 775097 h 775097"/>
                <a:gd name="connsiteX4" fmla="*/ 806733 w 948537"/>
                <a:gd name="connsiteY4" fmla="*/ 775097 h 775097"/>
                <a:gd name="connsiteX5" fmla="*/ 887247 w 948537"/>
                <a:gd name="connsiteY5" fmla="*/ 531048 h 775097"/>
                <a:gd name="connsiteX6" fmla="*/ 614223 w 948537"/>
                <a:gd name="connsiteY6" fmla="*/ 532354 h 775097"/>
                <a:gd name="connsiteX7" fmla="*/ 263415 w 948537"/>
                <a:gd name="connsiteY7" fmla="*/ 532354 h 775097"/>
                <a:gd name="connsiteX8" fmla="*/ 65554 w 948537"/>
                <a:gd name="connsiteY8" fmla="*/ 536799 h 775097"/>
                <a:gd name="connsiteX9" fmla="*/ 105811 w 948537"/>
                <a:gd name="connsiteY9" fmla="*/ 775097 h 775097"/>
                <a:gd name="connsiteX10" fmla="*/ 21340 w 948537"/>
                <a:gd name="connsiteY10" fmla="*/ 775097 h 775097"/>
                <a:gd name="connsiteX11" fmla="*/ 21340 w 948537"/>
                <a:gd name="connsiteY11" fmla="*/ 193048 h 775097"/>
                <a:gd name="connsiteX0" fmla="*/ 21340 w 1009880"/>
                <a:gd name="connsiteY0" fmla="*/ 187075 h 769124"/>
                <a:gd name="connsiteX1" fmla="*/ 309423 w 1009880"/>
                <a:gd name="connsiteY1" fmla="*/ 3045 h 769124"/>
                <a:gd name="connsiteX2" fmla="*/ 948537 w 1009880"/>
                <a:gd name="connsiteY2" fmla="*/ 187075 h 769124"/>
                <a:gd name="connsiteX3" fmla="*/ 948537 w 1009880"/>
                <a:gd name="connsiteY3" fmla="*/ 769124 h 769124"/>
                <a:gd name="connsiteX4" fmla="*/ 806733 w 1009880"/>
                <a:gd name="connsiteY4" fmla="*/ 769124 h 769124"/>
                <a:gd name="connsiteX5" fmla="*/ 887247 w 1009880"/>
                <a:gd name="connsiteY5" fmla="*/ 525075 h 769124"/>
                <a:gd name="connsiteX6" fmla="*/ 614223 w 1009880"/>
                <a:gd name="connsiteY6" fmla="*/ 526381 h 769124"/>
                <a:gd name="connsiteX7" fmla="*/ 263415 w 1009880"/>
                <a:gd name="connsiteY7" fmla="*/ 526381 h 769124"/>
                <a:gd name="connsiteX8" fmla="*/ 65554 w 1009880"/>
                <a:gd name="connsiteY8" fmla="*/ 530826 h 769124"/>
                <a:gd name="connsiteX9" fmla="*/ 105811 w 1009880"/>
                <a:gd name="connsiteY9" fmla="*/ 769124 h 769124"/>
                <a:gd name="connsiteX10" fmla="*/ 21340 w 1009880"/>
                <a:gd name="connsiteY10" fmla="*/ 769124 h 769124"/>
                <a:gd name="connsiteX11" fmla="*/ 21340 w 1009880"/>
                <a:gd name="connsiteY11" fmla="*/ 187075 h 769124"/>
                <a:gd name="connsiteX0" fmla="*/ 23895 w 995877"/>
                <a:gd name="connsiteY0" fmla="*/ 230891 h 812940"/>
                <a:gd name="connsiteX1" fmla="*/ 346483 w 995877"/>
                <a:gd name="connsiteY1" fmla="*/ 853 h 812940"/>
                <a:gd name="connsiteX2" fmla="*/ 951092 w 995877"/>
                <a:gd name="connsiteY2" fmla="*/ 230891 h 812940"/>
                <a:gd name="connsiteX3" fmla="*/ 951092 w 995877"/>
                <a:gd name="connsiteY3" fmla="*/ 812940 h 812940"/>
                <a:gd name="connsiteX4" fmla="*/ 809288 w 995877"/>
                <a:gd name="connsiteY4" fmla="*/ 812940 h 812940"/>
                <a:gd name="connsiteX5" fmla="*/ 889802 w 995877"/>
                <a:gd name="connsiteY5" fmla="*/ 568891 h 812940"/>
                <a:gd name="connsiteX6" fmla="*/ 616778 w 995877"/>
                <a:gd name="connsiteY6" fmla="*/ 570197 h 812940"/>
                <a:gd name="connsiteX7" fmla="*/ 265970 w 995877"/>
                <a:gd name="connsiteY7" fmla="*/ 570197 h 812940"/>
                <a:gd name="connsiteX8" fmla="*/ 68109 w 995877"/>
                <a:gd name="connsiteY8" fmla="*/ 574642 h 812940"/>
                <a:gd name="connsiteX9" fmla="*/ 108366 w 995877"/>
                <a:gd name="connsiteY9" fmla="*/ 812940 h 812940"/>
                <a:gd name="connsiteX10" fmla="*/ 23895 w 995877"/>
                <a:gd name="connsiteY10" fmla="*/ 812940 h 812940"/>
                <a:gd name="connsiteX11" fmla="*/ 23895 w 995877"/>
                <a:gd name="connsiteY11" fmla="*/ 230891 h 812940"/>
                <a:gd name="connsiteX0" fmla="*/ 23895 w 995877"/>
                <a:gd name="connsiteY0" fmla="*/ 231798 h 813847"/>
                <a:gd name="connsiteX1" fmla="*/ 346483 w 995877"/>
                <a:gd name="connsiteY1" fmla="*/ 1760 h 813847"/>
                <a:gd name="connsiteX2" fmla="*/ 951092 w 995877"/>
                <a:gd name="connsiteY2" fmla="*/ 231798 h 813847"/>
                <a:gd name="connsiteX3" fmla="*/ 951092 w 995877"/>
                <a:gd name="connsiteY3" fmla="*/ 813847 h 813847"/>
                <a:gd name="connsiteX4" fmla="*/ 809288 w 995877"/>
                <a:gd name="connsiteY4" fmla="*/ 813847 h 813847"/>
                <a:gd name="connsiteX5" fmla="*/ 889802 w 995877"/>
                <a:gd name="connsiteY5" fmla="*/ 569798 h 813847"/>
                <a:gd name="connsiteX6" fmla="*/ 616778 w 995877"/>
                <a:gd name="connsiteY6" fmla="*/ 571104 h 813847"/>
                <a:gd name="connsiteX7" fmla="*/ 265970 w 995877"/>
                <a:gd name="connsiteY7" fmla="*/ 571104 h 813847"/>
                <a:gd name="connsiteX8" fmla="*/ 68109 w 995877"/>
                <a:gd name="connsiteY8" fmla="*/ 575549 h 813847"/>
                <a:gd name="connsiteX9" fmla="*/ 108366 w 995877"/>
                <a:gd name="connsiteY9" fmla="*/ 813847 h 813847"/>
                <a:gd name="connsiteX10" fmla="*/ 23895 w 995877"/>
                <a:gd name="connsiteY10" fmla="*/ 813847 h 813847"/>
                <a:gd name="connsiteX11" fmla="*/ 23895 w 995877"/>
                <a:gd name="connsiteY11" fmla="*/ 231798 h 813847"/>
                <a:gd name="connsiteX0" fmla="*/ 23470 w 995879"/>
                <a:gd name="connsiteY0" fmla="*/ 203441 h 785490"/>
                <a:gd name="connsiteX1" fmla="*/ 340307 w 995879"/>
                <a:gd name="connsiteY1" fmla="*/ 2158 h 785490"/>
                <a:gd name="connsiteX2" fmla="*/ 950667 w 995879"/>
                <a:gd name="connsiteY2" fmla="*/ 203441 h 785490"/>
                <a:gd name="connsiteX3" fmla="*/ 950667 w 995879"/>
                <a:gd name="connsiteY3" fmla="*/ 785490 h 785490"/>
                <a:gd name="connsiteX4" fmla="*/ 808863 w 995879"/>
                <a:gd name="connsiteY4" fmla="*/ 785490 h 785490"/>
                <a:gd name="connsiteX5" fmla="*/ 889377 w 995879"/>
                <a:gd name="connsiteY5" fmla="*/ 541441 h 785490"/>
                <a:gd name="connsiteX6" fmla="*/ 616353 w 995879"/>
                <a:gd name="connsiteY6" fmla="*/ 542747 h 785490"/>
                <a:gd name="connsiteX7" fmla="*/ 265545 w 995879"/>
                <a:gd name="connsiteY7" fmla="*/ 542747 h 785490"/>
                <a:gd name="connsiteX8" fmla="*/ 67684 w 995879"/>
                <a:gd name="connsiteY8" fmla="*/ 547192 h 785490"/>
                <a:gd name="connsiteX9" fmla="*/ 107941 w 995879"/>
                <a:gd name="connsiteY9" fmla="*/ 785490 h 785490"/>
                <a:gd name="connsiteX10" fmla="*/ 23470 w 995879"/>
                <a:gd name="connsiteY10" fmla="*/ 785490 h 785490"/>
                <a:gd name="connsiteX11" fmla="*/ 23470 w 995879"/>
                <a:gd name="connsiteY11" fmla="*/ 203441 h 785490"/>
                <a:gd name="connsiteX0" fmla="*/ 23044 w 995878"/>
                <a:gd name="connsiteY0" fmla="*/ 203441 h 785490"/>
                <a:gd name="connsiteX1" fmla="*/ 334130 w 995878"/>
                <a:gd name="connsiteY1" fmla="*/ 2158 h 785490"/>
                <a:gd name="connsiteX2" fmla="*/ 950241 w 995878"/>
                <a:gd name="connsiteY2" fmla="*/ 203441 h 785490"/>
                <a:gd name="connsiteX3" fmla="*/ 950241 w 995878"/>
                <a:gd name="connsiteY3" fmla="*/ 785490 h 785490"/>
                <a:gd name="connsiteX4" fmla="*/ 808437 w 995878"/>
                <a:gd name="connsiteY4" fmla="*/ 785490 h 785490"/>
                <a:gd name="connsiteX5" fmla="*/ 888951 w 995878"/>
                <a:gd name="connsiteY5" fmla="*/ 541441 h 785490"/>
                <a:gd name="connsiteX6" fmla="*/ 615927 w 995878"/>
                <a:gd name="connsiteY6" fmla="*/ 542747 h 785490"/>
                <a:gd name="connsiteX7" fmla="*/ 265119 w 995878"/>
                <a:gd name="connsiteY7" fmla="*/ 542747 h 785490"/>
                <a:gd name="connsiteX8" fmla="*/ 67258 w 995878"/>
                <a:gd name="connsiteY8" fmla="*/ 547192 h 785490"/>
                <a:gd name="connsiteX9" fmla="*/ 107515 w 995878"/>
                <a:gd name="connsiteY9" fmla="*/ 785490 h 785490"/>
                <a:gd name="connsiteX10" fmla="*/ 23044 w 995878"/>
                <a:gd name="connsiteY10" fmla="*/ 785490 h 785490"/>
                <a:gd name="connsiteX11" fmla="*/ 23044 w 995878"/>
                <a:gd name="connsiteY11" fmla="*/ 203441 h 785490"/>
                <a:gd name="connsiteX0" fmla="*/ 23044 w 995878"/>
                <a:gd name="connsiteY0" fmla="*/ 203441 h 785490"/>
                <a:gd name="connsiteX1" fmla="*/ 334130 w 995878"/>
                <a:gd name="connsiteY1" fmla="*/ 2158 h 785490"/>
                <a:gd name="connsiteX2" fmla="*/ 950241 w 995878"/>
                <a:gd name="connsiteY2" fmla="*/ 203441 h 785490"/>
                <a:gd name="connsiteX3" fmla="*/ 950241 w 995878"/>
                <a:gd name="connsiteY3" fmla="*/ 785490 h 785490"/>
                <a:gd name="connsiteX4" fmla="*/ 808437 w 995878"/>
                <a:gd name="connsiteY4" fmla="*/ 785490 h 785490"/>
                <a:gd name="connsiteX5" fmla="*/ 888951 w 995878"/>
                <a:gd name="connsiteY5" fmla="*/ 541441 h 785490"/>
                <a:gd name="connsiteX6" fmla="*/ 615927 w 995878"/>
                <a:gd name="connsiteY6" fmla="*/ 542747 h 785490"/>
                <a:gd name="connsiteX7" fmla="*/ 265119 w 995878"/>
                <a:gd name="connsiteY7" fmla="*/ 542747 h 785490"/>
                <a:gd name="connsiteX8" fmla="*/ 67258 w 995878"/>
                <a:gd name="connsiteY8" fmla="*/ 547192 h 785490"/>
                <a:gd name="connsiteX9" fmla="*/ 107515 w 995878"/>
                <a:gd name="connsiteY9" fmla="*/ 785490 h 785490"/>
                <a:gd name="connsiteX10" fmla="*/ 23044 w 995878"/>
                <a:gd name="connsiteY10" fmla="*/ 785490 h 785490"/>
                <a:gd name="connsiteX11" fmla="*/ 23044 w 995878"/>
                <a:gd name="connsiteY11" fmla="*/ 203441 h 785490"/>
                <a:gd name="connsiteX0" fmla="*/ 23044 w 995878"/>
                <a:gd name="connsiteY0" fmla="*/ 203441 h 785490"/>
                <a:gd name="connsiteX1" fmla="*/ 334130 w 995878"/>
                <a:gd name="connsiteY1" fmla="*/ 2158 h 785490"/>
                <a:gd name="connsiteX2" fmla="*/ 950241 w 995878"/>
                <a:gd name="connsiteY2" fmla="*/ 203441 h 785490"/>
                <a:gd name="connsiteX3" fmla="*/ 950241 w 995878"/>
                <a:gd name="connsiteY3" fmla="*/ 785490 h 785490"/>
                <a:gd name="connsiteX4" fmla="*/ 808437 w 995878"/>
                <a:gd name="connsiteY4" fmla="*/ 785490 h 785490"/>
                <a:gd name="connsiteX5" fmla="*/ 888951 w 995878"/>
                <a:gd name="connsiteY5" fmla="*/ 541441 h 785490"/>
                <a:gd name="connsiteX6" fmla="*/ 615927 w 995878"/>
                <a:gd name="connsiteY6" fmla="*/ 542747 h 785490"/>
                <a:gd name="connsiteX7" fmla="*/ 265119 w 995878"/>
                <a:gd name="connsiteY7" fmla="*/ 542747 h 785490"/>
                <a:gd name="connsiteX8" fmla="*/ 67258 w 995878"/>
                <a:gd name="connsiteY8" fmla="*/ 547192 h 785490"/>
                <a:gd name="connsiteX9" fmla="*/ 107515 w 995878"/>
                <a:gd name="connsiteY9" fmla="*/ 785490 h 785490"/>
                <a:gd name="connsiteX10" fmla="*/ 23044 w 995878"/>
                <a:gd name="connsiteY10" fmla="*/ 785490 h 785490"/>
                <a:gd name="connsiteX11" fmla="*/ 23044 w 995878"/>
                <a:gd name="connsiteY11" fmla="*/ 203441 h 785490"/>
                <a:gd name="connsiteX0" fmla="*/ 23044 w 995878"/>
                <a:gd name="connsiteY0" fmla="*/ 203441 h 785490"/>
                <a:gd name="connsiteX1" fmla="*/ 334130 w 995878"/>
                <a:gd name="connsiteY1" fmla="*/ 2158 h 785490"/>
                <a:gd name="connsiteX2" fmla="*/ 950241 w 995878"/>
                <a:gd name="connsiteY2" fmla="*/ 203441 h 785490"/>
                <a:gd name="connsiteX3" fmla="*/ 950241 w 995878"/>
                <a:gd name="connsiteY3" fmla="*/ 785490 h 785490"/>
                <a:gd name="connsiteX4" fmla="*/ 808437 w 995878"/>
                <a:gd name="connsiteY4" fmla="*/ 785490 h 785490"/>
                <a:gd name="connsiteX5" fmla="*/ 888951 w 995878"/>
                <a:gd name="connsiteY5" fmla="*/ 541441 h 785490"/>
                <a:gd name="connsiteX6" fmla="*/ 615927 w 995878"/>
                <a:gd name="connsiteY6" fmla="*/ 542747 h 785490"/>
                <a:gd name="connsiteX7" fmla="*/ 265119 w 995878"/>
                <a:gd name="connsiteY7" fmla="*/ 542747 h 785490"/>
                <a:gd name="connsiteX8" fmla="*/ 67258 w 995878"/>
                <a:gd name="connsiteY8" fmla="*/ 547192 h 785490"/>
                <a:gd name="connsiteX9" fmla="*/ 107515 w 995878"/>
                <a:gd name="connsiteY9" fmla="*/ 785490 h 785490"/>
                <a:gd name="connsiteX10" fmla="*/ 23044 w 995878"/>
                <a:gd name="connsiteY10" fmla="*/ 785490 h 785490"/>
                <a:gd name="connsiteX11" fmla="*/ 23044 w 995878"/>
                <a:gd name="connsiteY11" fmla="*/ 203441 h 785490"/>
                <a:gd name="connsiteX0" fmla="*/ 23044 w 995878"/>
                <a:gd name="connsiteY0" fmla="*/ 203441 h 785490"/>
                <a:gd name="connsiteX1" fmla="*/ 334130 w 995878"/>
                <a:gd name="connsiteY1" fmla="*/ 2158 h 785490"/>
                <a:gd name="connsiteX2" fmla="*/ 950241 w 995878"/>
                <a:gd name="connsiteY2" fmla="*/ 203441 h 785490"/>
                <a:gd name="connsiteX3" fmla="*/ 950241 w 995878"/>
                <a:gd name="connsiteY3" fmla="*/ 785490 h 785490"/>
                <a:gd name="connsiteX4" fmla="*/ 808437 w 995878"/>
                <a:gd name="connsiteY4" fmla="*/ 785490 h 785490"/>
                <a:gd name="connsiteX5" fmla="*/ 888951 w 995878"/>
                <a:gd name="connsiteY5" fmla="*/ 541441 h 785490"/>
                <a:gd name="connsiteX6" fmla="*/ 615927 w 995878"/>
                <a:gd name="connsiteY6" fmla="*/ 542747 h 785490"/>
                <a:gd name="connsiteX7" fmla="*/ 265119 w 995878"/>
                <a:gd name="connsiteY7" fmla="*/ 542747 h 785490"/>
                <a:gd name="connsiteX8" fmla="*/ 67258 w 995878"/>
                <a:gd name="connsiteY8" fmla="*/ 547192 h 785490"/>
                <a:gd name="connsiteX9" fmla="*/ 107515 w 995878"/>
                <a:gd name="connsiteY9" fmla="*/ 785490 h 785490"/>
                <a:gd name="connsiteX10" fmla="*/ 23044 w 995878"/>
                <a:gd name="connsiteY10" fmla="*/ 785490 h 785490"/>
                <a:gd name="connsiteX11" fmla="*/ 23044 w 995878"/>
                <a:gd name="connsiteY11" fmla="*/ 203441 h 785490"/>
                <a:gd name="connsiteX0" fmla="*/ 23044 w 995878"/>
                <a:gd name="connsiteY0" fmla="*/ 203441 h 785490"/>
                <a:gd name="connsiteX1" fmla="*/ 334130 w 995878"/>
                <a:gd name="connsiteY1" fmla="*/ 2158 h 785490"/>
                <a:gd name="connsiteX2" fmla="*/ 950241 w 995878"/>
                <a:gd name="connsiteY2" fmla="*/ 203441 h 785490"/>
                <a:gd name="connsiteX3" fmla="*/ 950241 w 995878"/>
                <a:gd name="connsiteY3" fmla="*/ 785490 h 785490"/>
                <a:gd name="connsiteX4" fmla="*/ 808437 w 995878"/>
                <a:gd name="connsiteY4" fmla="*/ 785490 h 785490"/>
                <a:gd name="connsiteX5" fmla="*/ 888951 w 995878"/>
                <a:gd name="connsiteY5" fmla="*/ 541441 h 785490"/>
                <a:gd name="connsiteX6" fmla="*/ 615927 w 995878"/>
                <a:gd name="connsiteY6" fmla="*/ 542747 h 785490"/>
                <a:gd name="connsiteX7" fmla="*/ 265119 w 995878"/>
                <a:gd name="connsiteY7" fmla="*/ 542747 h 785490"/>
                <a:gd name="connsiteX8" fmla="*/ 67258 w 995878"/>
                <a:gd name="connsiteY8" fmla="*/ 547192 h 785490"/>
                <a:gd name="connsiteX9" fmla="*/ 107515 w 995878"/>
                <a:gd name="connsiteY9" fmla="*/ 785490 h 785490"/>
                <a:gd name="connsiteX10" fmla="*/ 23044 w 995878"/>
                <a:gd name="connsiteY10" fmla="*/ 785490 h 785490"/>
                <a:gd name="connsiteX11" fmla="*/ 23044 w 995878"/>
                <a:gd name="connsiteY11" fmla="*/ 203441 h 785490"/>
                <a:gd name="connsiteX0" fmla="*/ 23044 w 995878"/>
                <a:gd name="connsiteY0" fmla="*/ 203441 h 785490"/>
                <a:gd name="connsiteX1" fmla="*/ 334130 w 995878"/>
                <a:gd name="connsiteY1" fmla="*/ 2158 h 785490"/>
                <a:gd name="connsiteX2" fmla="*/ 950241 w 995878"/>
                <a:gd name="connsiteY2" fmla="*/ 203441 h 785490"/>
                <a:gd name="connsiteX3" fmla="*/ 950241 w 995878"/>
                <a:gd name="connsiteY3" fmla="*/ 785490 h 785490"/>
                <a:gd name="connsiteX4" fmla="*/ 808437 w 995878"/>
                <a:gd name="connsiteY4" fmla="*/ 785490 h 785490"/>
                <a:gd name="connsiteX5" fmla="*/ 888951 w 995878"/>
                <a:gd name="connsiteY5" fmla="*/ 541441 h 785490"/>
                <a:gd name="connsiteX6" fmla="*/ 615927 w 995878"/>
                <a:gd name="connsiteY6" fmla="*/ 542747 h 785490"/>
                <a:gd name="connsiteX7" fmla="*/ 265119 w 995878"/>
                <a:gd name="connsiteY7" fmla="*/ 542747 h 785490"/>
                <a:gd name="connsiteX8" fmla="*/ 67258 w 995878"/>
                <a:gd name="connsiteY8" fmla="*/ 547192 h 785490"/>
                <a:gd name="connsiteX9" fmla="*/ 107515 w 995878"/>
                <a:gd name="connsiteY9" fmla="*/ 785490 h 785490"/>
                <a:gd name="connsiteX10" fmla="*/ 23044 w 995878"/>
                <a:gd name="connsiteY10" fmla="*/ 785490 h 785490"/>
                <a:gd name="connsiteX11" fmla="*/ 23044 w 995878"/>
                <a:gd name="connsiteY11" fmla="*/ 203441 h 785490"/>
                <a:gd name="connsiteX0" fmla="*/ 23044 w 995878"/>
                <a:gd name="connsiteY0" fmla="*/ 203441 h 785490"/>
                <a:gd name="connsiteX1" fmla="*/ 334130 w 995878"/>
                <a:gd name="connsiteY1" fmla="*/ 2158 h 785490"/>
                <a:gd name="connsiteX2" fmla="*/ 950241 w 995878"/>
                <a:gd name="connsiteY2" fmla="*/ 203441 h 785490"/>
                <a:gd name="connsiteX3" fmla="*/ 950241 w 995878"/>
                <a:gd name="connsiteY3" fmla="*/ 785490 h 785490"/>
                <a:gd name="connsiteX4" fmla="*/ 808437 w 995878"/>
                <a:gd name="connsiteY4" fmla="*/ 785490 h 785490"/>
                <a:gd name="connsiteX5" fmla="*/ 888951 w 995878"/>
                <a:gd name="connsiteY5" fmla="*/ 541441 h 785490"/>
                <a:gd name="connsiteX6" fmla="*/ 615927 w 995878"/>
                <a:gd name="connsiteY6" fmla="*/ 542747 h 785490"/>
                <a:gd name="connsiteX7" fmla="*/ 265119 w 995878"/>
                <a:gd name="connsiteY7" fmla="*/ 542747 h 785490"/>
                <a:gd name="connsiteX8" fmla="*/ 67258 w 995878"/>
                <a:gd name="connsiteY8" fmla="*/ 547192 h 785490"/>
                <a:gd name="connsiteX9" fmla="*/ 107515 w 995878"/>
                <a:gd name="connsiteY9" fmla="*/ 785490 h 785490"/>
                <a:gd name="connsiteX10" fmla="*/ 23044 w 995878"/>
                <a:gd name="connsiteY10" fmla="*/ 785490 h 785490"/>
                <a:gd name="connsiteX11" fmla="*/ 23044 w 995878"/>
                <a:gd name="connsiteY11" fmla="*/ 203441 h 785490"/>
                <a:gd name="connsiteX0" fmla="*/ 23044 w 995878"/>
                <a:gd name="connsiteY0" fmla="*/ 203441 h 785490"/>
                <a:gd name="connsiteX1" fmla="*/ 334130 w 995878"/>
                <a:gd name="connsiteY1" fmla="*/ 2158 h 785490"/>
                <a:gd name="connsiteX2" fmla="*/ 950241 w 995878"/>
                <a:gd name="connsiteY2" fmla="*/ 203441 h 785490"/>
                <a:gd name="connsiteX3" fmla="*/ 950241 w 995878"/>
                <a:gd name="connsiteY3" fmla="*/ 785490 h 785490"/>
                <a:gd name="connsiteX4" fmla="*/ 808437 w 995878"/>
                <a:gd name="connsiteY4" fmla="*/ 785490 h 785490"/>
                <a:gd name="connsiteX5" fmla="*/ 888951 w 995878"/>
                <a:gd name="connsiteY5" fmla="*/ 541441 h 785490"/>
                <a:gd name="connsiteX6" fmla="*/ 615927 w 995878"/>
                <a:gd name="connsiteY6" fmla="*/ 542747 h 785490"/>
                <a:gd name="connsiteX7" fmla="*/ 265119 w 995878"/>
                <a:gd name="connsiteY7" fmla="*/ 542747 h 785490"/>
                <a:gd name="connsiteX8" fmla="*/ 67258 w 995878"/>
                <a:gd name="connsiteY8" fmla="*/ 547192 h 785490"/>
                <a:gd name="connsiteX9" fmla="*/ 107515 w 995878"/>
                <a:gd name="connsiteY9" fmla="*/ 785490 h 785490"/>
                <a:gd name="connsiteX10" fmla="*/ 23044 w 995878"/>
                <a:gd name="connsiteY10" fmla="*/ 785490 h 785490"/>
                <a:gd name="connsiteX11" fmla="*/ 23044 w 995878"/>
                <a:gd name="connsiteY11" fmla="*/ 203441 h 785490"/>
                <a:gd name="connsiteX0" fmla="*/ 23044 w 995878"/>
                <a:gd name="connsiteY0" fmla="*/ 203441 h 785490"/>
                <a:gd name="connsiteX1" fmla="*/ 334130 w 995878"/>
                <a:gd name="connsiteY1" fmla="*/ 2158 h 785490"/>
                <a:gd name="connsiteX2" fmla="*/ 950241 w 995878"/>
                <a:gd name="connsiteY2" fmla="*/ 203441 h 785490"/>
                <a:gd name="connsiteX3" fmla="*/ 950241 w 995878"/>
                <a:gd name="connsiteY3" fmla="*/ 785490 h 785490"/>
                <a:gd name="connsiteX4" fmla="*/ 808437 w 995878"/>
                <a:gd name="connsiteY4" fmla="*/ 785490 h 785490"/>
                <a:gd name="connsiteX5" fmla="*/ 888951 w 995878"/>
                <a:gd name="connsiteY5" fmla="*/ 541441 h 785490"/>
                <a:gd name="connsiteX6" fmla="*/ 569919 w 995878"/>
                <a:gd name="connsiteY6" fmla="*/ 508241 h 785490"/>
                <a:gd name="connsiteX7" fmla="*/ 265119 w 995878"/>
                <a:gd name="connsiteY7" fmla="*/ 542747 h 785490"/>
                <a:gd name="connsiteX8" fmla="*/ 67258 w 995878"/>
                <a:gd name="connsiteY8" fmla="*/ 547192 h 785490"/>
                <a:gd name="connsiteX9" fmla="*/ 107515 w 995878"/>
                <a:gd name="connsiteY9" fmla="*/ 785490 h 785490"/>
                <a:gd name="connsiteX10" fmla="*/ 23044 w 995878"/>
                <a:gd name="connsiteY10" fmla="*/ 785490 h 785490"/>
                <a:gd name="connsiteX11" fmla="*/ 23044 w 995878"/>
                <a:gd name="connsiteY11" fmla="*/ 203441 h 785490"/>
                <a:gd name="connsiteX0" fmla="*/ 23044 w 995878"/>
                <a:gd name="connsiteY0" fmla="*/ 203441 h 785490"/>
                <a:gd name="connsiteX1" fmla="*/ 334130 w 995878"/>
                <a:gd name="connsiteY1" fmla="*/ 2158 h 785490"/>
                <a:gd name="connsiteX2" fmla="*/ 950241 w 995878"/>
                <a:gd name="connsiteY2" fmla="*/ 203441 h 785490"/>
                <a:gd name="connsiteX3" fmla="*/ 950241 w 995878"/>
                <a:gd name="connsiteY3" fmla="*/ 785490 h 785490"/>
                <a:gd name="connsiteX4" fmla="*/ 808437 w 995878"/>
                <a:gd name="connsiteY4" fmla="*/ 785490 h 785490"/>
                <a:gd name="connsiteX5" fmla="*/ 888951 w 995878"/>
                <a:gd name="connsiteY5" fmla="*/ 541441 h 785490"/>
                <a:gd name="connsiteX6" fmla="*/ 569919 w 995878"/>
                <a:gd name="connsiteY6" fmla="*/ 508241 h 785490"/>
                <a:gd name="connsiteX7" fmla="*/ 259368 w 995878"/>
                <a:gd name="connsiteY7" fmla="*/ 508241 h 785490"/>
                <a:gd name="connsiteX8" fmla="*/ 67258 w 995878"/>
                <a:gd name="connsiteY8" fmla="*/ 547192 h 785490"/>
                <a:gd name="connsiteX9" fmla="*/ 107515 w 995878"/>
                <a:gd name="connsiteY9" fmla="*/ 785490 h 785490"/>
                <a:gd name="connsiteX10" fmla="*/ 23044 w 995878"/>
                <a:gd name="connsiteY10" fmla="*/ 785490 h 785490"/>
                <a:gd name="connsiteX11" fmla="*/ 23044 w 995878"/>
                <a:gd name="connsiteY11" fmla="*/ 203441 h 785490"/>
                <a:gd name="connsiteX0" fmla="*/ 23044 w 995878"/>
                <a:gd name="connsiteY0" fmla="*/ 203441 h 785490"/>
                <a:gd name="connsiteX1" fmla="*/ 334130 w 995878"/>
                <a:gd name="connsiteY1" fmla="*/ 2158 h 785490"/>
                <a:gd name="connsiteX2" fmla="*/ 950241 w 995878"/>
                <a:gd name="connsiteY2" fmla="*/ 203441 h 785490"/>
                <a:gd name="connsiteX3" fmla="*/ 950241 w 995878"/>
                <a:gd name="connsiteY3" fmla="*/ 785490 h 785490"/>
                <a:gd name="connsiteX4" fmla="*/ 808437 w 995878"/>
                <a:gd name="connsiteY4" fmla="*/ 785490 h 785490"/>
                <a:gd name="connsiteX5" fmla="*/ 888951 w 995878"/>
                <a:gd name="connsiteY5" fmla="*/ 541441 h 785490"/>
                <a:gd name="connsiteX6" fmla="*/ 569919 w 995878"/>
                <a:gd name="connsiteY6" fmla="*/ 508241 h 785490"/>
                <a:gd name="connsiteX7" fmla="*/ 259368 w 995878"/>
                <a:gd name="connsiteY7" fmla="*/ 508241 h 785490"/>
                <a:gd name="connsiteX8" fmla="*/ 67258 w 995878"/>
                <a:gd name="connsiteY8" fmla="*/ 547192 h 785490"/>
                <a:gd name="connsiteX9" fmla="*/ 107515 w 995878"/>
                <a:gd name="connsiteY9" fmla="*/ 785490 h 785490"/>
                <a:gd name="connsiteX10" fmla="*/ 23044 w 995878"/>
                <a:gd name="connsiteY10" fmla="*/ 785490 h 785490"/>
                <a:gd name="connsiteX11" fmla="*/ 23044 w 995878"/>
                <a:gd name="connsiteY11" fmla="*/ 203441 h 785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95878" h="785490">
                  <a:moveTo>
                    <a:pt x="23044" y="203441"/>
                  </a:moveTo>
                  <a:cubicBezTo>
                    <a:pt x="74892" y="72886"/>
                    <a:pt x="122088" y="19411"/>
                    <a:pt x="334130" y="2158"/>
                  </a:cubicBezTo>
                  <a:cubicBezTo>
                    <a:pt x="546172" y="-15095"/>
                    <a:pt x="847556" y="72886"/>
                    <a:pt x="950241" y="203441"/>
                  </a:cubicBezTo>
                  <a:cubicBezTo>
                    <a:pt x="1052926" y="333996"/>
                    <a:pt x="950241" y="591474"/>
                    <a:pt x="950241" y="785490"/>
                  </a:cubicBezTo>
                  <a:lnTo>
                    <a:pt x="808437" y="785490"/>
                  </a:lnTo>
                  <a:cubicBezTo>
                    <a:pt x="808437" y="706057"/>
                    <a:pt x="928704" y="587649"/>
                    <a:pt x="888951" y="541441"/>
                  </a:cubicBezTo>
                  <a:cubicBezTo>
                    <a:pt x="849198" y="495233"/>
                    <a:pt x="296700" y="204922"/>
                    <a:pt x="569919" y="508241"/>
                  </a:cubicBezTo>
                  <a:cubicBezTo>
                    <a:pt x="102175" y="295456"/>
                    <a:pt x="169271" y="358717"/>
                    <a:pt x="259368" y="508241"/>
                  </a:cubicBezTo>
                  <a:cubicBezTo>
                    <a:pt x="43889" y="406206"/>
                    <a:pt x="92567" y="500984"/>
                    <a:pt x="67258" y="547192"/>
                  </a:cubicBezTo>
                  <a:cubicBezTo>
                    <a:pt x="41949" y="593400"/>
                    <a:pt x="107515" y="706057"/>
                    <a:pt x="107515" y="785490"/>
                  </a:cubicBezTo>
                  <a:lnTo>
                    <a:pt x="23044" y="785490"/>
                  </a:lnTo>
                  <a:cubicBezTo>
                    <a:pt x="23044" y="591474"/>
                    <a:pt x="-28804" y="333996"/>
                    <a:pt x="23044" y="20344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5" name="Ellipse 94"/>
            <p:cNvSpPr/>
            <p:nvPr/>
          </p:nvSpPr>
          <p:spPr>
            <a:xfrm>
              <a:off x="8698277" y="997851"/>
              <a:ext cx="283880" cy="2838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6" name="Freihandform 95"/>
            <p:cNvSpPr/>
            <p:nvPr/>
          </p:nvSpPr>
          <p:spPr>
            <a:xfrm>
              <a:off x="8751034" y="1092573"/>
              <a:ext cx="63860" cy="104437"/>
            </a:xfrm>
            <a:custGeom>
              <a:avLst/>
              <a:gdLst>
                <a:gd name="connsiteX0" fmla="*/ 39358 w 53520"/>
                <a:gd name="connsiteY0" fmla="*/ 0 h 87526"/>
                <a:gd name="connsiteX1" fmla="*/ 53520 w 53520"/>
                <a:gd name="connsiteY1" fmla="*/ 83961 h 87526"/>
                <a:gd name="connsiteX2" fmla="*/ 44914 w 53520"/>
                <a:gd name="connsiteY2" fmla="*/ 87526 h 87526"/>
                <a:gd name="connsiteX3" fmla="*/ 0 w 53520"/>
                <a:gd name="connsiteY3" fmla="*/ 42612 h 87526"/>
                <a:gd name="connsiteX4" fmla="*/ 13155 w 53520"/>
                <a:gd name="connsiteY4" fmla="*/ 10853 h 87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520" h="87526">
                  <a:moveTo>
                    <a:pt x="39358" y="0"/>
                  </a:moveTo>
                  <a:lnTo>
                    <a:pt x="53520" y="83961"/>
                  </a:lnTo>
                  <a:lnTo>
                    <a:pt x="44914" y="87526"/>
                  </a:lnTo>
                  <a:cubicBezTo>
                    <a:pt x="20109" y="87526"/>
                    <a:pt x="0" y="67417"/>
                    <a:pt x="0" y="42612"/>
                  </a:cubicBezTo>
                  <a:cubicBezTo>
                    <a:pt x="0" y="30210"/>
                    <a:pt x="5027" y="18981"/>
                    <a:pt x="13155" y="10853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7" name="Ellipse 96"/>
            <p:cNvSpPr/>
            <p:nvPr/>
          </p:nvSpPr>
          <p:spPr>
            <a:xfrm>
              <a:off x="9520732" y="989821"/>
              <a:ext cx="283880" cy="2838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8" name="Freihandform 97"/>
            <p:cNvSpPr/>
            <p:nvPr/>
          </p:nvSpPr>
          <p:spPr>
            <a:xfrm flipH="1">
              <a:off x="9681347" y="1092573"/>
              <a:ext cx="63860" cy="104437"/>
            </a:xfrm>
            <a:custGeom>
              <a:avLst/>
              <a:gdLst>
                <a:gd name="connsiteX0" fmla="*/ 39358 w 53520"/>
                <a:gd name="connsiteY0" fmla="*/ 0 h 87526"/>
                <a:gd name="connsiteX1" fmla="*/ 53520 w 53520"/>
                <a:gd name="connsiteY1" fmla="*/ 83961 h 87526"/>
                <a:gd name="connsiteX2" fmla="*/ 44914 w 53520"/>
                <a:gd name="connsiteY2" fmla="*/ 87526 h 87526"/>
                <a:gd name="connsiteX3" fmla="*/ 0 w 53520"/>
                <a:gd name="connsiteY3" fmla="*/ 42612 h 87526"/>
                <a:gd name="connsiteX4" fmla="*/ 13155 w 53520"/>
                <a:gd name="connsiteY4" fmla="*/ 10853 h 87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520" h="87526">
                  <a:moveTo>
                    <a:pt x="39358" y="0"/>
                  </a:moveTo>
                  <a:lnTo>
                    <a:pt x="53520" y="83961"/>
                  </a:lnTo>
                  <a:lnTo>
                    <a:pt x="44914" y="87526"/>
                  </a:lnTo>
                  <a:cubicBezTo>
                    <a:pt x="20109" y="87526"/>
                    <a:pt x="0" y="67417"/>
                    <a:pt x="0" y="42612"/>
                  </a:cubicBezTo>
                  <a:cubicBezTo>
                    <a:pt x="0" y="30210"/>
                    <a:pt x="5027" y="18981"/>
                    <a:pt x="13155" y="10853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9" name="Freihandform 98"/>
            <p:cNvSpPr/>
            <p:nvPr/>
          </p:nvSpPr>
          <p:spPr>
            <a:xfrm>
              <a:off x="8840241" y="3619694"/>
              <a:ext cx="772916" cy="2817654"/>
            </a:xfrm>
            <a:custGeom>
              <a:avLst/>
              <a:gdLst>
                <a:gd name="connsiteX0" fmla="*/ 0 w 647765"/>
                <a:gd name="connsiteY0" fmla="*/ 0 h 2361417"/>
                <a:gd name="connsiteX1" fmla="*/ 255522 w 647765"/>
                <a:gd name="connsiteY1" fmla="*/ 0 h 2361417"/>
                <a:gd name="connsiteX2" fmla="*/ 392243 w 647765"/>
                <a:gd name="connsiteY2" fmla="*/ 0 h 2361417"/>
                <a:gd name="connsiteX3" fmla="*/ 647765 w 647765"/>
                <a:gd name="connsiteY3" fmla="*/ 0 h 2361417"/>
                <a:gd name="connsiteX4" fmla="*/ 573002 w 647765"/>
                <a:gd name="connsiteY4" fmla="*/ 2355666 h 2361417"/>
                <a:gd name="connsiteX5" fmla="*/ 341787 w 647765"/>
                <a:gd name="connsiteY5" fmla="*/ 2361417 h 2361417"/>
                <a:gd name="connsiteX6" fmla="*/ 323883 w 647765"/>
                <a:gd name="connsiteY6" fmla="*/ 1871300 h 2361417"/>
                <a:gd name="connsiteX7" fmla="*/ 305978 w 647765"/>
                <a:gd name="connsiteY7" fmla="*/ 2361417 h 2361417"/>
                <a:gd name="connsiteX8" fmla="*/ 74763 w 647765"/>
                <a:gd name="connsiteY8" fmla="*/ 2355666 h 2361417"/>
                <a:gd name="connsiteX0" fmla="*/ 0 w 647765"/>
                <a:gd name="connsiteY0" fmla="*/ 0 h 2361417"/>
                <a:gd name="connsiteX1" fmla="*/ 255522 w 647765"/>
                <a:gd name="connsiteY1" fmla="*/ 0 h 2361417"/>
                <a:gd name="connsiteX2" fmla="*/ 392243 w 647765"/>
                <a:gd name="connsiteY2" fmla="*/ 0 h 2361417"/>
                <a:gd name="connsiteX3" fmla="*/ 647765 w 647765"/>
                <a:gd name="connsiteY3" fmla="*/ 0 h 2361417"/>
                <a:gd name="connsiteX4" fmla="*/ 573002 w 647765"/>
                <a:gd name="connsiteY4" fmla="*/ 2355666 h 2361417"/>
                <a:gd name="connsiteX5" fmla="*/ 341787 w 647765"/>
                <a:gd name="connsiteY5" fmla="*/ 2361417 h 2361417"/>
                <a:gd name="connsiteX6" fmla="*/ 323883 w 647765"/>
                <a:gd name="connsiteY6" fmla="*/ 686606 h 2361417"/>
                <a:gd name="connsiteX7" fmla="*/ 305978 w 647765"/>
                <a:gd name="connsiteY7" fmla="*/ 2361417 h 2361417"/>
                <a:gd name="connsiteX8" fmla="*/ 74763 w 647765"/>
                <a:gd name="connsiteY8" fmla="*/ 2355666 h 2361417"/>
                <a:gd name="connsiteX9" fmla="*/ 0 w 647765"/>
                <a:gd name="connsiteY9" fmla="*/ 0 h 2361417"/>
                <a:gd name="connsiteX0" fmla="*/ 0 w 647765"/>
                <a:gd name="connsiteY0" fmla="*/ 0 h 2361417"/>
                <a:gd name="connsiteX1" fmla="*/ 255522 w 647765"/>
                <a:gd name="connsiteY1" fmla="*/ 0 h 2361417"/>
                <a:gd name="connsiteX2" fmla="*/ 392243 w 647765"/>
                <a:gd name="connsiteY2" fmla="*/ 0 h 2361417"/>
                <a:gd name="connsiteX3" fmla="*/ 647765 w 647765"/>
                <a:gd name="connsiteY3" fmla="*/ 0 h 2361417"/>
                <a:gd name="connsiteX4" fmla="*/ 573002 w 647765"/>
                <a:gd name="connsiteY4" fmla="*/ 2355666 h 2361417"/>
                <a:gd name="connsiteX5" fmla="*/ 341787 w 647765"/>
                <a:gd name="connsiteY5" fmla="*/ 2361417 h 2361417"/>
                <a:gd name="connsiteX6" fmla="*/ 323883 w 647765"/>
                <a:gd name="connsiteY6" fmla="*/ 686606 h 2361417"/>
                <a:gd name="connsiteX7" fmla="*/ 305978 w 647765"/>
                <a:gd name="connsiteY7" fmla="*/ 2361417 h 2361417"/>
                <a:gd name="connsiteX8" fmla="*/ 74763 w 647765"/>
                <a:gd name="connsiteY8" fmla="*/ 2355666 h 2361417"/>
                <a:gd name="connsiteX9" fmla="*/ 0 w 647765"/>
                <a:gd name="connsiteY9" fmla="*/ 0 h 2361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47765" h="2361417">
                  <a:moveTo>
                    <a:pt x="0" y="0"/>
                  </a:moveTo>
                  <a:lnTo>
                    <a:pt x="255522" y="0"/>
                  </a:lnTo>
                  <a:lnTo>
                    <a:pt x="392243" y="0"/>
                  </a:lnTo>
                  <a:lnTo>
                    <a:pt x="647765" y="0"/>
                  </a:lnTo>
                  <a:lnTo>
                    <a:pt x="573002" y="2355666"/>
                  </a:lnTo>
                  <a:lnTo>
                    <a:pt x="341787" y="2361417"/>
                  </a:lnTo>
                  <a:cubicBezTo>
                    <a:pt x="335819" y="1803147"/>
                    <a:pt x="421866" y="681284"/>
                    <a:pt x="323883" y="686606"/>
                  </a:cubicBezTo>
                  <a:cubicBezTo>
                    <a:pt x="225900" y="691928"/>
                    <a:pt x="311946" y="1803147"/>
                    <a:pt x="305978" y="2361417"/>
                  </a:cubicBezTo>
                  <a:lnTo>
                    <a:pt x="74763" y="23556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0" name="Rechteck 99"/>
            <p:cNvSpPr/>
            <p:nvPr/>
          </p:nvSpPr>
          <p:spPr>
            <a:xfrm>
              <a:off x="8829235" y="3619691"/>
              <a:ext cx="789900" cy="6087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1" name="Ellipse 100"/>
            <p:cNvSpPr/>
            <p:nvPr/>
          </p:nvSpPr>
          <p:spPr>
            <a:xfrm>
              <a:off x="9165846" y="3597609"/>
              <a:ext cx="123862" cy="1238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02" name="Gerader Verbinder 101"/>
            <p:cNvCxnSpPr/>
            <p:nvPr/>
          </p:nvCxnSpPr>
          <p:spPr>
            <a:xfrm>
              <a:off x="9451232" y="3745904"/>
              <a:ext cx="146611" cy="0"/>
            </a:xfrm>
            <a:prstGeom prst="lin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Rechteck 199"/>
            <p:cNvSpPr/>
            <p:nvPr/>
          </p:nvSpPr>
          <p:spPr>
            <a:xfrm>
              <a:off x="9292898" y="6497585"/>
              <a:ext cx="528648" cy="250539"/>
            </a:xfrm>
            <a:custGeom>
              <a:avLst/>
              <a:gdLst>
                <a:gd name="connsiteX0" fmla="*/ 0 w 482920"/>
                <a:gd name="connsiteY0" fmla="*/ 0 h 209972"/>
                <a:gd name="connsiteX1" fmla="*/ 482920 w 482920"/>
                <a:gd name="connsiteY1" fmla="*/ 0 h 209972"/>
                <a:gd name="connsiteX2" fmla="*/ 482920 w 482920"/>
                <a:gd name="connsiteY2" fmla="*/ 209972 h 209972"/>
                <a:gd name="connsiteX3" fmla="*/ 0 w 482920"/>
                <a:gd name="connsiteY3" fmla="*/ 209972 h 209972"/>
                <a:gd name="connsiteX4" fmla="*/ 0 w 482920"/>
                <a:gd name="connsiteY4" fmla="*/ 0 h 209972"/>
                <a:gd name="connsiteX0" fmla="*/ 0 w 482920"/>
                <a:gd name="connsiteY0" fmla="*/ 0 h 209972"/>
                <a:gd name="connsiteX1" fmla="*/ 477169 w 482920"/>
                <a:gd name="connsiteY1" fmla="*/ 103517 h 209972"/>
                <a:gd name="connsiteX2" fmla="*/ 482920 w 482920"/>
                <a:gd name="connsiteY2" fmla="*/ 209972 h 209972"/>
                <a:gd name="connsiteX3" fmla="*/ 0 w 482920"/>
                <a:gd name="connsiteY3" fmla="*/ 209972 h 209972"/>
                <a:gd name="connsiteX4" fmla="*/ 0 w 482920"/>
                <a:gd name="connsiteY4" fmla="*/ 0 h 209972"/>
                <a:gd name="connsiteX0" fmla="*/ 0 w 482920"/>
                <a:gd name="connsiteY0" fmla="*/ 0 h 209972"/>
                <a:gd name="connsiteX1" fmla="*/ 477169 w 482920"/>
                <a:gd name="connsiteY1" fmla="*/ 103517 h 209972"/>
                <a:gd name="connsiteX2" fmla="*/ 482920 w 482920"/>
                <a:gd name="connsiteY2" fmla="*/ 209972 h 209972"/>
                <a:gd name="connsiteX3" fmla="*/ 0 w 482920"/>
                <a:gd name="connsiteY3" fmla="*/ 209972 h 209972"/>
                <a:gd name="connsiteX4" fmla="*/ 0 w 482920"/>
                <a:gd name="connsiteY4" fmla="*/ 0 h 209972"/>
                <a:gd name="connsiteX0" fmla="*/ 0 w 491342"/>
                <a:gd name="connsiteY0" fmla="*/ 0 h 209972"/>
                <a:gd name="connsiteX1" fmla="*/ 477169 w 491342"/>
                <a:gd name="connsiteY1" fmla="*/ 103517 h 209972"/>
                <a:gd name="connsiteX2" fmla="*/ 482920 w 491342"/>
                <a:gd name="connsiteY2" fmla="*/ 209972 h 209972"/>
                <a:gd name="connsiteX3" fmla="*/ 0 w 491342"/>
                <a:gd name="connsiteY3" fmla="*/ 209972 h 209972"/>
                <a:gd name="connsiteX4" fmla="*/ 0 w 491342"/>
                <a:gd name="connsiteY4" fmla="*/ 0 h 209972"/>
                <a:gd name="connsiteX0" fmla="*/ 0 w 491342"/>
                <a:gd name="connsiteY0" fmla="*/ 0 h 209972"/>
                <a:gd name="connsiteX1" fmla="*/ 477169 w 491342"/>
                <a:gd name="connsiteY1" fmla="*/ 103517 h 209972"/>
                <a:gd name="connsiteX2" fmla="*/ 482920 w 491342"/>
                <a:gd name="connsiteY2" fmla="*/ 209972 h 209972"/>
                <a:gd name="connsiteX3" fmla="*/ 0 w 491342"/>
                <a:gd name="connsiteY3" fmla="*/ 209972 h 209972"/>
                <a:gd name="connsiteX4" fmla="*/ 0 w 491342"/>
                <a:gd name="connsiteY4" fmla="*/ 0 h 209972"/>
                <a:gd name="connsiteX0" fmla="*/ 0 w 482920"/>
                <a:gd name="connsiteY0" fmla="*/ 0 h 209972"/>
                <a:gd name="connsiteX1" fmla="*/ 482920 w 482920"/>
                <a:gd name="connsiteY1" fmla="*/ 209972 h 209972"/>
                <a:gd name="connsiteX2" fmla="*/ 0 w 482920"/>
                <a:gd name="connsiteY2" fmla="*/ 209972 h 209972"/>
                <a:gd name="connsiteX3" fmla="*/ 0 w 482920"/>
                <a:gd name="connsiteY3" fmla="*/ 0 h 209972"/>
                <a:gd name="connsiteX0" fmla="*/ 0 w 484294"/>
                <a:gd name="connsiteY0" fmla="*/ 0 h 209972"/>
                <a:gd name="connsiteX1" fmla="*/ 482920 w 484294"/>
                <a:gd name="connsiteY1" fmla="*/ 209972 h 209972"/>
                <a:gd name="connsiteX2" fmla="*/ 0 w 484294"/>
                <a:gd name="connsiteY2" fmla="*/ 209972 h 209972"/>
                <a:gd name="connsiteX3" fmla="*/ 0 w 484294"/>
                <a:gd name="connsiteY3" fmla="*/ 0 h 209972"/>
                <a:gd name="connsiteX0" fmla="*/ 0 w 502373"/>
                <a:gd name="connsiteY0" fmla="*/ 0 h 209972"/>
                <a:gd name="connsiteX1" fmla="*/ 482920 w 502373"/>
                <a:gd name="connsiteY1" fmla="*/ 209972 h 209972"/>
                <a:gd name="connsiteX2" fmla="*/ 0 w 502373"/>
                <a:gd name="connsiteY2" fmla="*/ 209972 h 209972"/>
                <a:gd name="connsiteX3" fmla="*/ 0 w 502373"/>
                <a:gd name="connsiteY3" fmla="*/ 0 h 209972"/>
                <a:gd name="connsiteX0" fmla="*/ 0 w 430269"/>
                <a:gd name="connsiteY0" fmla="*/ 0 h 209972"/>
                <a:gd name="connsiteX1" fmla="*/ 408158 w 430269"/>
                <a:gd name="connsiteY1" fmla="*/ 209972 h 209972"/>
                <a:gd name="connsiteX2" fmla="*/ 0 w 430269"/>
                <a:gd name="connsiteY2" fmla="*/ 209972 h 209972"/>
                <a:gd name="connsiteX3" fmla="*/ 0 w 430269"/>
                <a:gd name="connsiteY3" fmla="*/ 0 h 209972"/>
                <a:gd name="connsiteX0" fmla="*/ 0 w 430269"/>
                <a:gd name="connsiteY0" fmla="*/ 0 h 209972"/>
                <a:gd name="connsiteX1" fmla="*/ 408158 w 430269"/>
                <a:gd name="connsiteY1" fmla="*/ 209972 h 209972"/>
                <a:gd name="connsiteX2" fmla="*/ 0 w 430269"/>
                <a:gd name="connsiteY2" fmla="*/ 209972 h 209972"/>
                <a:gd name="connsiteX3" fmla="*/ 0 w 430269"/>
                <a:gd name="connsiteY3" fmla="*/ 0 h 209972"/>
                <a:gd name="connsiteX0" fmla="*/ 12780 w 443049"/>
                <a:gd name="connsiteY0" fmla="*/ 0 h 209972"/>
                <a:gd name="connsiteX1" fmla="*/ 420938 w 443049"/>
                <a:gd name="connsiteY1" fmla="*/ 209972 h 209972"/>
                <a:gd name="connsiteX2" fmla="*/ 12780 w 443049"/>
                <a:gd name="connsiteY2" fmla="*/ 209972 h 209972"/>
                <a:gd name="connsiteX3" fmla="*/ 12780 w 443049"/>
                <a:gd name="connsiteY3" fmla="*/ 0 h 209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3049" h="209972">
                  <a:moveTo>
                    <a:pt x="12780" y="0"/>
                  </a:moveTo>
                  <a:cubicBezTo>
                    <a:pt x="93267" y="0"/>
                    <a:pt x="547459" y="117467"/>
                    <a:pt x="420938" y="209972"/>
                  </a:cubicBezTo>
                  <a:cubicBezTo>
                    <a:pt x="123858" y="181217"/>
                    <a:pt x="148833" y="209972"/>
                    <a:pt x="12780" y="209972"/>
                  </a:cubicBezTo>
                  <a:cubicBezTo>
                    <a:pt x="-15975" y="139981"/>
                    <a:pt x="12780" y="69991"/>
                    <a:pt x="12780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04" name="Gerader Verbinder 103"/>
            <p:cNvCxnSpPr/>
            <p:nvPr/>
          </p:nvCxnSpPr>
          <p:spPr>
            <a:xfrm flipH="1">
              <a:off x="9469547" y="6536792"/>
              <a:ext cx="32471" cy="76021"/>
            </a:xfrm>
            <a:prstGeom prst="line">
              <a:avLst/>
            </a:prstGeom>
            <a:solidFill>
              <a:schemeClr val="bg1">
                <a:lumMod val="85000"/>
              </a:schemeClr>
            </a:solidFill>
            <a:ln w="190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Gerader Verbinder 104"/>
            <p:cNvCxnSpPr/>
            <p:nvPr/>
          </p:nvCxnSpPr>
          <p:spPr>
            <a:xfrm flipH="1">
              <a:off x="9521408" y="6546833"/>
              <a:ext cx="32471" cy="76021"/>
            </a:xfrm>
            <a:prstGeom prst="line">
              <a:avLst/>
            </a:prstGeom>
            <a:solidFill>
              <a:schemeClr val="bg1">
                <a:lumMod val="85000"/>
              </a:schemeClr>
            </a:solidFill>
            <a:ln w="190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Gerader Verbinder 105"/>
            <p:cNvCxnSpPr/>
            <p:nvPr/>
          </p:nvCxnSpPr>
          <p:spPr>
            <a:xfrm flipH="1">
              <a:off x="9580800" y="6546833"/>
              <a:ext cx="32471" cy="76021"/>
            </a:xfrm>
            <a:prstGeom prst="line">
              <a:avLst/>
            </a:prstGeom>
            <a:solidFill>
              <a:schemeClr val="bg1">
                <a:lumMod val="85000"/>
              </a:schemeClr>
            </a:solidFill>
            <a:ln w="190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Freihandform 106"/>
            <p:cNvSpPr/>
            <p:nvPr/>
          </p:nvSpPr>
          <p:spPr>
            <a:xfrm>
              <a:off x="9294081" y="6699259"/>
              <a:ext cx="518760" cy="30836"/>
            </a:xfrm>
            <a:custGeom>
              <a:avLst/>
              <a:gdLst>
                <a:gd name="connsiteX0" fmla="*/ 0 w 440371"/>
                <a:gd name="connsiteY0" fmla="*/ 0 h 30854"/>
                <a:gd name="connsiteX1" fmla="*/ 440371 w 440371"/>
                <a:gd name="connsiteY1" fmla="*/ 28049 h 30854"/>
                <a:gd name="connsiteX2" fmla="*/ 434761 w 440371"/>
                <a:gd name="connsiteY2" fmla="*/ 30854 h 30854"/>
                <a:gd name="connsiteX0" fmla="*/ 0 w 440371"/>
                <a:gd name="connsiteY0" fmla="*/ 0 h 28049"/>
                <a:gd name="connsiteX1" fmla="*/ 440371 w 440371"/>
                <a:gd name="connsiteY1" fmla="*/ 28049 h 28049"/>
                <a:gd name="connsiteX0" fmla="*/ 0 w 382835"/>
                <a:gd name="connsiteY0" fmla="*/ 0 h 22887"/>
                <a:gd name="connsiteX1" fmla="*/ 382835 w 382835"/>
                <a:gd name="connsiteY1" fmla="*/ 22887 h 22887"/>
                <a:gd name="connsiteX0" fmla="*/ 0 w 382835"/>
                <a:gd name="connsiteY0" fmla="*/ 273 h 23160"/>
                <a:gd name="connsiteX1" fmla="*/ 382835 w 382835"/>
                <a:gd name="connsiteY1" fmla="*/ 23160 h 23160"/>
                <a:gd name="connsiteX0" fmla="*/ 0 w 380622"/>
                <a:gd name="connsiteY0" fmla="*/ 663 h 11504"/>
                <a:gd name="connsiteX1" fmla="*/ 380622 w 380622"/>
                <a:gd name="connsiteY1" fmla="*/ 11504 h 11504"/>
                <a:gd name="connsiteX0" fmla="*/ 0 w 380622"/>
                <a:gd name="connsiteY0" fmla="*/ 6386 h 17227"/>
                <a:gd name="connsiteX1" fmla="*/ 380622 w 380622"/>
                <a:gd name="connsiteY1" fmla="*/ 17227 h 17227"/>
                <a:gd name="connsiteX0" fmla="*/ 0 w 323086"/>
                <a:gd name="connsiteY0" fmla="*/ 7539 h 13218"/>
                <a:gd name="connsiteX1" fmla="*/ 323086 w 323086"/>
                <a:gd name="connsiteY1" fmla="*/ 13218 h 13218"/>
                <a:gd name="connsiteX0" fmla="*/ 0 w 334151"/>
                <a:gd name="connsiteY0" fmla="*/ 7539 h 13218"/>
                <a:gd name="connsiteX1" fmla="*/ 334151 w 334151"/>
                <a:gd name="connsiteY1" fmla="*/ 13218 h 13218"/>
                <a:gd name="connsiteX0" fmla="*/ 0 w 343003"/>
                <a:gd name="connsiteY0" fmla="*/ 6734 h 15854"/>
                <a:gd name="connsiteX1" fmla="*/ 343003 w 343003"/>
                <a:gd name="connsiteY1" fmla="*/ 15854 h 158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43003" h="15854">
                  <a:moveTo>
                    <a:pt x="0" y="6734"/>
                  </a:moveTo>
                  <a:cubicBezTo>
                    <a:pt x="118760" y="-9729"/>
                    <a:pt x="215391" y="8225"/>
                    <a:pt x="343003" y="15854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8" name="Freihandform 107"/>
            <p:cNvSpPr/>
            <p:nvPr/>
          </p:nvSpPr>
          <p:spPr>
            <a:xfrm rot="20933308">
              <a:off x="9847259" y="3560549"/>
              <a:ext cx="118427" cy="92905"/>
            </a:xfrm>
            <a:custGeom>
              <a:avLst/>
              <a:gdLst>
                <a:gd name="connsiteX0" fmla="*/ 108055 w 108055"/>
                <a:gd name="connsiteY0" fmla="*/ 0 h 73202"/>
                <a:gd name="connsiteX1" fmla="*/ 103292 w 108055"/>
                <a:gd name="connsiteY1" fmla="*/ 73202 h 73202"/>
                <a:gd name="connsiteX2" fmla="*/ 10072 w 108055"/>
                <a:gd name="connsiteY2" fmla="*/ 66985 h 73202"/>
                <a:gd name="connsiteX3" fmla="*/ 0 w 108055"/>
                <a:gd name="connsiteY3" fmla="*/ 0 h 73202"/>
                <a:gd name="connsiteX4" fmla="*/ 108055 w 108055"/>
                <a:gd name="connsiteY4" fmla="*/ 0 h 73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55" h="73202">
                  <a:moveTo>
                    <a:pt x="108055" y="0"/>
                  </a:moveTo>
                  <a:lnTo>
                    <a:pt x="103292" y="73202"/>
                  </a:lnTo>
                  <a:lnTo>
                    <a:pt x="10072" y="66985"/>
                  </a:lnTo>
                  <a:lnTo>
                    <a:pt x="0" y="0"/>
                  </a:lnTo>
                  <a:lnTo>
                    <a:pt x="108055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9" name="Freihandform 108"/>
            <p:cNvSpPr/>
            <p:nvPr/>
          </p:nvSpPr>
          <p:spPr>
            <a:xfrm rot="20933308">
              <a:off x="9137167" y="1774419"/>
              <a:ext cx="787639" cy="1891156"/>
            </a:xfrm>
            <a:custGeom>
              <a:avLst/>
              <a:gdLst>
                <a:gd name="connsiteX0" fmla="*/ 283748 w 628843"/>
                <a:gd name="connsiteY0" fmla="*/ 0 h 1509882"/>
                <a:gd name="connsiteX1" fmla="*/ 597507 w 628843"/>
                <a:gd name="connsiteY1" fmla="*/ 144193 h 1509882"/>
                <a:gd name="connsiteX2" fmla="*/ 528989 w 628843"/>
                <a:gd name="connsiteY2" fmla="*/ 1453251 h 1509882"/>
                <a:gd name="connsiteX3" fmla="*/ 527798 w 628843"/>
                <a:gd name="connsiteY3" fmla="*/ 1471566 h 1509882"/>
                <a:gd name="connsiteX4" fmla="*/ 419743 w 628843"/>
                <a:gd name="connsiteY4" fmla="*/ 1471566 h 1509882"/>
                <a:gd name="connsiteX5" fmla="*/ 416941 w 628843"/>
                <a:gd name="connsiteY5" fmla="*/ 1452929 h 1509882"/>
                <a:gd name="connsiteX6" fmla="*/ 366504 w 628843"/>
                <a:gd name="connsiteY6" fmla="*/ 299353 h 1509882"/>
                <a:gd name="connsiteX7" fmla="*/ 293896 w 628843"/>
                <a:gd name="connsiteY7" fmla="*/ 1509882 h 1509882"/>
                <a:gd name="connsiteX8" fmla="*/ 0 w 628843"/>
                <a:gd name="connsiteY8" fmla="*/ 1444736 h 1509882"/>
                <a:gd name="connsiteX9" fmla="*/ 283748 w 628843"/>
                <a:gd name="connsiteY9" fmla="*/ 0 h 1509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28843" h="1509882">
                  <a:moveTo>
                    <a:pt x="283748" y="0"/>
                  </a:moveTo>
                  <a:cubicBezTo>
                    <a:pt x="388335" y="48064"/>
                    <a:pt x="504003" y="39697"/>
                    <a:pt x="597507" y="144193"/>
                  </a:cubicBezTo>
                  <a:cubicBezTo>
                    <a:pt x="685166" y="242158"/>
                    <a:pt x="564828" y="977088"/>
                    <a:pt x="528989" y="1453251"/>
                  </a:cubicBezTo>
                  <a:lnTo>
                    <a:pt x="527798" y="1471566"/>
                  </a:lnTo>
                  <a:lnTo>
                    <a:pt x="419743" y="1471566"/>
                  </a:lnTo>
                  <a:lnTo>
                    <a:pt x="416941" y="1452929"/>
                  </a:lnTo>
                  <a:cubicBezTo>
                    <a:pt x="358605" y="1006344"/>
                    <a:pt x="387741" y="303832"/>
                    <a:pt x="366504" y="299353"/>
                  </a:cubicBezTo>
                  <a:cubicBezTo>
                    <a:pt x="343851" y="294575"/>
                    <a:pt x="370809" y="987203"/>
                    <a:pt x="293896" y="1509882"/>
                  </a:cubicBezTo>
                  <a:lnTo>
                    <a:pt x="0" y="1444736"/>
                  </a:lnTo>
                  <a:lnTo>
                    <a:pt x="283748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0" name="Freihandform 109"/>
            <p:cNvSpPr/>
            <p:nvPr/>
          </p:nvSpPr>
          <p:spPr>
            <a:xfrm rot="666692" flipH="1">
              <a:off x="8548660" y="1781608"/>
              <a:ext cx="787639" cy="1891156"/>
            </a:xfrm>
            <a:custGeom>
              <a:avLst/>
              <a:gdLst>
                <a:gd name="connsiteX0" fmla="*/ 283748 w 628843"/>
                <a:gd name="connsiteY0" fmla="*/ 0 h 1509882"/>
                <a:gd name="connsiteX1" fmla="*/ 597507 w 628843"/>
                <a:gd name="connsiteY1" fmla="*/ 144193 h 1509882"/>
                <a:gd name="connsiteX2" fmla="*/ 528989 w 628843"/>
                <a:gd name="connsiteY2" fmla="*/ 1453251 h 1509882"/>
                <a:gd name="connsiteX3" fmla="*/ 527798 w 628843"/>
                <a:gd name="connsiteY3" fmla="*/ 1471566 h 1509882"/>
                <a:gd name="connsiteX4" fmla="*/ 419743 w 628843"/>
                <a:gd name="connsiteY4" fmla="*/ 1471566 h 1509882"/>
                <a:gd name="connsiteX5" fmla="*/ 416941 w 628843"/>
                <a:gd name="connsiteY5" fmla="*/ 1452929 h 1509882"/>
                <a:gd name="connsiteX6" fmla="*/ 366504 w 628843"/>
                <a:gd name="connsiteY6" fmla="*/ 299353 h 1509882"/>
                <a:gd name="connsiteX7" fmla="*/ 293896 w 628843"/>
                <a:gd name="connsiteY7" fmla="*/ 1509882 h 1509882"/>
                <a:gd name="connsiteX8" fmla="*/ 0 w 628843"/>
                <a:gd name="connsiteY8" fmla="*/ 1444736 h 1509882"/>
                <a:gd name="connsiteX9" fmla="*/ 283748 w 628843"/>
                <a:gd name="connsiteY9" fmla="*/ 0 h 1509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28843" h="1509882">
                  <a:moveTo>
                    <a:pt x="283748" y="0"/>
                  </a:moveTo>
                  <a:cubicBezTo>
                    <a:pt x="388335" y="48064"/>
                    <a:pt x="504003" y="39697"/>
                    <a:pt x="597507" y="144193"/>
                  </a:cubicBezTo>
                  <a:cubicBezTo>
                    <a:pt x="685166" y="242158"/>
                    <a:pt x="564828" y="977088"/>
                    <a:pt x="528989" y="1453251"/>
                  </a:cubicBezTo>
                  <a:lnTo>
                    <a:pt x="527798" y="1471566"/>
                  </a:lnTo>
                  <a:lnTo>
                    <a:pt x="419743" y="1471566"/>
                  </a:lnTo>
                  <a:lnTo>
                    <a:pt x="416941" y="1452929"/>
                  </a:lnTo>
                  <a:cubicBezTo>
                    <a:pt x="358605" y="1006344"/>
                    <a:pt x="387741" y="303832"/>
                    <a:pt x="366504" y="299353"/>
                  </a:cubicBezTo>
                  <a:cubicBezTo>
                    <a:pt x="343851" y="294575"/>
                    <a:pt x="370809" y="987203"/>
                    <a:pt x="293896" y="1509882"/>
                  </a:cubicBezTo>
                  <a:lnTo>
                    <a:pt x="0" y="1444736"/>
                  </a:lnTo>
                  <a:lnTo>
                    <a:pt x="283748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1" name="Freihandform 110"/>
            <p:cNvSpPr/>
            <p:nvPr/>
          </p:nvSpPr>
          <p:spPr>
            <a:xfrm>
              <a:off x="9079404" y="1475240"/>
              <a:ext cx="299159" cy="67985"/>
            </a:xfrm>
            <a:custGeom>
              <a:avLst/>
              <a:gdLst>
                <a:gd name="connsiteX0" fmla="*/ 0 w 239843"/>
                <a:gd name="connsiteY0" fmla="*/ 32479 h 62459"/>
                <a:gd name="connsiteX1" fmla="*/ 99934 w 239843"/>
                <a:gd name="connsiteY1" fmla="*/ 0 h 62459"/>
                <a:gd name="connsiteX2" fmla="*/ 239843 w 239843"/>
                <a:gd name="connsiteY2" fmla="*/ 37476 h 62459"/>
                <a:gd name="connsiteX3" fmla="*/ 112426 w 239843"/>
                <a:gd name="connsiteY3" fmla="*/ 62459 h 62459"/>
                <a:gd name="connsiteX4" fmla="*/ 0 w 239843"/>
                <a:gd name="connsiteY4" fmla="*/ 32479 h 62459"/>
                <a:gd name="connsiteX0" fmla="*/ 29 w 239872"/>
                <a:gd name="connsiteY0" fmla="*/ 32479 h 62459"/>
                <a:gd name="connsiteX1" fmla="*/ 99963 w 239872"/>
                <a:gd name="connsiteY1" fmla="*/ 0 h 62459"/>
                <a:gd name="connsiteX2" fmla="*/ 239872 w 239872"/>
                <a:gd name="connsiteY2" fmla="*/ 37476 h 62459"/>
                <a:gd name="connsiteX3" fmla="*/ 112455 w 239872"/>
                <a:gd name="connsiteY3" fmla="*/ 62459 h 62459"/>
                <a:gd name="connsiteX4" fmla="*/ 29 w 239872"/>
                <a:gd name="connsiteY4" fmla="*/ 32479 h 62459"/>
                <a:gd name="connsiteX0" fmla="*/ 27 w 239870"/>
                <a:gd name="connsiteY0" fmla="*/ 37255 h 67235"/>
                <a:gd name="connsiteX1" fmla="*/ 99961 w 239870"/>
                <a:gd name="connsiteY1" fmla="*/ 4776 h 67235"/>
                <a:gd name="connsiteX2" fmla="*/ 239870 w 239870"/>
                <a:gd name="connsiteY2" fmla="*/ 42252 h 67235"/>
                <a:gd name="connsiteX3" fmla="*/ 112453 w 239870"/>
                <a:gd name="connsiteY3" fmla="*/ 67235 h 67235"/>
                <a:gd name="connsiteX4" fmla="*/ 27 w 239870"/>
                <a:gd name="connsiteY4" fmla="*/ 37255 h 67235"/>
                <a:gd name="connsiteX0" fmla="*/ 2 w 239845"/>
                <a:gd name="connsiteY0" fmla="*/ 22921 h 52901"/>
                <a:gd name="connsiteX1" fmla="*/ 109929 w 239845"/>
                <a:gd name="connsiteY1" fmla="*/ 5432 h 52901"/>
                <a:gd name="connsiteX2" fmla="*/ 239845 w 239845"/>
                <a:gd name="connsiteY2" fmla="*/ 27918 h 52901"/>
                <a:gd name="connsiteX3" fmla="*/ 112428 w 239845"/>
                <a:gd name="connsiteY3" fmla="*/ 52901 h 52901"/>
                <a:gd name="connsiteX4" fmla="*/ 2 w 239845"/>
                <a:gd name="connsiteY4" fmla="*/ 22921 h 52901"/>
                <a:gd name="connsiteX0" fmla="*/ 2 w 239845"/>
                <a:gd name="connsiteY0" fmla="*/ 23578 h 53558"/>
                <a:gd name="connsiteX1" fmla="*/ 109929 w 239845"/>
                <a:gd name="connsiteY1" fmla="*/ 6089 h 53558"/>
                <a:gd name="connsiteX2" fmla="*/ 239845 w 239845"/>
                <a:gd name="connsiteY2" fmla="*/ 28575 h 53558"/>
                <a:gd name="connsiteX3" fmla="*/ 112428 w 239845"/>
                <a:gd name="connsiteY3" fmla="*/ 53558 h 53558"/>
                <a:gd name="connsiteX4" fmla="*/ 2 w 239845"/>
                <a:gd name="connsiteY4" fmla="*/ 23578 h 53558"/>
                <a:gd name="connsiteX0" fmla="*/ 2 w 239867"/>
                <a:gd name="connsiteY0" fmla="*/ 23866 h 53846"/>
                <a:gd name="connsiteX1" fmla="*/ 109929 w 239867"/>
                <a:gd name="connsiteY1" fmla="*/ 6377 h 53846"/>
                <a:gd name="connsiteX2" fmla="*/ 239845 w 239867"/>
                <a:gd name="connsiteY2" fmla="*/ 28863 h 53846"/>
                <a:gd name="connsiteX3" fmla="*/ 112428 w 239867"/>
                <a:gd name="connsiteY3" fmla="*/ 53846 h 53846"/>
                <a:gd name="connsiteX4" fmla="*/ 2 w 239867"/>
                <a:gd name="connsiteY4" fmla="*/ 23866 h 53846"/>
                <a:gd name="connsiteX0" fmla="*/ 2 w 239867"/>
                <a:gd name="connsiteY0" fmla="*/ 23866 h 53962"/>
                <a:gd name="connsiteX1" fmla="*/ 109929 w 239867"/>
                <a:gd name="connsiteY1" fmla="*/ 6377 h 53962"/>
                <a:gd name="connsiteX2" fmla="*/ 239845 w 239867"/>
                <a:gd name="connsiteY2" fmla="*/ 28863 h 53962"/>
                <a:gd name="connsiteX3" fmla="*/ 112428 w 239867"/>
                <a:gd name="connsiteY3" fmla="*/ 53846 h 53962"/>
                <a:gd name="connsiteX4" fmla="*/ 2 w 239867"/>
                <a:gd name="connsiteY4" fmla="*/ 23866 h 53962"/>
                <a:gd name="connsiteX0" fmla="*/ 1 w 248006"/>
                <a:gd name="connsiteY0" fmla="*/ 18439 h 53971"/>
                <a:gd name="connsiteX1" fmla="*/ 118068 w 248006"/>
                <a:gd name="connsiteY1" fmla="*/ 6377 h 53971"/>
                <a:gd name="connsiteX2" fmla="*/ 247984 w 248006"/>
                <a:gd name="connsiteY2" fmla="*/ 28863 h 53971"/>
                <a:gd name="connsiteX3" fmla="*/ 120567 w 248006"/>
                <a:gd name="connsiteY3" fmla="*/ 53846 h 53971"/>
                <a:gd name="connsiteX4" fmla="*/ 1 w 248006"/>
                <a:gd name="connsiteY4" fmla="*/ 18439 h 53971"/>
                <a:gd name="connsiteX0" fmla="*/ 1 w 248006"/>
                <a:gd name="connsiteY0" fmla="*/ 21568 h 56999"/>
                <a:gd name="connsiteX1" fmla="*/ 118068 w 248006"/>
                <a:gd name="connsiteY1" fmla="*/ 9506 h 56999"/>
                <a:gd name="connsiteX2" fmla="*/ 247984 w 248006"/>
                <a:gd name="connsiteY2" fmla="*/ 15712 h 56999"/>
                <a:gd name="connsiteX3" fmla="*/ 120567 w 248006"/>
                <a:gd name="connsiteY3" fmla="*/ 56975 h 56999"/>
                <a:gd name="connsiteX4" fmla="*/ 1 w 248006"/>
                <a:gd name="connsiteY4" fmla="*/ 21568 h 56999"/>
                <a:gd name="connsiteX0" fmla="*/ 1 w 250719"/>
                <a:gd name="connsiteY0" fmla="*/ 13428 h 56978"/>
                <a:gd name="connsiteX1" fmla="*/ 120781 w 250719"/>
                <a:gd name="connsiteY1" fmla="*/ 9506 h 56978"/>
                <a:gd name="connsiteX2" fmla="*/ 250697 w 250719"/>
                <a:gd name="connsiteY2" fmla="*/ 15712 h 56978"/>
                <a:gd name="connsiteX3" fmla="*/ 123280 w 250719"/>
                <a:gd name="connsiteY3" fmla="*/ 56975 h 56978"/>
                <a:gd name="connsiteX4" fmla="*/ 1 w 250719"/>
                <a:gd name="connsiteY4" fmla="*/ 13428 h 56978"/>
                <a:gd name="connsiteX0" fmla="*/ 1 w 250719"/>
                <a:gd name="connsiteY0" fmla="*/ 13428 h 56978"/>
                <a:gd name="connsiteX1" fmla="*/ 120781 w 250719"/>
                <a:gd name="connsiteY1" fmla="*/ 9506 h 56978"/>
                <a:gd name="connsiteX2" fmla="*/ 250697 w 250719"/>
                <a:gd name="connsiteY2" fmla="*/ 15712 h 56978"/>
                <a:gd name="connsiteX3" fmla="*/ 123280 w 250719"/>
                <a:gd name="connsiteY3" fmla="*/ 56975 h 56978"/>
                <a:gd name="connsiteX4" fmla="*/ 1 w 250719"/>
                <a:gd name="connsiteY4" fmla="*/ 13428 h 569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719" h="56978">
                  <a:moveTo>
                    <a:pt x="1" y="13428"/>
                  </a:moveTo>
                  <a:cubicBezTo>
                    <a:pt x="-416" y="5517"/>
                    <a:pt x="97463" y="-7150"/>
                    <a:pt x="120781" y="9506"/>
                  </a:cubicBezTo>
                  <a:cubicBezTo>
                    <a:pt x="161588" y="-10481"/>
                    <a:pt x="252363" y="5718"/>
                    <a:pt x="250697" y="15712"/>
                  </a:cubicBezTo>
                  <a:cubicBezTo>
                    <a:pt x="249031" y="25706"/>
                    <a:pt x="170490" y="57356"/>
                    <a:pt x="123280" y="56975"/>
                  </a:cubicBezTo>
                  <a:cubicBezTo>
                    <a:pt x="76070" y="56594"/>
                    <a:pt x="418" y="21340"/>
                    <a:pt x="1" y="13428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12" name="Gruppieren 111"/>
          <p:cNvGrpSpPr/>
          <p:nvPr/>
        </p:nvGrpSpPr>
        <p:grpSpPr>
          <a:xfrm>
            <a:off x="66502" y="175297"/>
            <a:ext cx="1217357" cy="3735971"/>
            <a:chOff x="5150927" y="62450"/>
            <a:chExt cx="2158999" cy="6625796"/>
          </a:xfrm>
          <a:effectLst>
            <a:outerShdw blurRad="762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3" name="Rechteck 112"/>
            <p:cNvSpPr/>
            <p:nvPr/>
          </p:nvSpPr>
          <p:spPr>
            <a:xfrm>
              <a:off x="6073182" y="1580401"/>
              <a:ext cx="305704" cy="403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4" name="Freihandform 113"/>
            <p:cNvSpPr/>
            <p:nvPr/>
          </p:nvSpPr>
          <p:spPr>
            <a:xfrm>
              <a:off x="5761053" y="170491"/>
              <a:ext cx="956230" cy="1291181"/>
            </a:xfrm>
            <a:custGeom>
              <a:avLst/>
              <a:gdLst>
                <a:gd name="connsiteX0" fmla="*/ 406396 w 812497"/>
                <a:gd name="connsiteY0" fmla="*/ 0 h 917570"/>
                <a:gd name="connsiteX1" fmla="*/ 775085 w 812497"/>
                <a:gd name="connsiteY1" fmla="*/ 212273 h 917570"/>
                <a:gd name="connsiteX2" fmla="*/ 812497 w 812497"/>
                <a:gd name="connsiteY2" fmla="*/ 286912 h 917570"/>
                <a:gd name="connsiteX3" fmla="*/ 810198 w 812497"/>
                <a:gd name="connsiteY3" fmla="*/ 295496 h 917570"/>
                <a:gd name="connsiteX4" fmla="*/ 404197 w 812497"/>
                <a:gd name="connsiteY4" fmla="*/ 916893 h 917570"/>
                <a:gd name="connsiteX5" fmla="*/ 3674 w 812497"/>
                <a:gd name="connsiteY5" fmla="*/ 302192 h 917570"/>
                <a:gd name="connsiteX6" fmla="*/ 0 w 812497"/>
                <a:gd name="connsiteY6" fmla="*/ 287502 h 917570"/>
                <a:gd name="connsiteX7" fmla="*/ 37707 w 812497"/>
                <a:gd name="connsiteY7" fmla="*/ 212273 h 917570"/>
                <a:gd name="connsiteX8" fmla="*/ 406396 w 812497"/>
                <a:gd name="connsiteY8" fmla="*/ 0 h 917570"/>
                <a:gd name="connsiteX0" fmla="*/ 406396 w 812497"/>
                <a:gd name="connsiteY0" fmla="*/ 0 h 1012305"/>
                <a:gd name="connsiteX1" fmla="*/ 775085 w 812497"/>
                <a:gd name="connsiteY1" fmla="*/ 307008 h 1012305"/>
                <a:gd name="connsiteX2" fmla="*/ 812497 w 812497"/>
                <a:gd name="connsiteY2" fmla="*/ 381647 h 1012305"/>
                <a:gd name="connsiteX3" fmla="*/ 810198 w 812497"/>
                <a:gd name="connsiteY3" fmla="*/ 390231 h 1012305"/>
                <a:gd name="connsiteX4" fmla="*/ 404197 w 812497"/>
                <a:gd name="connsiteY4" fmla="*/ 1011628 h 1012305"/>
                <a:gd name="connsiteX5" fmla="*/ 3674 w 812497"/>
                <a:gd name="connsiteY5" fmla="*/ 396927 h 1012305"/>
                <a:gd name="connsiteX6" fmla="*/ 0 w 812497"/>
                <a:gd name="connsiteY6" fmla="*/ 382237 h 1012305"/>
                <a:gd name="connsiteX7" fmla="*/ 37707 w 812497"/>
                <a:gd name="connsiteY7" fmla="*/ 307008 h 1012305"/>
                <a:gd name="connsiteX8" fmla="*/ 406396 w 812497"/>
                <a:gd name="connsiteY8" fmla="*/ 0 h 1012305"/>
                <a:gd name="connsiteX0" fmla="*/ 406396 w 812497"/>
                <a:gd name="connsiteY0" fmla="*/ 262 h 1012567"/>
                <a:gd name="connsiteX1" fmla="*/ 775085 w 812497"/>
                <a:gd name="connsiteY1" fmla="*/ 307270 h 1012567"/>
                <a:gd name="connsiteX2" fmla="*/ 812497 w 812497"/>
                <a:gd name="connsiteY2" fmla="*/ 381909 h 1012567"/>
                <a:gd name="connsiteX3" fmla="*/ 810198 w 812497"/>
                <a:gd name="connsiteY3" fmla="*/ 390493 h 1012567"/>
                <a:gd name="connsiteX4" fmla="*/ 404197 w 812497"/>
                <a:gd name="connsiteY4" fmla="*/ 1011890 h 1012567"/>
                <a:gd name="connsiteX5" fmla="*/ 3674 w 812497"/>
                <a:gd name="connsiteY5" fmla="*/ 397189 h 1012567"/>
                <a:gd name="connsiteX6" fmla="*/ 0 w 812497"/>
                <a:gd name="connsiteY6" fmla="*/ 382499 h 1012567"/>
                <a:gd name="connsiteX7" fmla="*/ 37707 w 812497"/>
                <a:gd name="connsiteY7" fmla="*/ 307270 h 1012567"/>
                <a:gd name="connsiteX8" fmla="*/ 406396 w 812497"/>
                <a:gd name="connsiteY8" fmla="*/ 262 h 1012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12497" h="1012567">
                  <a:moveTo>
                    <a:pt x="406396" y="262"/>
                  </a:moveTo>
                  <a:cubicBezTo>
                    <a:pt x="741104" y="-7976"/>
                    <a:pt x="695183" y="179200"/>
                    <a:pt x="775085" y="307270"/>
                  </a:cubicBezTo>
                  <a:lnTo>
                    <a:pt x="812497" y="381909"/>
                  </a:lnTo>
                  <a:lnTo>
                    <a:pt x="810198" y="390493"/>
                  </a:lnTo>
                  <a:cubicBezTo>
                    <a:pt x="745858" y="673335"/>
                    <a:pt x="717015" y="994032"/>
                    <a:pt x="404197" y="1011890"/>
                  </a:cubicBezTo>
                  <a:cubicBezTo>
                    <a:pt x="91380" y="1029748"/>
                    <a:pt x="65458" y="691193"/>
                    <a:pt x="3674" y="397189"/>
                  </a:cubicBezTo>
                  <a:lnTo>
                    <a:pt x="0" y="382499"/>
                  </a:lnTo>
                  <a:lnTo>
                    <a:pt x="37707" y="307270"/>
                  </a:lnTo>
                  <a:cubicBezTo>
                    <a:pt x="117610" y="179200"/>
                    <a:pt x="71688" y="8500"/>
                    <a:pt x="406396" y="26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5" name="Abgerundetes Rechteck 114"/>
            <p:cNvSpPr/>
            <p:nvPr/>
          </p:nvSpPr>
          <p:spPr>
            <a:xfrm>
              <a:off x="6140213" y="1422261"/>
              <a:ext cx="161346" cy="72187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6" name="Freihandform 115"/>
            <p:cNvSpPr/>
            <p:nvPr/>
          </p:nvSpPr>
          <p:spPr>
            <a:xfrm rot="604363">
              <a:off x="7063696" y="3548029"/>
              <a:ext cx="246230" cy="350928"/>
            </a:xfrm>
            <a:custGeom>
              <a:avLst/>
              <a:gdLst>
                <a:gd name="connsiteX0" fmla="*/ 118023 w 601683"/>
                <a:gd name="connsiteY0" fmla="*/ 12666 h 814376"/>
                <a:gd name="connsiteX1" fmla="*/ 516073 w 601683"/>
                <a:gd name="connsiteY1" fmla="*/ 306810 h 814376"/>
                <a:gd name="connsiteX2" fmla="*/ 522345 w 601683"/>
                <a:gd name="connsiteY2" fmla="*/ 801710 h 814376"/>
                <a:gd name="connsiteX3" fmla="*/ 270779 w 601683"/>
                <a:gd name="connsiteY3" fmla="*/ 711004 h 814376"/>
                <a:gd name="connsiteX4" fmla="*/ 251388 w 601683"/>
                <a:gd name="connsiteY4" fmla="*/ 689629 h 814376"/>
                <a:gd name="connsiteX5" fmla="*/ 232114 w 601683"/>
                <a:gd name="connsiteY5" fmla="*/ 731128 h 814376"/>
                <a:gd name="connsiteX6" fmla="*/ 148876 w 601683"/>
                <a:gd name="connsiteY6" fmla="*/ 797480 h 814376"/>
                <a:gd name="connsiteX7" fmla="*/ 0 w 601683"/>
                <a:gd name="connsiteY7" fmla="*/ 408968 h 814376"/>
                <a:gd name="connsiteX8" fmla="*/ 11699 w 601683"/>
                <a:gd name="connsiteY8" fmla="*/ 257742 h 814376"/>
                <a:gd name="connsiteX9" fmla="*/ 42995 w 601683"/>
                <a:gd name="connsiteY9" fmla="*/ 136609 h 814376"/>
                <a:gd name="connsiteX10" fmla="*/ 43025 w 601683"/>
                <a:gd name="connsiteY10" fmla="*/ 136166 h 814376"/>
                <a:gd name="connsiteX11" fmla="*/ 118023 w 601683"/>
                <a:gd name="connsiteY11" fmla="*/ 12666 h 814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01683" h="814376">
                  <a:moveTo>
                    <a:pt x="118023" y="12666"/>
                  </a:moveTo>
                  <a:cubicBezTo>
                    <a:pt x="226209" y="-42771"/>
                    <a:pt x="404423" y="88922"/>
                    <a:pt x="516073" y="306810"/>
                  </a:cubicBezTo>
                  <a:cubicBezTo>
                    <a:pt x="627724" y="524699"/>
                    <a:pt x="630531" y="746273"/>
                    <a:pt x="522345" y="801710"/>
                  </a:cubicBezTo>
                  <a:cubicBezTo>
                    <a:pt x="454728" y="836358"/>
                    <a:pt x="359757" y="797908"/>
                    <a:pt x="270779" y="711004"/>
                  </a:cubicBezTo>
                  <a:lnTo>
                    <a:pt x="251388" y="689629"/>
                  </a:lnTo>
                  <a:lnTo>
                    <a:pt x="232114" y="731128"/>
                  </a:lnTo>
                  <a:cubicBezTo>
                    <a:pt x="208353" y="773019"/>
                    <a:pt x="179709" y="797480"/>
                    <a:pt x="148876" y="797480"/>
                  </a:cubicBezTo>
                  <a:cubicBezTo>
                    <a:pt x="66654" y="797480"/>
                    <a:pt x="0" y="623537"/>
                    <a:pt x="0" y="408968"/>
                  </a:cubicBezTo>
                  <a:cubicBezTo>
                    <a:pt x="0" y="355326"/>
                    <a:pt x="4166" y="304223"/>
                    <a:pt x="11699" y="257742"/>
                  </a:cubicBezTo>
                  <a:lnTo>
                    <a:pt x="42995" y="136609"/>
                  </a:lnTo>
                  <a:lnTo>
                    <a:pt x="43025" y="136166"/>
                  </a:lnTo>
                  <a:cubicBezTo>
                    <a:pt x="52492" y="77606"/>
                    <a:pt x="77453" y="33454"/>
                    <a:pt x="118023" y="1266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7" name="Rechteck 44"/>
            <p:cNvSpPr/>
            <p:nvPr/>
          </p:nvSpPr>
          <p:spPr>
            <a:xfrm flipH="1">
              <a:off x="6509592" y="4711272"/>
              <a:ext cx="275508" cy="1761191"/>
            </a:xfrm>
            <a:custGeom>
              <a:avLst/>
              <a:gdLst>
                <a:gd name="connsiteX0" fmla="*/ 0 w 337440"/>
                <a:gd name="connsiteY0" fmla="*/ 0 h 1514169"/>
                <a:gd name="connsiteX1" fmla="*/ 337440 w 337440"/>
                <a:gd name="connsiteY1" fmla="*/ 0 h 1514169"/>
                <a:gd name="connsiteX2" fmla="*/ 337440 w 337440"/>
                <a:gd name="connsiteY2" fmla="*/ 1514169 h 1514169"/>
                <a:gd name="connsiteX3" fmla="*/ 0 w 337440"/>
                <a:gd name="connsiteY3" fmla="*/ 1514169 h 1514169"/>
                <a:gd name="connsiteX4" fmla="*/ 0 w 337440"/>
                <a:gd name="connsiteY4" fmla="*/ 0 h 1514169"/>
                <a:gd name="connsiteX0" fmla="*/ 0 w 337440"/>
                <a:gd name="connsiteY0" fmla="*/ 0 h 1514169"/>
                <a:gd name="connsiteX1" fmla="*/ 337440 w 337440"/>
                <a:gd name="connsiteY1" fmla="*/ 0 h 1514169"/>
                <a:gd name="connsiteX2" fmla="*/ 337440 w 337440"/>
                <a:gd name="connsiteY2" fmla="*/ 1514169 h 1514169"/>
                <a:gd name="connsiteX3" fmla="*/ 98323 w 337440"/>
                <a:gd name="connsiteY3" fmla="*/ 1484672 h 1514169"/>
                <a:gd name="connsiteX4" fmla="*/ 0 w 337440"/>
                <a:gd name="connsiteY4" fmla="*/ 0 h 1514169"/>
                <a:gd name="connsiteX0" fmla="*/ 0 w 337440"/>
                <a:gd name="connsiteY0" fmla="*/ 0 h 1514169"/>
                <a:gd name="connsiteX1" fmla="*/ 337440 w 337440"/>
                <a:gd name="connsiteY1" fmla="*/ 0 h 1514169"/>
                <a:gd name="connsiteX2" fmla="*/ 337440 w 337440"/>
                <a:gd name="connsiteY2" fmla="*/ 1514169 h 1514169"/>
                <a:gd name="connsiteX3" fmla="*/ 72282 w 337440"/>
                <a:gd name="connsiteY3" fmla="*/ 1425598 h 1514169"/>
                <a:gd name="connsiteX4" fmla="*/ 0 w 337440"/>
                <a:gd name="connsiteY4" fmla="*/ 0 h 1514169"/>
                <a:gd name="connsiteX0" fmla="*/ 0 w 337440"/>
                <a:gd name="connsiteY0" fmla="*/ 0 h 1455096"/>
                <a:gd name="connsiteX1" fmla="*/ 337440 w 337440"/>
                <a:gd name="connsiteY1" fmla="*/ 0 h 1455096"/>
                <a:gd name="connsiteX2" fmla="*/ 311400 w 337440"/>
                <a:gd name="connsiteY2" fmla="*/ 1455096 h 1455096"/>
                <a:gd name="connsiteX3" fmla="*/ 72282 w 337440"/>
                <a:gd name="connsiteY3" fmla="*/ 1425598 h 1455096"/>
                <a:gd name="connsiteX4" fmla="*/ 0 w 337440"/>
                <a:gd name="connsiteY4" fmla="*/ 0 h 1455096"/>
                <a:gd name="connsiteX0" fmla="*/ 0 w 337440"/>
                <a:gd name="connsiteY0" fmla="*/ 0 h 1479710"/>
                <a:gd name="connsiteX1" fmla="*/ 337440 w 337440"/>
                <a:gd name="connsiteY1" fmla="*/ 0 h 1479710"/>
                <a:gd name="connsiteX2" fmla="*/ 337440 w 337440"/>
                <a:gd name="connsiteY2" fmla="*/ 1479710 h 1479710"/>
                <a:gd name="connsiteX3" fmla="*/ 72282 w 337440"/>
                <a:gd name="connsiteY3" fmla="*/ 1425598 h 1479710"/>
                <a:gd name="connsiteX4" fmla="*/ 0 w 337440"/>
                <a:gd name="connsiteY4" fmla="*/ 0 h 1479710"/>
                <a:gd name="connsiteX0" fmla="*/ 0 w 363480"/>
                <a:gd name="connsiteY0" fmla="*/ 4923 h 1479710"/>
                <a:gd name="connsiteX1" fmla="*/ 363480 w 363480"/>
                <a:gd name="connsiteY1" fmla="*/ 0 h 1479710"/>
                <a:gd name="connsiteX2" fmla="*/ 363480 w 363480"/>
                <a:gd name="connsiteY2" fmla="*/ 1479710 h 1479710"/>
                <a:gd name="connsiteX3" fmla="*/ 98322 w 363480"/>
                <a:gd name="connsiteY3" fmla="*/ 1425598 h 1479710"/>
                <a:gd name="connsiteX4" fmla="*/ 0 w 363480"/>
                <a:gd name="connsiteY4" fmla="*/ 4923 h 1479710"/>
                <a:gd name="connsiteX0" fmla="*/ 0 w 363480"/>
                <a:gd name="connsiteY0" fmla="*/ 4923 h 1479710"/>
                <a:gd name="connsiteX1" fmla="*/ 363480 w 363480"/>
                <a:gd name="connsiteY1" fmla="*/ 0 h 1479710"/>
                <a:gd name="connsiteX2" fmla="*/ 363480 w 363480"/>
                <a:gd name="connsiteY2" fmla="*/ 1479710 h 1479710"/>
                <a:gd name="connsiteX3" fmla="*/ 103622 w 363480"/>
                <a:gd name="connsiteY3" fmla="*/ 1476683 h 1479710"/>
                <a:gd name="connsiteX4" fmla="*/ 0 w 363480"/>
                <a:gd name="connsiteY4" fmla="*/ 4923 h 14797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3480" h="1479710">
                  <a:moveTo>
                    <a:pt x="0" y="4923"/>
                  </a:moveTo>
                  <a:lnTo>
                    <a:pt x="363480" y="0"/>
                  </a:lnTo>
                  <a:lnTo>
                    <a:pt x="363480" y="1479710"/>
                  </a:lnTo>
                  <a:lnTo>
                    <a:pt x="103622" y="1476683"/>
                  </a:lnTo>
                  <a:lnTo>
                    <a:pt x="0" y="492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8" name="Rechteck 199"/>
            <p:cNvSpPr/>
            <p:nvPr/>
          </p:nvSpPr>
          <p:spPr>
            <a:xfrm>
              <a:off x="6469938" y="6414815"/>
              <a:ext cx="695693" cy="273431"/>
            </a:xfrm>
            <a:custGeom>
              <a:avLst/>
              <a:gdLst>
                <a:gd name="connsiteX0" fmla="*/ 0 w 482920"/>
                <a:gd name="connsiteY0" fmla="*/ 0 h 209972"/>
                <a:gd name="connsiteX1" fmla="*/ 482920 w 482920"/>
                <a:gd name="connsiteY1" fmla="*/ 0 h 209972"/>
                <a:gd name="connsiteX2" fmla="*/ 482920 w 482920"/>
                <a:gd name="connsiteY2" fmla="*/ 209972 h 209972"/>
                <a:gd name="connsiteX3" fmla="*/ 0 w 482920"/>
                <a:gd name="connsiteY3" fmla="*/ 209972 h 209972"/>
                <a:gd name="connsiteX4" fmla="*/ 0 w 482920"/>
                <a:gd name="connsiteY4" fmla="*/ 0 h 209972"/>
                <a:gd name="connsiteX0" fmla="*/ 0 w 482920"/>
                <a:gd name="connsiteY0" fmla="*/ 0 h 209972"/>
                <a:gd name="connsiteX1" fmla="*/ 477169 w 482920"/>
                <a:gd name="connsiteY1" fmla="*/ 103517 h 209972"/>
                <a:gd name="connsiteX2" fmla="*/ 482920 w 482920"/>
                <a:gd name="connsiteY2" fmla="*/ 209972 h 209972"/>
                <a:gd name="connsiteX3" fmla="*/ 0 w 482920"/>
                <a:gd name="connsiteY3" fmla="*/ 209972 h 209972"/>
                <a:gd name="connsiteX4" fmla="*/ 0 w 482920"/>
                <a:gd name="connsiteY4" fmla="*/ 0 h 209972"/>
                <a:gd name="connsiteX0" fmla="*/ 0 w 482920"/>
                <a:gd name="connsiteY0" fmla="*/ 0 h 209972"/>
                <a:gd name="connsiteX1" fmla="*/ 477169 w 482920"/>
                <a:gd name="connsiteY1" fmla="*/ 103517 h 209972"/>
                <a:gd name="connsiteX2" fmla="*/ 482920 w 482920"/>
                <a:gd name="connsiteY2" fmla="*/ 209972 h 209972"/>
                <a:gd name="connsiteX3" fmla="*/ 0 w 482920"/>
                <a:gd name="connsiteY3" fmla="*/ 209972 h 209972"/>
                <a:gd name="connsiteX4" fmla="*/ 0 w 482920"/>
                <a:gd name="connsiteY4" fmla="*/ 0 h 209972"/>
                <a:gd name="connsiteX0" fmla="*/ 0 w 491342"/>
                <a:gd name="connsiteY0" fmla="*/ 0 h 209972"/>
                <a:gd name="connsiteX1" fmla="*/ 477169 w 491342"/>
                <a:gd name="connsiteY1" fmla="*/ 103517 h 209972"/>
                <a:gd name="connsiteX2" fmla="*/ 482920 w 491342"/>
                <a:gd name="connsiteY2" fmla="*/ 209972 h 209972"/>
                <a:gd name="connsiteX3" fmla="*/ 0 w 491342"/>
                <a:gd name="connsiteY3" fmla="*/ 209972 h 209972"/>
                <a:gd name="connsiteX4" fmla="*/ 0 w 491342"/>
                <a:gd name="connsiteY4" fmla="*/ 0 h 209972"/>
                <a:gd name="connsiteX0" fmla="*/ 0 w 491342"/>
                <a:gd name="connsiteY0" fmla="*/ 0 h 209972"/>
                <a:gd name="connsiteX1" fmla="*/ 477169 w 491342"/>
                <a:gd name="connsiteY1" fmla="*/ 103517 h 209972"/>
                <a:gd name="connsiteX2" fmla="*/ 482920 w 491342"/>
                <a:gd name="connsiteY2" fmla="*/ 209972 h 209972"/>
                <a:gd name="connsiteX3" fmla="*/ 0 w 491342"/>
                <a:gd name="connsiteY3" fmla="*/ 209972 h 209972"/>
                <a:gd name="connsiteX4" fmla="*/ 0 w 491342"/>
                <a:gd name="connsiteY4" fmla="*/ 0 h 209972"/>
                <a:gd name="connsiteX0" fmla="*/ 0 w 482920"/>
                <a:gd name="connsiteY0" fmla="*/ 0 h 209972"/>
                <a:gd name="connsiteX1" fmla="*/ 482920 w 482920"/>
                <a:gd name="connsiteY1" fmla="*/ 209972 h 209972"/>
                <a:gd name="connsiteX2" fmla="*/ 0 w 482920"/>
                <a:gd name="connsiteY2" fmla="*/ 209972 h 209972"/>
                <a:gd name="connsiteX3" fmla="*/ 0 w 482920"/>
                <a:gd name="connsiteY3" fmla="*/ 0 h 209972"/>
                <a:gd name="connsiteX0" fmla="*/ 0 w 484294"/>
                <a:gd name="connsiteY0" fmla="*/ 0 h 209972"/>
                <a:gd name="connsiteX1" fmla="*/ 482920 w 484294"/>
                <a:gd name="connsiteY1" fmla="*/ 209972 h 209972"/>
                <a:gd name="connsiteX2" fmla="*/ 0 w 484294"/>
                <a:gd name="connsiteY2" fmla="*/ 209972 h 209972"/>
                <a:gd name="connsiteX3" fmla="*/ 0 w 484294"/>
                <a:gd name="connsiteY3" fmla="*/ 0 h 209972"/>
                <a:gd name="connsiteX0" fmla="*/ 0 w 502373"/>
                <a:gd name="connsiteY0" fmla="*/ 0 h 209972"/>
                <a:gd name="connsiteX1" fmla="*/ 482920 w 502373"/>
                <a:gd name="connsiteY1" fmla="*/ 209972 h 209972"/>
                <a:gd name="connsiteX2" fmla="*/ 0 w 502373"/>
                <a:gd name="connsiteY2" fmla="*/ 209972 h 209972"/>
                <a:gd name="connsiteX3" fmla="*/ 0 w 502373"/>
                <a:gd name="connsiteY3" fmla="*/ 0 h 209972"/>
                <a:gd name="connsiteX0" fmla="*/ 0 w 430269"/>
                <a:gd name="connsiteY0" fmla="*/ 0 h 209972"/>
                <a:gd name="connsiteX1" fmla="*/ 408158 w 430269"/>
                <a:gd name="connsiteY1" fmla="*/ 209972 h 209972"/>
                <a:gd name="connsiteX2" fmla="*/ 0 w 430269"/>
                <a:gd name="connsiteY2" fmla="*/ 209972 h 209972"/>
                <a:gd name="connsiteX3" fmla="*/ 0 w 430269"/>
                <a:gd name="connsiteY3" fmla="*/ 0 h 209972"/>
                <a:gd name="connsiteX0" fmla="*/ 0 w 430269"/>
                <a:gd name="connsiteY0" fmla="*/ 0 h 209972"/>
                <a:gd name="connsiteX1" fmla="*/ 408158 w 430269"/>
                <a:gd name="connsiteY1" fmla="*/ 209972 h 209972"/>
                <a:gd name="connsiteX2" fmla="*/ 0 w 430269"/>
                <a:gd name="connsiteY2" fmla="*/ 209972 h 209972"/>
                <a:gd name="connsiteX3" fmla="*/ 0 w 430269"/>
                <a:gd name="connsiteY3" fmla="*/ 0 h 209972"/>
                <a:gd name="connsiteX0" fmla="*/ 12780 w 443049"/>
                <a:gd name="connsiteY0" fmla="*/ 0 h 209972"/>
                <a:gd name="connsiteX1" fmla="*/ 420938 w 443049"/>
                <a:gd name="connsiteY1" fmla="*/ 209972 h 209972"/>
                <a:gd name="connsiteX2" fmla="*/ 12780 w 443049"/>
                <a:gd name="connsiteY2" fmla="*/ 209972 h 209972"/>
                <a:gd name="connsiteX3" fmla="*/ 12780 w 443049"/>
                <a:gd name="connsiteY3" fmla="*/ 0 h 209972"/>
                <a:gd name="connsiteX0" fmla="*/ 12780 w 424800"/>
                <a:gd name="connsiteY0" fmla="*/ 10357 h 220329"/>
                <a:gd name="connsiteX1" fmla="*/ 206473 w 424800"/>
                <a:gd name="connsiteY1" fmla="*/ 51568 h 220329"/>
                <a:gd name="connsiteX2" fmla="*/ 420938 w 424800"/>
                <a:gd name="connsiteY2" fmla="*/ 220329 h 220329"/>
                <a:gd name="connsiteX3" fmla="*/ 12780 w 424800"/>
                <a:gd name="connsiteY3" fmla="*/ 220329 h 220329"/>
                <a:gd name="connsiteX4" fmla="*/ 12780 w 424800"/>
                <a:gd name="connsiteY4" fmla="*/ 10357 h 220329"/>
                <a:gd name="connsiteX0" fmla="*/ 12780 w 424800"/>
                <a:gd name="connsiteY0" fmla="*/ 2426 h 212398"/>
                <a:gd name="connsiteX1" fmla="*/ 206473 w 424800"/>
                <a:gd name="connsiteY1" fmla="*/ 43637 h 212398"/>
                <a:gd name="connsiteX2" fmla="*/ 420938 w 424800"/>
                <a:gd name="connsiteY2" fmla="*/ 212398 h 212398"/>
                <a:gd name="connsiteX3" fmla="*/ 12780 w 424800"/>
                <a:gd name="connsiteY3" fmla="*/ 212398 h 212398"/>
                <a:gd name="connsiteX4" fmla="*/ 12780 w 424800"/>
                <a:gd name="connsiteY4" fmla="*/ 2426 h 212398"/>
                <a:gd name="connsiteX0" fmla="*/ 12780 w 454213"/>
                <a:gd name="connsiteY0" fmla="*/ 2426 h 212398"/>
                <a:gd name="connsiteX1" fmla="*/ 206473 w 454213"/>
                <a:gd name="connsiteY1" fmla="*/ 43637 h 212398"/>
                <a:gd name="connsiteX2" fmla="*/ 420938 w 454213"/>
                <a:gd name="connsiteY2" fmla="*/ 212398 h 212398"/>
                <a:gd name="connsiteX3" fmla="*/ 12780 w 454213"/>
                <a:gd name="connsiteY3" fmla="*/ 212398 h 212398"/>
                <a:gd name="connsiteX4" fmla="*/ 12780 w 454213"/>
                <a:gd name="connsiteY4" fmla="*/ 2426 h 212398"/>
                <a:gd name="connsiteX0" fmla="*/ 12780 w 454213"/>
                <a:gd name="connsiteY0" fmla="*/ 22200 h 232172"/>
                <a:gd name="connsiteX1" fmla="*/ 206473 w 454213"/>
                <a:gd name="connsiteY1" fmla="*/ 63411 h 232172"/>
                <a:gd name="connsiteX2" fmla="*/ 420938 w 454213"/>
                <a:gd name="connsiteY2" fmla="*/ 232172 h 232172"/>
                <a:gd name="connsiteX3" fmla="*/ 12780 w 454213"/>
                <a:gd name="connsiteY3" fmla="*/ 232172 h 232172"/>
                <a:gd name="connsiteX4" fmla="*/ 12780 w 454213"/>
                <a:gd name="connsiteY4" fmla="*/ 22200 h 232172"/>
                <a:gd name="connsiteX0" fmla="*/ 12780 w 442569"/>
                <a:gd name="connsiteY0" fmla="*/ 28400 h 238372"/>
                <a:gd name="connsiteX1" fmla="*/ 166590 w 442569"/>
                <a:gd name="connsiteY1" fmla="*/ 56044 h 238372"/>
                <a:gd name="connsiteX2" fmla="*/ 420938 w 442569"/>
                <a:gd name="connsiteY2" fmla="*/ 238372 h 238372"/>
                <a:gd name="connsiteX3" fmla="*/ 12780 w 442569"/>
                <a:gd name="connsiteY3" fmla="*/ 238372 h 238372"/>
                <a:gd name="connsiteX4" fmla="*/ 12780 w 442569"/>
                <a:gd name="connsiteY4" fmla="*/ 28400 h 238372"/>
                <a:gd name="connsiteX0" fmla="*/ 12780 w 442569"/>
                <a:gd name="connsiteY0" fmla="*/ 5244 h 215216"/>
                <a:gd name="connsiteX1" fmla="*/ 166590 w 442569"/>
                <a:gd name="connsiteY1" fmla="*/ 32888 h 215216"/>
                <a:gd name="connsiteX2" fmla="*/ 420938 w 442569"/>
                <a:gd name="connsiteY2" fmla="*/ 215216 h 215216"/>
                <a:gd name="connsiteX3" fmla="*/ 12780 w 442569"/>
                <a:gd name="connsiteY3" fmla="*/ 215216 h 215216"/>
                <a:gd name="connsiteX4" fmla="*/ 12780 w 442569"/>
                <a:gd name="connsiteY4" fmla="*/ 5244 h 215216"/>
                <a:gd name="connsiteX0" fmla="*/ 12780 w 429534"/>
                <a:gd name="connsiteY0" fmla="*/ 5244 h 215216"/>
                <a:gd name="connsiteX1" fmla="*/ 166590 w 429534"/>
                <a:gd name="connsiteY1" fmla="*/ 32888 h 215216"/>
                <a:gd name="connsiteX2" fmla="*/ 420938 w 429534"/>
                <a:gd name="connsiteY2" fmla="*/ 215216 h 215216"/>
                <a:gd name="connsiteX3" fmla="*/ 12780 w 429534"/>
                <a:gd name="connsiteY3" fmla="*/ 215216 h 215216"/>
                <a:gd name="connsiteX4" fmla="*/ 12780 w 429534"/>
                <a:gd name="connsiteY4" fmla="*/ 5244 h 215216"/>
                <a:gd name="connsiteX0" fmla="*/ 12780 w 457308"/>
                <a:gd name="connsiteY0" fmla="*/ 5244 h 220642"/>
                <a:gd name="connsiteX1" fmla="*/ 166590 w 457308"/>
                <a:gd name="connsiteY1" fmla="*/ 32888 h 220642"/>
                <a:gd name="connsiteX2" fmla="*/ 454524 w 457308"/>
                <a:gd name="connsiteY2" fmla="*/ 220642 h 220642"/>
                <a:gd name="connsiteX3" fmla="*/ 12780 w 457308"/>
                <a:gd name="connsiteY3" fmla="*/ 215216 h 220642"/>
                <a:gd name="connsiteX4" fmla="*/ 12780 w 457308"/>
                <a:gd name="connsiteY4" fmla="*/ 5244 h 220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7308" h="220642">
                  <a:moveTo>
                    <a:pt x="12780" y="5244"/>
                  </a:moveTo>
                  <a:cubicBezTo>
                    <a:pt x="45062" y="-22883"/>
                    <a:pt x="53284" y="73239"/>
                    <a:pt x="166590" y="32888"/>
                  </a:cubicBezTo>
                  <a:cubicBezTo>
                    <a:pt x="495787" y="118683"/>
                    <a:pt x="457419" y="176235"/>
                    <a:pt x="454524" y="220642"/>
                  </a:cubicBezTo>
                  <a:cubicBezTo>
                    <a:pt x="157444" y="191887"/>
                    <a:pt x="148833" y="215216"/>
                    <a:pt x="12780" y="215216"/>
                  </a:cubicBezTo>
                  <a:cubicBezTo>
                    <a:pt x="-15975" y="145225"/>
                    <a:pt x="12780" y="75235"/>
                    <a:pt x="12780" y="524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9" name="Freihandform 118"/>
            <p:cNvSpPr/>
            <p:nvPr/>
          </p:nvSpPr>
          <p:spPr>
            <a:xfrm rot="20995637" flipH="1">
              <a:off x="5150927" y="3548030"/>
              <a:ext cx="246230" cy="350928"/>
            </a:xfrm>
            <a:custGeom>
              <a:avLst/>
              <a:gdLst>
                <a:gd name="connsiteX0" fmla="*/ 118023 w 601683"/>
                <a:gd name="connsiteY0" fmla="*/ 12666 h 814376"/>
                <a:gd name="connsiteX1" fmla="*/ 516073 w 601683"/>
                <a:gd name="connsiteY1" fmla="*/ 306810 h 814376"/>
                <a:gd name="connsiteX2" fmla="*/ 522345 w 601683"/>
                <a:gd name="connsiteY2" fmla="*/ 801710 h 814376"/>
                <a:gd name="connsiteX3" fmla="*/ 270779 w 601683"/>
                <a:gd name="connsiteY3" fmla="*/ 711004 h 814376"/>
                <a:gd name="connsiteX4" fmla="*/ 251388 w 601683"/>
                <a:gd name="connsiteY4" fmla="*/ 689629 h 814376"/>
                <a:gd name="connsiteX5" fmla="*/ 232114 w 601683"/>
                <a:gd name="connsiteY5" fmla="*/ 731128 h 814376"/>
                <a:gd name="connsiteX6" fmla="*/ 148876 w 601683"/>
                <a:gd name="connsiteY6" fmla="*/ 797480 h 814376"/>
                <a:gd name="connsiteX7" fmla="*/ 0 w 601683"/>
                <a:gd name="connsiteY7" fmla="*/ 408968 h 814376"/>
                <a:gd name="connsiteX8" fmla="*/ 11699 w 601683"/>
                <a:gd name="connsiteY8" fmla="*/ 257742 h 814376"/>
                <a:gd name="connsiteX9" fmla="*/ 42995 w 601683"/>
                <a:gd name="connsiteY9" fmla="*/ 136609 h 814376"/>
                <a:gd name="connsiteX10" fmla="*/ 43025 w 601683"/>
                <a:gd name="connsiteY10" fmla="*/ 136166 h 814376"/>
                <a:gd name="connsiteX11" fmla="*/ 118023 w 601683"/>
                <a:gd name="connsiteY11" fmla="*/ 12666 h 814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01683" h="814376">
                  <a:moveTo>
                    <a:pt x="118023" y="12666"/>
                  </a:moveTo>
                  <a:cubicBezTo>
                    <a:pt x="226209" y="-42771"/>
                    <a:pt x="404423" y="88922"/>
                    <a:pt x="516073" y="306810"/>
                  </a:cubicBezTo>
                  <a:cubicBezTo>
                    <a:pt x="627724" y="524699"/>
                    <a:pt x="630531" y="746273"/>
                    <a:pt x="522345" y="801710"/>
                  </a:cubicBezTo>
                  <a:cubicBezTo>
                    <a:pt x="454728" y="836358"/>
                    <a:pt x="359757" y="797908"/>
                    <a:pt x="270779" y="711004"/>
                  </a:cubicBezTo>
                  <a:lnTo>
                    <a:pt x="251388" y="689629"/>
                  </a:lnTo>
                  <a:lnTo>
                    <a:pt x="232114" y="731128"/>
                  </a:lnTo>
                  <a:cubicBezTo>
                    <a:pt x="208353" y="773019"/>
                    <a:pt x="179709" y="797480"/>
                    <a:pt x="148876" y="797480"/>
                  </a:cubicBezTo>
                  <a:cubicBezTo>
                    <a:pt x="66654" y="797480"/>
                    <a:pt x="0" y="623537"/>
                    <a:pt x="0" y="408968"/>
                  </a:cubicBezTo>
                  <a:cubicBezTo>
                    <a:pt x="0" y="355326"/>
                    <a:pt x="4166" y="304223"/>
                    <a:pt x="11699" y="257742"/>
                  </a:cubicBezTo>
                  <a:lnTo>
                    <a:pt x="42995" y="136609"/>
                  </a:lnTo>
                  <a:lnTo>
                    <a:pt x="43025" y="136166"/>
                  </a:lnTo>
                  <a:cubicBezTo>
                    <a:pt x="52492" y="77606"/>
                    <a:pt x="77453" y="33454"/>
                    <a:pt x="118023" y="1266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0" name="Abgerundetes Rechteck 119"/>
            <p:cNvSpPr/>
            <p:nvPr/>
          </p:nvSpPr>
          <p:spPr>
            <a:xfrm>
              <a:off x="6012029" y="622716"/>
              <a:ext cx="61521" cy="56657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1" name="Abgerundetes Rechteck 120"/>
            <p:cNvSpPr/>
            <p:nvPr/>
          </p:nvSpPr>
          <p:spPr>
            <a:xfrm>
              <a:off x="6406136" y="622716"/>
              <a:ext cx="61521" cy="56657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2" name="Freihandform 121"/>
            <p:cNvSpPr/>
            <p:nvPr/>
          </p:nvSpPr>
          <p:spPr>
            <a:xfrm rot="10800000">
              <a:off x="6140212" y="869361"/>
              <a:ext cx="161345" cy="113200"/>
            </a:xfrm>
            <a:custGeom>
              <a:avLst/>
              <a:gdLst>
                <a:gd name="connsiteX0" fmla="*/ 88819 w 177638"/>
                <a:gd name="connsiteY0" fmla="*/ 0 h 115028"/>
                <a:gd name="connsiteX1" fmla="*/ 177638 w 177638"/>
                <a:gd name="connsiteY1" fmla="*/ 88819 h 115028"/>
                <a:gd name="connsiteX2" fmla="*/ 172347 w 177638"/>
                <a:gd name="connsiteY2" fmla="*/ 115028 h 115028"/>
                <a:gd name="connsiteX3" fmla="*/ 170658 w 177638"/>
                <a:gd name="connsiteY3" fmla="*/ 106665 h 115028"/>
                <a:gd name="connsiteX4" fmla="*/ 88819 w 177638"/>
                <a:gd name="connsiteY4" fmla="*/ 52418 h 115028"/>
                <a:gd name="connsiteX5" fmla="*/ 6980 w 177638"/>
                <a:gd name="connsiteY5" fmla="*/ 106665 h 115028"/>
                <a:gd name="connsiteX6" fmla="*/ 5292 w 177638"/>
                <a:gd name="connsiteY6" fmla="*/ 115028 h 115028"/>
                <a:gd name="connsiteX7" fmla="*/ 0 w 177638"/>
                <a:gd name="connsiteY7" fmla="*/ 88819 h 115028"/>
                <a:gd name="connsiteX8" fmla="*/ 88819 w 177638"/>
                <a:gd name="connsiteY8" fmla="*/ 0 h 1150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7638" h="115028">
                  <a:moveTo>
                    <a:pt x="88819" y="0"/>
                  </a:moveTo>
                  <a:cubicBezTo>
                    <a:pt x="137872" y="0"/>
                    <a:pt x="177638" y="39766"/>
                    <a:pt x="177638" y="88819"/>
                  </a:cubicBezTo>
                  <a:lnTo>
                    <a:pt x="172347" y="115028"/>
                  </a:lnTo>
                  <a:lnTo>
                    <a:pt x="170658" y="106665"/>
                  </a:lnTo>
                  <a:cubicBezTo>
                    <a:pt x="157175" y="74787"/>
                    <a:pt x="125609" y="52418"/>
                    <a:pt x="88819" y="52418"/>
                  </a:cubicBezTo>
                  <a:cubicBezTo>
                    <a:pt x="52029" y="52418"/>
                    <a:pt x="20464" y="74787"/>
                    <a:pt x="6980" y="106665"/>
                  </a:cubicBezTo>
                  <a:lnTo>
                    <a:pt x="5292" y="115028"/>
                  </a:lnTo>
                  <a:lnTo>
                    <a:pt x="0" y="88819"/>
                  </a:lnTo>
                  <a:cubicBezTo>
                    <a:pt x="0" y="39766"/>
                    <a:pt x="39766" y="0"/>
                    <a:pt x="88819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23" name="Gerader Verbinder 122"/>
            <p:cNvCxnSpPr/>
            <p:nvPr/>
          </p:nvCxnSpPr>
          <p:spPr>
            <a:xfrm flipV="1">
              <a:off x="5973668" y="577237"/>
              <a:ext cx="99514" cy="24059"/>
            </a:xfrm>
            <a:prstGeom prst="lin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4" name="Gerader Verbinder 123"/>
            <p:cNvCxnSpPr/>
            <p:nvPr/>
          </p:nvCxnSpPr>
          <p:spPr>
            <a:xfrm flipH="1" flipV="1">
              <a:off x="6400170" y="577237"/>
              <a:ext cx="99514" cy="24059"/>
            </a:xfrm>
            <a:prstGeom prst="lin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25" name="Freihandform 124"/>
            <p:cNvSpPr/>
            <p:nvPr/>
          </p:nvSpPr>
          <p:spPr>
            <a:xfrm>
              <a:off x="6064923" y="1170237"/>
              <a:ext cx="313962" cy="105521"/>
            </a:xfrm>
            <a:custGeom>
              <a:avLst/>
              <a:gdLst>
                <a:gd name="connsiteX0" fmla="*/ 0 w 239843"/>
                <a:gd name="connsiteY0" fmla="*/ 32479 h 62459"/>
                <a:gd name="connsiteX1" fmla="*/ 99934 w 239843"/>
                <a:gd name="connsiteY1" fmla="*/ 0 h 62459"/>
                <a:gd name="connsiteX2" fmla="*/ 239843 w 239843"/>
                <a:gd name="connsiteY2" fmla="*/ 37476 h 62459"/>
                <a:gd name="connsiteX3" fmla="*/ 112426 w 239843"/>
                <a:gd name="connsiteY3" fmla="*/ 62459 h 62459"/>
                <a:gd name="connsiteX4" fmla="*/ 0 w 239843"/>
                <a:gd name="connsiteY4" fmla="*/ 32479 h 62459"/>
                <a:gd name="connsiteX0" fmla="*/ 29 w 239872"/>
                <a:gd name="connsiteY0" fmla="*/ 32479 h 62459"/>
                <a:gd name="connsiteX1" fmla="*/ 99963 w 239872"/>
                <a:gd name="connsiteY1" fmla="*/ 0 h 62459"/>
                <a:gd name="connsiteX2" fmla="*/ 239872 w 239872"/>
                <a:gd name="connsiteY2" fmla="*/ 37476 h 62459"/>
                <a:gd name="connsiteX3" fmla="*/ 112455 w 239872"/>
                <a:gd name="connsiteY3" fmla="*/ 62459 h 62459"/>
                <a:gd name="connsiteX4" fmla="*/ 29 w 239872"/>
                <a:gd name="connsiteY4" fmla="*/ 32479 h 62459"/>
                <a:gd name="connsiteX0" fmla="*/ 27 w 239870"/>
                <a:gd name="connsiteY0" fmla="*/ 37255 h 67235"/>
                <a:gd name="connsiteX1" fmla="*/ 99961 w 239870"/>
                <a:gd name="connsiteY1" fmla="*/ 4776 h 67235"/>
                <a:gd name="connsiteX2" fmla="*/ 239870 w 239870"/>
                <a:gd name="connsiteY2" fmla="*/ 42252 h 67235"/>
                <a:gd name="connsiteX3" fmla="*/ 112453 w 239870"/>
                <a:gd name="connsiteY3" fmla="*/ 67235 h 67235"/>
                <a:gd name="connsiteX4" fmla="*/ 27 w 239870"/>
                <a:gd name="connsiteY4" fmla="*/ 37255 h 67235"/>
                <a:gd name="connsiteX0" fmla="*/ 2 w 239845"/>
                <a:gd name="connsiteY0" fmla="*/ 22921 h 52901"/>
                <a:gd name="connsiteX1" fmla="*/ 109929 w 239845"/>
                <a:gd name="connsiteY1" fmla="*/ 5432 h 52901"/>
                <a:gd name="connsiteX2" fmla="*/ 239845 w 239845"/>
                <a:gd name="connsiteY2" fmla="*/ 27918 h 52901"/>
                <a:gd name="connsiteX3" fmla="*/ 112428 w 239845"/>
                <a:gd name="connsiteY3" fmla="*/ 52901 h 52901"/>
                <a:gd name="connsiteX4" fmla="*/ 2 w 239845"/>
                <a:gd name="connsiteY4" fmla="*/ 22921 h 52901"/>
                <a:gd name="connsiteX0" fmla="*/ 2 w 239845"/>
                <a:gd name="connsiteY0" fmla="*/ 23578 h 53558"/>
                <a:gd name="connsiteX1" fmla="*/ 109929 w 239845"/>
                <a:gd name="connsiteY1" fmla="*/ 6089 h 53558"/>
                <a:gd name="connsiteX2" fmla="*/ 239845 w 239845"/>
                <a:gd name="connsiteY2" fmla="*/ 28575 h 53558"/>
                <a:gd name="connsiteX3" fmla="*/ 112428 w 239845"/>
                <a:gd name="connsiteY3" fmla="*/ 53558 h 53558"/>
                <a:gd name="connsiteX4" fmla="*/ 2 w 239845"/>
                <a:gd name="connsiteY4" fmla="*/ 23578 h 53558"/>
                <a:gd name="connsiteX0" fmla="*/ 2 w 239867"/>
                <a:gd name="connsiteY0" fmla="*/ 23866 h 53846"/>
                <a:gd name="connsiteX1" fmla="*/ 109929 w 239867"/>
                <a:gd name="connsiteY1" fmla="*/ 6377 h 53846"/>
                <a:gd name="connsiteX2" fmla="*/ 239845 w 239867"/>
                <a:gd name="connsiteY2" fmla="*/ 28863 h 53846"/>
                <a:gd name="connsiteX3" fmla="*/ 112428 w 239867"/>
                <a:gd name="connsiteY3" fmla="*/ 53846 h 53846"/>
                <a:gd name="connsiteX4" fmla="*/ 2 w 239867"/>
                <a:gd name="connsiteY4" fmla="*/ 23866 h 53846"/>
                <a:gd name="connsiteX0" fmla="*/ 2 w 239867"/>
                <a:gd name="connsiteY0" fmla="*/ 23866 h 53962"/>
                <a:gd name="connsiteX1" fmla="*/ 109929 w 239867"/>
                <a:gd name="connsiteY1" fmla="*/ 6377 h 53962"/>
                <a:gd name="connsiteX2" fmla="*/ 239845 w 239867"/>
                <a:gd name="connsiteY2" fmla="*/ 28863 h 53962"/>
                <a:gd name="connsiteX3" fmla="*/ 112428 w 239867"/>
                <a:gd name="connsiteY3" fmla="*/ 53846 h 53962"/>
                <a:gd name="connsiteX4" fmla="*/ 2 w 239867"/>
                <a:gd name="connsiteY4" fmla="*/ 23866 h 53962"/>
                <a:gd name="connsiteX0" fmla="*/ 1 w 248006"/>
                <a:gd name="connsiteY0" fmla="*/ 18439 h 53971"/>
                <a:gd name="connsiteX1" fmla="*/ 118068 w 248006"/>
                <a:gd name="connsiteY1" fmla="*/ 6377 h 53971"/>
                <a:gd name="connsiteX2" fmla="*/ 247984 w 248006"/>
                <a:gd name="connsiteY2" fmla="*/ 28863 h 53971"/>
                <a:gd name="connsiteX3" fmla="*/ 120567 w 248006"/>
                <a:gd name="connsiteY3" fmla="*/ 53846 h 53971"/>
                <a:gd name="connsiteX4" fmla="*/ 1 w 248006"/>
                <a:gd name="connsiteY4" fmla="*/ 18439 h 53971"/>
                <a:gd name="connsiteX0" fmla="*/ 1 w 248006"/>
                <a:gd name="connsiteY0" fmla="*/ 21568 h 56999"/>
                <a:gd name="connsiteX1" fmla="*/ 118068 w 248006"/>
                <a:gd name="connsiteY1" fmla="*/ 9506 h 56999"/>
                <a:gd name="connsiteX2" fmla="*/ 247984 w 248006"/>
                <a:gd name="connsiteY2" fmla="*/ 15712 h 56999"/>
                <a:gd name="connsiteX3" fmla="*/ 120567 w 248006"/>
                <a:gd name="connsiteY3" fmla="*/ 56975 h 56999"/>
                <a:gd name="connsiteX4" fmla="*/ 1 w 248006"/>
                <a:gd name="connsiteY4" fmla="*/ 21568 h 56999"/>
                <a:gd name="connsiteX0" fmla="*/ 1 w 250719"/>
                <a:gd name="connsiteY0" fmla="*/ 13428 h 56978"/>
                <a:gd name="connsiteX1" fmla="*/ 120781 w 250719"/>
                <a:gd name="connsiteY1" fmla="*/ 9506 h 56978"/>
                <a:gd name="connsiteX2" fmla="*/ 250697 w 250719"/>
                <a:gd name="connsiteY2" fmla="*/ 15712 h 56978"/>
                <a:gd name="connsiteX3" fmla="*/ 123280 w 250719"/>
                <a:gd name="connsiteY3" fmla="*/ 56975 h 56978"/>
                <a:gd name="connsiteX4" fmla="*/ 1 w 250719"/>
                <a:gd name="connsiteY4" fmla="*/ 13428 h 56978"/>
                <a:gd name="connsiteX0" fmla="*/ 1 w 250719"/>
                <a:gd name="connsiteY0" fmla="*/ 13428 h 56978"/>
                <a:gd name="connsiteX1" fmla="*/ 120781 w 250719"/>
                <a:gd name="connsiteY1" fmla="*/ 9506 h 56978"/>
                <a:gd name="connsiteX2" fmla="*/ 250697 w 250719"/>
                <a:gd name="connsiteY2" fmla="*/ 15712 h 56978"/>
                <a:gd name="connsiteX3" fmla="*/ 123280 w 250719"/>
                <a:gd name="connsiteY3" fmla="*/ 56975 h 56978"/>
                <a:gd name="connsiteX4" fmla="*/ 1 w 250719"/>
                <a:gd name="connsiteY4" fmla="*/ 13428 h 56978"/>
                <a:gd name="connsiteX0" fmla="*/ 1 w 262748"/>
                <a:gd name="connsiteY0" fmla="*/ 40169 h 84358"/>
                <a:gd name="connsiteX1" fmla="*/ 120781 w 262748"/>
                <a:gd name="connsiteY1" fmla="*/ 36247 h 84358"/>
                <a:gd name="connsiteX2" fmla="*/ 262728 w 262748"/>
                <a:gd name="connsiteY2" fmla="*/ 2348 h 84358"/>
                <a:gd name="connsiteX3" fmla="*/ 123280 w 262748"/>
                <a:gd name="connsiteY3" fmla="*/ 83716 h 84358"/>
                <a:gd name="connsiteX4" fmla="*/ 1 w 262748"/>
                <a:gd name="connsiteY4" fmla="*/ 40169 h 84358"/>
                <a:gd name="connsiteX0" fmla="*/ 1 w 266758"/>
                <a:gd name="connsiteY0" fmla="*/ 8085 h 83725"/>
                <a:gd name="connsiteX1" fmla="*/ 124791 w 266758"/>
                <a:gd name="connsiteY1" fmla="*/ 36247 h 83725"/>
                <a:gd name="connsiteX2" fmla="*/ 266738 w 266758"/>
                <a:gd name="connsiteY2" fmla="*/ 2348 h 83725"/>
                <a:gd name="connsiteX3" fmla="*/ 127290 w 266758"/>
                <a:gd name="connsiteY3" fmla="*/ 83716 h 83725"/>
                <a:gd name="connsiteX4" fmla="*/ 1 w 266758"/>
                <a:gd name="connsiteY4" fmla="*/ 8085 h 83725"/>
                <a:gd name="connsiteX0" fmla="*/ 1 w 266758"/>
                <a:gd name="connsiteY0" fmla="*/ 8085 h 83725"/>
                <a:gd name="connsiteX1" fmla="*/ 124791 w 266758"/>
                <a:gd name="connsiteY1" fmla="*/ 36247 h 83725"/>
                <a:gd name="connsiteX2" fmla="*/ 266738 w 266758"/>
                <a:gd name="connsiteY2" fmla="*/ 2348 h 83725"/>
                <a:gd name="connsiteX3" fmla="*/ 127290 w 266758"/>
                <a:gd name="connsiteY3" fmla="*/ 83716 h 83725"/>
                <a:gd name="connsiteX4" fmla="*/ 1 w 266758"/>
                <a:gd name="connsiteY4" fmla="*/ 8085 h 83725"/>
                <a:gd name="connsiteX0" fmla="*/ 2 w 266770"/>
                <a:gd name="connsiteY0" fmla="*/ 7112 h 82752"/>
                <a:gd name="connsiteX1" fmla="*/ 124792 w 266770"/>
                <a:gd name="connsiteY1" fmla="*/ 35274 h 82752"/>
                <a:gd name="connsiteX2" fmla="*/ 266739 w 266770"/>
                <a:gd name="connsiteY2" fmla="*/ 1375 h 82752"/>
                <a:gd name="connsiteX3" fmla="*/ 127291 w 266770"/>
                <a:gd name="connsiteY3" fmla="*/ 82743 h 82752"/>
                <a:gd name="connsiteX4" fmla="*/ 2 w 266770"/>
                <a:gd name="connsiteY4" fmla="*/ 7112 h 82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6770" h="82752">
                  <a:moveTo>
                    <a:pt x="2" y="7112"/>
                  </a:moveTo>
                  <a:cubicBezTo>
                    <a:pt x="-415" y="-799"/>
                    <a:pt x="46663" y="31268"/>
                    <a:pt x="124792" y="35274"/>
                  </a:cubicBezTo>
                  <a:cubicBezTo>
                    <a:pt x="202921" y="39280"/>
                    <a:pt x="268405" y="-8619"/>
                    <a:pt x="266739" y="1375"/>
                  </a:cubicBezTo>
                  <a:cubicBezTo>
                    <a:pt x="265073" y="11369"/>
                    <a:pt x="207841" y="81787"/>
                    <a:pt x="127291" y="82743"/>
                  </a:cubicBezTo>
                  <a:cubicBezTo>
                    <a:pt x="46741" y="83699"/>
                    <a:pt x="419" y="15024"/>
                    <a:pt x="2" y="7112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6" name="Rechteck 285"/>
            <p:cNvSpPr/>
            <p:nvPr/>
          </p:nvSpPr>
          <p:spPr>
            <a:xfrm rot="20933443">
              <a:off x="5726311" y="6438566"/>
              <a:ext cx="241778" cy="144909"/>
            </a:xfrm>
            <a:custGeom>
              <a:avLst/>
              <a:gdLst>
                <a:gd name="connsiteX0" fmla="*/ 0 w 290963"/>
                <a:gd name="connsiteY0" fmla="*/ 0 h 98656"/>
                <a:gd name="connsiteX1" fmla="*/ 290963 w 290963"/>
                <a:gd name="connsiteY1" fmla="*/ 0 h 98656"/>
                <a:gd name="connsiteX2" fmla="*/ 290963 w 290963"/>
                <a:gd name="connsiteY2" fmla="*/ 98656 h 98656"/>
                <a:gd name="connsiteX3" fmla="*/ 0 w 290963"/>
                <a:gd name="connsiteY3" fmla="*/ 98656 h 98656"/>
                <a:gd name="connsiteX4" fmla="*/ 0 w 290963"/>
                <a:gd name="connsiteY4" fmla="*/ 0 h 98656"/>
                <a:gd name="connsiteX0" fmla="*/ 0 w 302534"/>
                <a:gd name="connsiteY0" fmla="*/ 14984 h 113640"/>
                <a:gd name="connsiteX1" fmla="*/ 302534 w 302534"/>
                <a:gd name="connsiteY1" fmla="*/ 0 h 113640"/>
                <a:gd name="connsiteX2" fmla="*/ 290963 w 302534"/>
                <a:gd name="connsiteY2" fmla="*/ 113640 h 113640"/>
                <a:gd name="connsiteX3" fmla="*/ 0 w 302534"/>
                <a:gd name="connsiteY3" fmla="*/ 113640 h 113640"/>
                <a:gd name="connsiteX4" fmla="*/ 0 w 302534"/>
                <a:gd name="connsiteY4" fmla="*/ 14984 h 113640"/>
                <a:gd name="connsiteX0" fmla="*/ 122021 w 302534"/>
                <a:gd name="connsiteY0" fmla="*/ 8745 h 113640"/>
                <a:gd name="connsiteX1" fmla="*/ 302534 w 302534"/>
                <a:gd name="connsiteY1" fmla="*/ 0 h 113640"/>
                <a:gd name="connsiteX2" fmla="*/ 290963 w 302534"/>
                <a:gd name="connsiteY2" fmla="*/ 113640 h 113640"/>
                <a:gd name="connsiteX3" fmla="*/ 0 w 302534"/>
                <a:gd name="connsiteY3" fmla="*/ 113640 h 113640"/>
                <a:gd name="connsiteX4" fmla="*/ 122021 w 302534"/>
                <a:gd name="connsiteY4" fmla="*/ 8745 h 113640"/>
                <a:gd name="connsiteX0" fmla="*/ 24923 w 205436"/>
                <a:gd name="connsiteY0" fmla="*/ 8745 h 113640"/>
                <a:gd name="connsiteX1" fmla="*/ 205436 w 205436"/>
                <a:gd name="connsiteY1" fmla="*/ 0 h 113640"/>
                <a:gd name="connsiteX2" fmla="*/ 193865 w 205436"/>
                <a:gd name="connsiteY2" fmla="*/ 113640 h 113640"/>
                <a:gd name="connsiteX3" fmla="*/ 0 w 205436"/>
                <a:gd name="connsiteY3" fmla="*/ 102506 h 113640"/>
                <a:gd name="connsiteX4" fmla="*/ 24923 w 205436"/>
                <a:gd name="connsiteY4" fmla="*/ 8745 h 113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5436" h="113640">
                  <a:moveTo>
                    <a:pt x="24923" y="8745"/>
                  </a:moveTo>
                  <a:lnTo>
                    <a:pt x="205436" y="0"/>
                  </a:lnTo>
                  <a:lnTo>
                    <a:pt x="193865" y="113640"/>
                  </a:lnTo>
                  <a:lnTo>
                    <a:pt x="0" y="102506"/>
                  </a:lnTo>
                  <a:lnTo>
                    <a:pt x="24923" y="874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7" name="Rechteck 44"/>
            <p:cNvSpPr/>
            <p:nvPr/>
          </p:nvSpPr>
          <p:spPr>
            <a:xfrm>
              <a:off x="5689042" y="4711272"/>
              <a:ext cx="275508" cy="1761191"/>
            </a:xfrm>
            <a:custGeom>
              <a:avLst/>
              <a:gdLst>
                <a:gd name="connsiteX0" fmla="*/ 0 w 337440"/>
                <a:gd name="connsiteY0" fmla="*/ 0 h 1514169"/>
                <a:gd name="connsiteX1" fmla="*/ 337440 w 337440"/>
                <a:gd name="connsiteY1" fmla="*/ 0 h 1514169"/>
                <a:gd name="connsiteX2" fmla="*/ 337440 w 337440"/>
                <a:gd name="connsiteY2" fmla="*/ 1514169 h 1514169"/>
                <a:gd name="connsiteX3" fmla="*/ 0 w 337440"/>
                <a:gd name="connsiteY3" fmla="*/ 1514169 h 1514169"/>
                <a:gd name="connsiteX4" fmla="*/ 0 w 337440"/>
                <a:gd name="connsiteY4" fmla="*/ 0 h 1514169"/>
                <a:gd name="connsiteX0" fmla="*/ 0 w 337440"/>
                <a:gd name="connsiteY0" fmla="*/ 0 h 1514169"/>
                <a:gd name="connsiteX1" fmla="*/ 337440 w 337440"/>
                <a:gd name="connsiteY1" fmla="*/ 0 h 1514169"/>
                <a:gd name="connsiteX2" fmla="*/ 337440 w 337440"/>
                <a:gd name="connsiteY2" fmla="*/ 1514169 h 1514169"/>
                <a:gd name="connsiteX3" fmla="*/ 98323 w 337440"/>
                <a:gd name="connsiteY3" fmla="*/ 1484672 h 1514169"/>
                <a:gd name="connsiteX4" fmla="*/ 0 w 337440"/>
                <a:gd name="connsiteY4" fmla="*/ 0 h 1514169"/>
                <a:gd name="connsiteX0" fmla="*/ 0 w 337440"/>
                <a:gd name="connsiteY0" fmla="*/ 0 h 1514169"/>
                <a:gd name="connsiteX1" fmla="*/ 337440 w 337440"/>
                <a:gd name="connsiteY1" fmla="*/ 0 h 1514169"/>
                <a:gd name="connsiteX2" fmla="*/ 337440 w 337440"/>
                <a:gd name="connsiteY2" fmla="*/ 1514169 h 1514169"/>
                <a:gd name="connsiteX3" fmla="*/ 72282 w 337440"/>
                <a:gd name="connsiteY3" fmla="*/ 1425598 h 1514169"/>
                <a:gd name="connsiteX4" fmla="*/ 0 w 337440"/>
                <a:gd name="connsiteY4" fmla="*/ 0 h 1514169"/>
                <a:gd name="connsiteX0" fmla="*/ 0 w 337440"/>
                <a:gd name="connsiteY0" fmla="*/ 0 h 1455096"/>
                <a:gd name="connsiteX1" fmla="*/ 337440 w 337440"/>
                <a:gd name="connsiteY1" fmla="*/ 0 h 1455096"/>
                <a:gd name="connsiteX2" fmla="*/ 311400 w 337440"/>
                <a:gd name="connsiteY2" fmla="*/ 1455096 h 1455096"/>
                <a:gd name="connsiteX3" fmla="*/ 72282 w 337440"/>
                <a:gd name="connsiteY3" fmla="*/ 1425598 h 1455096"/>
                <a:gd name="connsiteX4" fmla="*/ 0 w 337440"/>
                <a:gd name="connsiteY4" fmla="*/ 0 h 1455096"/>
                <a:gd name="connsiteX0" fmla="*/ 0 w 337440"/>
                <a:gd name="connsiteY0" fmla="*/ 0 h 1479710"/>
                <a:gd name="connsiteX1" fmla="*/ 337440 w 337440"/>
                <a:gd name="connsiteY1" fmla="*/ 0 h 1479710"/>
                <a:gd name="connsiteX2" fmla="*/ 337440 w 337440"/>
                <a:gd name="connsiteY2" fmla="*/ 1479710 h 1479710"/>
                <a:gd name="connsiteX3" fmla="*/ 72282 w 337440"/>
                <a:gd name="connsiteY3" fmla="*/ 1425598 h 1479710"/>
                <a:gd name="connsiteX4" fmla="*/ 0 w 337440"/>
                <a:gd name="connsiteY4" fmla="*/ 0 h 1479710"/>
                <a:gd name="connsiteX0" fmla="*/ 0 w 363480"/>
                <a:gd name="connsiteY0" fmla="*/ 4923 h 1479710"/>
                <a:gd name="connsiteX1" fmla="*/ 363480 w 363480"/>
                <a:gd name="connsiteY1" fmla="*/ 0 h 1479710"/>
                <a:gd name="connsiteX2" fmla="*/ 363480 w 363480"/>
                <a:gd name="connsiteY2" fmla="*/ 1479710 h 1479710"/>
                <a:gd name="connsiteX3" fmla="*/ 98322 w 363480"/>
                <a:gd name="connsiteY3" fmla="*/ 1425598 h 1479710"/>
                <a:gd name="connsiteX4" fmla="*/ 0 w 363480"/>
                <a:gd name="connsiteY4" fmla="*/ 4923 h 1479710"/>
                <a:gd name="connsiteX0" fmla="*/ 0 w 363480"/>
                <a:gd name="connsiteY0" fmla="*/ 4923 h 1479710"/>
                <a:gd name="connsiteX1" fmla="*/ 363480 w 363480"/>
                <a:gd name="connsiteY1" fmla="*/ 0 h 1479710"/>
                <a:gd name="connsiteX2" fmla="*/ 363480 w 363480"/>
                <a:gd name="connsiteY2" fmla="*/ 1479710 h 1479710"/>
                <a:gd name="connsiteX3" fmla="*/ 103622 w 363480"/>
                <a:gd name="connsiteY3" fmla="*/ 1476683 h 1479710"/>
                <a:gd name="connsiteX4" fmla="*/ 0 w 363480"/>
                <a:gd name="connsiteY4" fmla="*/ 4923 h 14797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3480" h="1479710">
                  <a:moveTo>
                    <a:pt x="0" y="4923"/>
                  </a:moveTo>
                  <a:lnTo>
                    <a:pt x="363480" y="0"/>
                  </a:lnTo>
                  <a:lnTo>
                    <a:pt x="363480" y="1479710"/>
                  </a:lnTo>
                  <a:lnTo>
                    <a:pt x="103622" y="1476683"/>
                  </a:lnTo>
                  <a:lnTo>
                    <a:pt x="0" y="492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8" name="Rechteck 199"/>
            <p:cNvSpPr/>
            <p:nvPr/>
          </p:nvSpPr>
          <p:spPr>
            <a:xfrm flipH="1">
              <a:off x="5308512" y="6406893"/>
              <a:ext cx="695693" cy="281353"/>
            </a:xfrm>
            <a:custGeom>
              <a:avLst/>
              <a:gdLst>
                <a:gd name="connsiteX0" fmla="*/ 0 w 482920"/>
                <a:gd name="connsiteY0" fmla="*/ 0 h 209972"/>
                <a:gd name="connsiteX1" fmla="*/ 482920 w 482920"/>
                <a:gd name="connsiteY1" fmla="*/ 0 h 209972"/>
                <a:gd name="connsiteX2" fmla="*/ 482920 w 482920"/>
                <a:gd name="connsiteY2" fmla="*/ 209972 h 209972"/>
                <a:gd name="connsiteX3" fmla="*/ 0 w 482920"/>
                <a:gd name="connsiteY3" fmla="*/ 209972 h 209972"/>
                <a:gd name="connsiteX4" fmla="*/ 0 w 482920"/>
                <a:gd name="connsiteY4" fmla="*/ 0 h 209972"/>
                <a:gd name="connsiteX0" fmla="*/ 0 w 482920"/>
                <a:gd name="connsiteY0" fmla="*/ 0 h 209972"/>
                <a:gd name="connsiteX1" fmla="*/ 477169 w 482920"/>
                <a:gd name="connsiteY1" fmla="*/ 103517 h 209972"/>
                <a:gd name="connsiteX2" fmla="*/ 482920 w 482920"/>
                <a:gd name="connsiteY2" fmla="*/ 209972 h 209972"/>
                <a:gd name="connsiteX3" fmla="*/ 0 w 482920"/>
                <a:gd name="connsiteY3" fmla="*/ 209972 h 209972"/>
                <a:gd name="connsiteX4" fmla="*/ 0 w 482920"/>
                <a:gd name="connsiteY4" fmla="*/ 0 h 209972"/>
                <a:gd name="connsiteX0" fmla="*/ 0 w 482920"/>
                <a:gd name="connsiteY0" fmla="*/ 0 h 209972"/>
                <a:gd name="connsiteX1" fmla="*/ 477169 w 482920"/>
                <a:gd name="connsiteY1" fmla="*/ 103517 h 209972"/>
                <a:gd name="connsiteX2" fmla="*/ 482920 w 482920"/>
                <a:gd name="connsiteY2" fmla="*/ 209972 h 209972"/>
                <a:gd name="connsiteX3" fmla="*/ 0 w 482920"/>
                <a:gd name="connsiteY3" fmla="*/ 209972 h 209972"/>
                <a:gd name="connsiteX4" fmla="*/ 0 w 482920"/>
                <a:gd name="connsiteY4" fmla="*/ 0 h 209972"/>
                <a:gd name="connsiteX0" fmla="*/ 0 w 491342"/>
                <a:gd name="connsiteY0" fmla="*/ 0 h 209972"/>
                <a:gd name="connsiteX1" fmla="*/ 477169 w 491342"/>
                <a:gd name="connsiteY1" fmla="*/ 103517 h 209972"/>
                <a:gd name="connsiteX2" fmla="*/ 482920 w 491342"/>
                <a:gd name="connsiteY2" fmla="*/ 209972 h 209972"/>
                <a:gd name="connsiteX3" fmla="*/ 0 w 491342"/>
                <a:gd name="connsiteY3" fmla="*/ 209972 h 209972"/>
                <a:gd name="connsiteX4" fmla="*/ 0 w 491342"/>
                <a:gd name="connsiteY4" fmla="*/ 0 h 209972"/>
                <a:gd name="connsiteX0" fmla="*/ 0 w 491342"/>
                <a:gd name="connsiteY0" fmla="*/ 0 h 209972"/>
                <a:gd name="connsiteX1" fmla="*/ 477169 w 491342"/>
                <a:gd name="connsiteY1" fmla="*/ 103517 h 209972"/>
                <a:gd name="connsiteX2" fmla="*/ 482920 w 491342"/>
                <a:gd name="connsiteY2" fmla="*/ 209972 h 209972"/>
                <a:gd name="connsiteX3" fmla="*/ 0 w 491342"/>
                <a:gd name="connsiteY3" fmla="*/ 209972 h 209972"/>
                <a:gd name="connsiteX4" fmla="*/ 0 w 491342"/>
                <a:gd name="connsiteY4" fmla="*/ 0 h 209972"/>
                <a:gd name="connsiteX0" fmla="*/ 0 w 482920"/>
                <a:gd name="connsiteY0" fmla="*/ 0 h 209972"/>
                <a:gd name="connsiteX1" fmla="*/ 482920 w 482920"/>
                <a:gd name="connsiteY1" fmla="*/ 209972 h 209972"/>
                <a:gd name="connsiteX2" fmla="*/ 0 w 482920"/>
                <a:gd name="connsiteY2" fmla="*/ 209972 h 209972"/>
                <a:gd name="connsiteX3" fmla="*/ 0 w 482920"/>
                <a:gd name="connsiteY3" fmla="*/ 0 h 209972"/>
                <a:gd name="connsiteX0" fmla="*/ 0 w 484294"/>
                <a:gd name="connsiteY0" fmla="*/ 0 h 209972"/>
                <a:gd name="connsiteX1" fmla="*/ 482920 w 484294"/>
                <a:gd name="connsiteY1" fmla="*/ 209972 h 209972"/>
                <a:gd name="connsiteX2" fmla="*/ 0 w 484294"/>
                <a:gd name="connsiteY2" fmla="*/ 209972 h 209972"/>
                <a:gd name="connsiteX3" fmla="*/ 0 w 484294"/>
                <a:gd name="connsiteY3" fmla="*/ 0 h 209972"/>
                <a:gd name="connsiteX0" fmla="*/ 0 w 502373"/>
                <a:gd name="connsiteY0" fmla="*/ 0 h 209972"/>
                <a:gd name="connsiteX1" fmla="*/ 482920 w 502373"/>
                <a:gd name="connsiteY1" fmla="*/ 209972 h 209972"/>
                <a:gd name="connsiteX2" fmla="*/ 0 w 502373"/>
                <a:gd name="connsiteY2" fmla="*/ 209972 h 209972"/>
                <a:gd name="connsiteX3" fmla="*/ 0 w 502373"/>
                <a:gd name="connsiteY3" fmla="*/ 0 h 209972"/>
                <a:gd name="connsiteX0" fmla="*/ 0 w 430269"/>
                <a:gd name="connsiteY0" fmla="*/ 0 h 209972"/>
                <a:gd name="connsiteX1" fmla="*/ 408158 w 430269"/>
                <a:gd name="connsiteY1" fmla="*/ 209972 h 209972"/>
                <a:gd name="connsiteX2" fmla="*/ 0 w 430269"/>
                <a:gd name="connsiteY2" fmla="*/ 209972 h 209972"/>
                <a:gd name="connsiteX3" fmla="*/ 0 w 430269"/>
                <a:gd name="connsiteY3" fmla="*/ 0 h 209972"/>
                <a:gd name="connsiteX0" fmla="*/ 0 w 430269"/>
                <a:gd name="connsiteY0" fmla="*/ 0 h 209972"/>
                <a:gd name="connsiteX1" fmla="*/ 408158 w 430269"/>
                <a:gd name="connsiteY1" fmla="*/ 209972 h 209972"/>
                <a:gd name="connsiteX2" fmla="*/ 0 w 430269"/>
                <a:gd name="connsiteY2" fmla="*/ 209972 h 209972"/>
                <a:gd name="connsiteX3" fmla="*/ 0 w 430269"/>
                <a:gd name="connsiteY3" fmla="*/ 0 h 209972"/>
                <a:gd name="connsiteX0" fmla="*/ 12780 w 443049"/>
                <a:gd name="connsiteY0" fmla="*/ 0 h 209972"/>
                <a:gd name="connsiteX1" fmla="*/ 420938 w 443049"/>
                <a:gd name="connsiteY1" fmla="*/ 209972 h 209972"/>
                <a:gd name="connsiteX2" fmla="*/ 12780 w 443049"/>
                <a:gd name="connsiteY2" fmla="*/ 209972 h 209972"/>
                <a:gd name="connsiteX3" fmla="*/ 12780 w 443049"/>
                <a:gd name="connsiteY3" fmla="*/ 0 h 209972"/>
                <a:gd name="connsiteX0" fmla="*/ 12780 w 424800"/>
                <a:gd name="connsiteY0" fmla="*/ 10357 h 220329"/>
                <a:gd name="connsiteX1" fmla="*/ 206473 w 424800"/>
                <a:gd name="connsiteY1" fmla="*/ 51568 h 220329"/>
                <a:gd name="connsiteX2" fmla="*/ 420938 w 424800"/>
                <a:gd name="connsiteY2" fmla="*/ 220329 h 220329"/>
                <a:gd name="connsiteX3" fmla="*/ 12780 w 424800"/>
                <a:gd name="connsiteY3" fmla="*/ 220329 h 220329"/>
                <a:gd name="connsiteX4" fmla="*/ 12780 w 424800"/>
                <a:gd name="connsiteY4" fmla="*/ 10357 h 220329"/>
                <a:gd name="connsiteX0" fmla="*/ 12780 w 424800"/>
                <a:gd name="connsiteY0" fmla="*/ 2426 h 212398"/>
                <a:gd name="connsiteX1" fmla="*/ 206473 w 424800"/>
                <a:gd name="connsiteY1" fmla="*/ 43637 h 212398"/>
                <a:gd name="connsiteX2" fmla="*/ 420938 w 424800"/>
                <a:gd name="connsiteY2" fmla="*/ 212398 h 212398"/>
                <a:gd name="connsiteX3" fmla="*/ 12780 w 424800"/>
                <a:gd name="connsiteY3" fmla="*/ 212398 h 212398"/>
                <a:gd name="connsiteX4" fmla="*/ 12780 w 424800"/>
                <a:gd name="connsiteY4" fmla="*/ 2426 h 212398"/>
                <a:gd name="connsiteX0" fmla="*/ 12780 w 454213"/>
                <a:gd name="connsiteY0" fmla="*/ 2426 h 212398"/>
                <a:gd name="connsiteX1" fmla="*/ 206473 w 454213"/>
                <a:gd name="connsiteY1" fmla="*/ 43637 h 212398"/>
                <a:gd name="connsiteX2" fmla="*/ 420938 w 454213"/>
                <a:gd name="connsiteY2" fmla="*/ 212398 h 212398"/>
                <a:gd name="connsiteX3" fmla="*/ 12780 w 454213"/>
                <a:gd name="connsiteY3" fmla="*/ 212398 h 212398"/>
                <a:gd name="connsiteX4" fmla="*/ 12780 w 454213"/>
                <a:gd name="connsiteY4" fmla="*/ 2426 h 212398"/>
                <a:gd name="connsiteX0" fmla="*/ 12780 w 454213"/>
                <a:gd name="connsiteY0" fmla="*/ 22200 h 232172"/>
                <a:gd name="connsiteX1" fmla="*/ 206473 w 454213"/>
                <a:gd name="connsiteY1" fmla="*/ 63411 h 232172"/>
                <a:gd name="connsiteX2" fmla="*/ 420938 w 454213"/>
                <a:gd name="connsiteY2" fmla="*/ 232172 h 232172"/>
                <a:gd name="connsiteX3" fmla="*/ 12780 w 454213"/>
                <a:gd name="connsiteY3" fmla="*/ 232172 h 232172"/>
                <a:gd name="connsiteX4" fmla="*/ 12780 w 454213"/>
                <a:gd name="connsiteY4" fmla="*/ 22200 h 232172"/>
                <a:gd name="connsiteX0" fmla="*/ 12780 w 442569"/>
                <a:gd name="connsiteY0" fmla="*/ 28400 h 238372"/>
                <a:gd name="connsiteX1" fmla="*/ 166590 w 442569"/>
                <a:gd name="connsiteY1" fmla="*/ 56044 h 238372"/>
                <a:gd name="connsiteX2" fmla="*/ 420938 w 442569"/>
                <a:gd name="connsiteY2" fmla="*/ 238372 h 238372"/>
                <a:gd name="connsiteX3" fmla="*/ 12780 w 442569"/>
                <a:gd name="connsiteY3" fmla="*/ 238372 h 238372"/>
                <a:gd name="connsiteX4" fmla="*/ 12780 w 442569"/>
                <a:gd name="connsiteY4" fmla="*/ 28400 h 238372"/>
                <a:gd name="connsiteX0" fmla="*/ 12780 w 442569"/>
                <a:gd name="connsiteY0" fmla="*/ 5244 h 215216"/>
                <a:gd name="connsiteX1" fmla="*/ 166590 w 442569"/>
                <a:gd name="connsiteY1" fmla="*/ 32888 h 215216"/>
                <a:gd name="connsiteX2" fmla="*/ 420938 w 442569"/>
                <a:gd name="connsiteY2" fmla="*/ 215216 h 215216"/>
                <a:gd name="connsiteX3" fmla="*/ 12780 w 442569"/>
                <a:gd name="connsiteY3" fmla="*/ 215216 h 215216"/>
                <a:gd name="connsiteX4" fmla="*/ 12780 w 442569"/>
                <a:gd name="connsiteY4" fmla="*/ 5244 h 215216"/>
                <a:gd name="connsiteX0" fmla="*/ 12780 w 429534"/>
                <a:gd name="connsiteY0" fmla="*/ 5244 h 215216"/>
                <a:gd name="connsiteX1" fmla="*/ 166590 w 429534"/>
                <a:gd name="connsiteY1" fmla="*/ 32888 h 215216"/>
                <a:gd name="connsiteX2" fmla="*/ 420938 w 429534"/>
                <a:gd name="connsiteY2" fmla="*/ 215216 h 215216"/>
                <a:gd name="connsiteX3" fmla="*/ 12780 w 429534"/>
                <a:gd name="connsiteY3" fmla="*/ 215216 h 215216"/>
                <a:gd name="connsiteX4" fmla="*/ 12780 w 429534"/>
                <a:gd name="connsiteY4" fmla="*/ 5244 h 215216"/>
                <a:gd name="connsiteX0" fmla="*/ 12780 w 457308"/>
                <a:gd name="connsiteY0" fmla="*/ 5244 h 220642"/>
                <a:gd name="connsiteX1" fmla="*/ 166590 w 457308"/>
                <a:gd name="connsiteY1" fmla="*/ 32888 h 220642"/>
                <a:gd name="connsiteX2" fmla="*/ 454524 w 457308"/>
                <a:gd name="connsiteY2" fmla="*/ 220642 h 220642"/>
                <a:gd name="connsiteX3" fmla="*/ 12780 w 457308"/>
                <a:gd name="connsiteY3" fmla="*/ 215216 h 220642"/>
                <a:gd name="connsiteX4" fmla="*/ 12780 w 457308"/>
                <a:gd name="connsiteY4" fmla="*/ 5244 h 220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7308" h="220642">
                  <a:moveTo>
                    <a:pt x="12780" y="5244"/>
                  </a:moveTo>
                  <a:cubicBezTo>
                    <a:pt x="45062" y="-22883"/>
                    <a:pt x="53284" y="73239"/>
                    <a:pt x="166590" y="32888"/>
                  </a:cubicBezTo>
                  <a:cubicBezTo>
                    <a:pt x="495787" y="118683"/>
                    <a:pt x="457419" y="176235"/>
                    <a:pt x="454524" y="220642"/>
                  </a:cubicBezTo>
                  <a:cubicBezTo>
                    <a:pt x="157444" y="191887"/>
                    <a:pt x="148833" y="215216"/>
                    <a:pt x="12780" y="215216"/>
                  </a:cubicBezTo>
                  <a:cubicBezTo>
                    <a:pt x="-15975" y="145225"/>
                    <a:pt x="12780" y="75235"/>
                    <a:pt x="12780" y="524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9" name="Freihandform 128"/>
            <p:cNvSpPr/>
            <p:nvPr/>
          </p:nvSpPr>
          <p:spPr>
            <a:xfrm>
              <a:off x="5992928" y="993721"/>
              <a:ext cx="463452" cy="465291"/>
            </a:xfrm>
            <a:custGeom>
              <a:avLst/>
              <a:gdLst>
                <a:gd name="connsiteX0" fmla="*/ 196895 w 393790"/>
                <a:gd name="connsiteY0" fmla="*/ 0 h 344540"/>
                <a:gd name="connsiteX1" fmla="*/ 393790 w 393790"/>
                <a:gd name="connsiteY1" fmla="*/ 172270 h 344540"/>
                <a:gd name="connsiteX2" fmla="*/ 196895 w 393790"/>
                <a:gd name="connsiteY2" fmla="*/ 344540 h 344540"/>
                <a:gd name="connsiteX3" fmla="*/ 0 w 393790"/>
                <a:gd name="connsiteY3" fmla="*/ 172270 h 344540"/>
                <a:gd name="connsiteX4" fmla="*/ 196895 w 393790"/>
                <a:gd name="connsiteY4" fmla="*/ 0 h 344540"/>
                <a:gd name="connsiteX5" fmla="*/ 196175 w 393790"/>
                <a:gd name="connsiteY5" fmla="*/ 83393 h 344540"/>
                <a:gd name="connsiteX6" fmla="*/ 42311 w 393790"/>
                <a:gd name="connsiteY6" fmla="*/ 158414 h 344540"/>
                <a:gd name="connsiteX7" fmla="*/ 196175 w 393790"/>
                <a:gd name="connsiteY7" fmla="*/ 233435 h 344540"/>
                <a:gd name="connsiteX8" fmla="*/ 350039 w 393790"/>
                <a:gd name="connsiteY8" fmla="*/ 158414 h 344540"/>
                <a:gd name="connsiteX9" fmla="*/ 196175 w 393790"/>
                <a:gd name="connsiteY9" fmla="*/ 83393 h 344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3790" h="344540">
                  <a:moveTo>
                    <a:pt x="196895" y="0"/>
                  </a:moveTo>
                  <a:cubicBezTo>
                    <a:pt x="305637" y="0"/>
                    <a:pt x="393790" y="77128"/>
                    <a:pt x="393790" y="172270"/>
                  </a:cubicBezTo>
                  <a:cubicBezTo>
                    <a:pt x="393790" y="267412"/>
                    <a:pt x="305637" y="344540"/>
                    <a:pt x="196895" y="344540"/>
                  </a:cubicBezTo>
                  <a:cubicBezTo>
                    <a:pt x="88153" y="344540"/>
                    <a:pt x="0" y="267412"/>
                    <a:pt x="0" y="172270"/>
                  </a:cubicBezTo>
                  <a:cubicBezTo>
                    <a:pt x="0" y="77128"/>
                    <a:pt x="88153" y="0"/>
                    <a:pt x="196895" y="0"/>
                  </a:cubicBezTo>
                  <a:close/>
                  <a:moveTo>
                    <a:pt x="196175" y="83393"/>
                  </a:moveTo>
                  <a:cubicBezTo>
                    <a:pt x="111198" y="83393"/>
                    <a:pt x="42311" y="116981"/>
                    <a:pt x="42311" y="158414"/>
                  </a:cubicBezTo>
                  <a:cubicBezTo>
                    <a:pt x="42311" y="199847"/>
                    <a:pt x="111198" y="233435"/>
                    <a:pt x="196175" y="233435"/>
                  </a:cubicBezTo>
                  <a:cubicBezTo>
                    <a:pt x="281152" y="233435"/>
                    <a:pt x="350039" y="199847"/>
                    <a:pt x="350039" y="158414"/>
                  </a:cubicBezTo>
                  <a:cubicBezTo>
                    <a:pt x="350039" y="116981"/>
                    <a:pt x="281152" y="83393"/>
                    <a:pt x="196175" y="83393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0" name="Freihandform 129"/>
            <p:cNvSpPr/>
            <p:nvPr/>
          </p:nvSpPr>
          <p:spPr>
            <a:xfrm>
              <a:off x="5640038" y="62450"/>
              <a:ext cx="1188969" cy="1001675"/>
            </a:xfrm>
            <a:custGeom>
              <a:avLst/>
              <a:gdLst>
                <a:gd name="connsiteX0" fmla="*/ 502022 w 1004044"/>
                <a:gd name="connsiteY0" fmla="*/ 0 h 891004"/>
                <a:gd name="connsiteX1" fmla="*/ 1004044 w 1004044"/>
                <a:gd name="connsiteY1" fmla="*/ 502022 h 891004"/>
                <a:gd name="connsiteX2" fmla="*/ 857005 w 1004044"/>
                <a:gd name="connsiteY2" fmla="*/ 857005 h 891004"/>
                <a:gd name="connsiteX3" fmla="*/ 834839 w 1004044"/>
                <a:gd name="connsiteY3" fmla="*/ 875294 h 891004"/>
                <a:gd name="connsiteX4" fmla="*/ 850177 w 1004044"/>
                <a:gd name="connsiteY4" fmla="*/ 811418 h 891004"/>
                <a:gd name="connsiteX5" fmla="*/ 857239 w 1004044"/>
                <a:gd name="connsiteY5" fmla="*/ 720864 h 891004"/>
                <a:gd name="connsiteX6" fmla="*/ 509656 w 1004044"/>
                <a:gd name="connsiteY6" fmla="*/ 271544 h 891004"/>
                <a:gd name="connsiteX7" fmla="*/ 162073 w 1004044"/>
                <a:gd name="connsiteY7" fmla="*/ 720864 h 891004"/>
                <a:gd name="connsiteX8" fmla="*/ 169135 w 1004044"/>
                <a:gd name="connsiteY8" fmla="*/ 811418 h 891004"/>
                <a:gd name="connsiteX9" fmla="*/ 188246 w 1004044"/>
                <a:gd name="connsiteY9" fmla="*/ 891004 h 891004"/>
                <a:gd name="connsiteX10" fmla="*/ 147039 w 1004044"/>
                <a:gd name="connsiteY10" fmla="*/ 857005 h 891004"/>
                <a:gd name="connsiteX11" fmla="*/ 0 w 1004044"/>
                <a:gd name="connsiteY11" fmla="*/ 502022 h 891004"/>
                <a:gd name="connsiteX12" fmla="*/ 502022 w 1004044"/>
                <a:gd name="connsiteY12" fmla="*/ 0 h 891004"/>
                <a:gd name="connsiteX0" fmla="*/ 502022 w 1004044"/>
                <a:gd name="connsiteY0" fmla="*/ 0 h 891004"/>
                <a:gd name="connsiteX1" fmla="*/ 1004044 w 1004044"/>
                <a:gd name="connsiteY1" fmla="*/ 502022 h 891004"/>
                <a:gd name="connsiteX2" fmla="*/ 857005 w 1004044"/>
                <a:gd name="connsiteY2" fmla="*/ 857005 h 891004"/>
                <a:gd name="connsiteX3" fmla="*/ 834839 w 1004044"/>
                <a:gd name="connsiteY3" fmla="*/ 875294 h 891004"/>
                <a:gd name="connsiteX4" fmla="*/ 850177 w 1004044"/>
                <a:gd name="connsiteY4" fmla="*/ 811418 h 891004"/>
                <a:gd name="connsiteX5" fmla="*/ 857239 w 1004044"/>
                <a:gd name="connsiteY5" fmla="*/ 720864 h 891004"/>
                <a:gd name="connsiteX6" fmla="*/ 501189 w 1004044"/>
                <a:gd name="connsiteY6" fmla="*/ 423944 h 891004"/>
                <a:gd name="connsiteX7" fmla="*/ 162073 w 1004044"/>
                <a:gd name="connsiteY7" fmla="*/ 720864 h 891004"/>
                <a:gd name="connsiteX8" fmla="*/ 169135 w 1004044"/>
                <a:gd name="connsiteY8" fmla="*/ 811418 h 891004"/>
                <a:gd name="connsiteX9" fmla="*/ 188246 w 1004044"/>
                <a:gd name="connsiteY9" fmla="*/ 891004 h 891004"/>
                <a:gd name="connsiteX10" fmla="*/ 147039 w 1004044"/>
                <a:gd name="connsiteY10" fmla="*/ 857005 h 891004"/>
                <a:gd name="connsiteX11" fmla="*/ 0 w 1004044"/>
                <a:gd name="connsiteY11" fmla="*/ 502022 h 891004"/>
                <a:gd name="connsiteX12" fmla="*/ 502022 w 1004044"/>
                <a:gd name="connsiteY12" fmla="*/ 0 h 891004"/>
                <a:gd name="connsiteX0" fmla="*/ 502022 w 1004044"/>
                <a:gd name="connsiteY0" fmla="*/ 0 h 891004"/>
                <a:gd name="connsiteX1" fmla="*/ 1004044 w 1004044"/>
                <a:gd name="connsiteY1" fmla="*/ 502022 h 891004"/>
                <a:gd name="connsiteX2" fmla="*/ 857005 w 1004044"/>
                <a:gd name="connsiteY2" fmla="*/ 857005 h 891004"/>
                <a:gd name="connsiteX3" fmla="*/ 834839 w 1004044"/>
                <a:gd name="connsiteY3" fmla="*/ 875294 h 891004"/>
                <a:gd name="connsiteX4" fmla="*/ 850177 w 1004044"/>
                <a:gd name="connsiteY4" fmla="*/ 811418 h 891004"/>
                <a:gd name="connsiteX5" fmla="*/ 857239 w 1004044"/>
                <a:gd name="connsiteY5" fmla="*/ 720864 h 891004"/>
                <a:gd name="connsiteX6" fmla="*/ 501189 w 1004044"/>
                <a:gd name="connsiteY6" fmla="*/ 423944 h 891004"/>
                <a:gd name="connsiteX7" fmla="*/ 162073 w 1004044"/>
                <a:gd name="connsiteY7" fmla="*/ 720864 h 891004"/>
                <a:gd name="connsiteX8" fmla="*/ 169135 w 1004044"/>
                <a:gd name="connsiteY8" fmla="*/ 811418 h 891004"/>
                <a:gd name="connsiteX9" fmla="*/ 188246 w 1004044"/>
                <a:gd name="connsiteY9" fmla="*/ 891004 h 891004"/>
                <a:gd name="connsiteX10" fmla="*/ 147039 w 1004044"/>
                <a:gd name="connsiteY10" fmla="*/ 857005 h 891004"/>
                <a:gd name="connsiteX11" fmla="*/ 0 w 1004044"/>
                <a:gd name="connsiteY11" fmla="*/ 502022 h 891004"/>
                <a:gd name="connsiteX12" fmla="*/ 502022 w 1004044"/>
                <a:gd name="connsiteY12" fmla="*/ 0 h 891004"/>
                <a:gd name="connsiteX0" fmla="*/ 502022 w 1004044"/>
                <a:gd name="connsiteY0" fmla="*/ 0 h 891004"/>
                <a:gd name="connsiteX1" fmla="*/ 1004044 w 1004044"/>
                <a:gd name="connsiteY1" fmla="*/ 502022 h 891004"/>
                <a:gd name="connsiteX2" fmla="*/ 857005 w 1004044"/>
                <a:gd name="connsiteY2" fmla="*/ 857005 h 891004"/>
                <a:gd name="connsiteX3" fmla="*/ 834839 w 1004044"/>
                <a:gd name="connsiteY3" fmla="*/ 875294 h 891004"/>
                <a:gd name="connsiteX4" fmla="*/ 850177 w 1004044"/>
                <a:gd name="connsiteY4" fmla="*/ 811418 h 891004"/>
                <a:gd name="connsiteX5" fmla="*/ 857239 w 1004044"/>
                <a:gd name="connsiteY5" fmla="*/ 720864 h 891004"/>
                <a:gd name="connsiteX6" fmla="*/ 501189 w 1004044"/>
                <a:gd name="connsiteY6" fmla="*/ 423944 h 891004"/>
                <a:gd name="connsiteX7" fmla="*/ 162073 w 1004044"/>
                <a:gd name="connsiteY7" fmla="*/ 720864 h 891004"/>
                <a:gd name="connsiteX8" fmla="*/ 169135 w 1004044"/>
                <a:gd name="connsiteY8" fmla="*/ 811418 h 891004"/>
                <a:gd name="connsiteX9" fmla="*/ 188246 w 1004044"/>
                <a:gd name="connsiteY9" fmla="*/ 891004 h 891004"/>
                <a:gd name="connsiteX10" fmla="*/ 147039 w 1004044"/>
                <a:gd name="connsiteY10" fmla="*/ 857005 h 891004"/>
                <a:gd name="connsiteX11" fmla="*/ 0 w 1004044"/>
                <a:gd name="connsiteY11" fmla="*/ 502022 h 891004"/>
                <a:gd name="connsiteX12" fmla="*/ 502022 w 1004044"/>
                <a:gd name="connsiteY12" fmla="*/ 0 h 891004"/>
                <a:gd name="connsiteX0" fmla="*/ 502022 w 1004044"/>
                <a:gd name="connsiteY0" fmla="*/ 0 h 891004"/>
                <a:gd name="connsiteX1" fmla="*/ 1004044 w 1004044"/>
                <a:gd name="connsiteY1" fmla="*/ 502022 h 891004"/>
                <a:gd name="connsiteX2" fmla="*/ 857005 w 1004044"/>
                <a:gd name="connsiteY2" fmla="*/ 857005 h 891004"/>
                <a:gd name="connsiteX3" fmla="*/ 834839 w 1004044"/>
                <a:gd name="connsiteY3" fmla="*/ 875294 h 891004"/>
                <a:gd name="connsiteX4" fmla="*/ 850177 w 1004044"/>
                <a:gd name="connsiteY4" fmla="*/ 811418 h 891004"/>
                <a:gd name="connsiteX5" fmla="*/ 857239 w 1004044"/>
                <a:gd name="connsiteY5" fmla="*/ 720864 h 891004"/>
                <a:gd name="connsiteX6" fmla="*/ 492722 w 1004044"/>
                <a:gd name="connsiteY6" fmla="*/ 364677 h 891004"/>
                <a:gd name="connsiteX7" fmla="*/ 162073 w 1004044"/>
                <a:gd name="connsiteY7" fmla="*/ 720864 h 891004"/>
                <a:gd name="connsiteX8" fmla="*/ 169135 w 1004044"/>
                <a:gd name="connsiteY8" fmla="*/ 811418 h 891004"/>
                <a:gd name="connsiteX9" fmla="*/ 188246 w 1004044"/>
                <a:gd name="connsiteY9" fmla="*/ 891004 h 891004"/>
                <a:gd name="connsiteX10" fmla="*/ 147039 w 1004044"/>
                <a:gd name="connsiteY10" fmla="*/ 857005 h 891004"/>
                <a:gd name="connsiteX11" fmla="*/ 0 w 1004044"/>
                <a:gd name="connsiteY11" fmla="*/ 502022 h 891004"/>
                <a:gd name="connsiteX12" fmla="*/ 502022 w 1004044"/>
                <a:gd name="connsiteY12" fmla="*/ 0 h 891004"/>
                <a:gd name="connsiteX0" fmla="*/ 502022 w 1004044"/>
                <a:gd name="connsiteY0" fmla="*/ 0 h 891004"/>
                <a:gd name="connsiteX1" fmla="*/ 1004044 w 1004044"/>
                <a:gd name="connsiteY1" fmla="*/ 502022 h 891004"/>
                <a:gd name="connsiteX2" fmla="*/ 857005 w 1004044"/>
                <a:gd name="connsiteY2" fmla="*/ 857005 h 891004"/>
                <a:gd name="connsiteX3" fmla="*/ 834839 w 1004044"/>
                <a:gd name="connsiteY3" fmla="*/ 875294 h 891004"/>
                <a:gd name="connsiteX4" fmla="*/ 850177 w 1004044"/>
                <a:gd name="connsiteY4" fmla="*/ 811418 h 891004"/>
                <a:gd name="connsiteX5" fmla="*/ 857239 w 1004044"/>
                <a:gd name="connsiteY5" fmla="*/ 720864 h 891004"/>
                <a:gd name="connsiteX6" fmla="*/ 492722 w 1004044"/>
                <a:gd name="connsiteY6" fmla="*/ 364677 h 891004"/>
                <a:gd name="connsiteX7" fmla="*/ 162073 w 1004044"/>
                <a:gd name="connsiteY7" fmla="*/ 720864 h 891004"/>
                <a:gd name="connsiteX8" fmla="*/ 169135 w 1004044"/>
                <a:gd name="connsiteY8" fmla="*/ 811418 h 891004"/>
                <a:gd name="connsiteX9" fmla="*/ 188246 w 1004044"/>
                <a:gd name="connsiteY9" fmla="*/ 891004 h 891004"/>
                <a:gd name="connsiteX10" fmla="*/ 147039 w 1004044"/>
                <a:gd name="connsiteY10" fmla="*/ 857005 h 891004"/>
                <a:gd name="connsiteX11" fmla="*/ 0 w 1004044"/>
                <a:gd name="connsiteY11" fmla="*/ 502022 h 891004"/>
                <a:gd name="connsiteX12" fmla="*/ 502022 w 1004044"/>
                <a:gd name="connsiteY12" fmla="*/ 0 h 891004"/>
                <a:gd name="connsiteX0" fmla="*/ 502022 w 1004044"/>
                <a:gd name="connsiteY0" fmla="*/ 0 h 891004"/>
                <a:gd name="connsiteX1" fmla="*/ 1004044 w 1004044"/>
                <a:gd name="connsiteY1" fmla="*/ 502022 h 891004"/>
                <a:gd name="connsiteX2" fmla="*/ 857005 w 1004044"/>
                <a:gd name="connsiteY2" fmla="*/ 857005 h 891004"/>
                <a:gd name="connsiteX3" fmla="*/ 834839 w 1004044"/>
                <a:gd name="connsiteY3" fmla="*/ 875294 h 891004"/>
                <a:gd name="connsiteX4" fmla="*/ 850177 w 1004044"/>
                <a:gd name="connsiteY4" fmla="*/ 811418 h 891004"/>
                <a:gd name="connsiteX5" fmla="*/ 857239 w 1004044"/>
                <a:gd name="connsiteY5" fmla="*/ 720864 h 891004"/>
                <a:gd name="connsiteX6" fmla="*/ 467322 w 1004044"/>
                <a:gd name="connsiteY6" fmla="*/ 270903 h 891004"/>
                <a:gd name="connsiteX7" fmla="*/ 162073 w 1004044"/>
                <a:gd name="connsiteY7" fmla="*/ 720864 h 891004"/>
                <a:gd name="connsiteX8" fmla="*/ 169135 w 1004044"/>
                <a:gd name="connsiteY8" fmla="*/ 811418 h 891004"/>
                <a:gd name="connsiteX9" fmla="*/ 188246 w 1004044"/>
                <a:gd name="connsiteY9" fmla="*/ 891004 h 891004"/>
                <a:gd name="connsiteX10" fmla="*/ 147039 w 1004044"/>
                <a:gd name="connsiteY10" fmla="*/ 857005 h 891004"/>
                <a:gd name="connsiteX11" fmla="*/ 0 w 1004044"/>
                <a:gd name="connsiteY11" fmla="*/ 502022 h 891004"/>
                <a:gd name="connsiteX12" fmla="*/ 502022 w 1004044"/>
                <a:gd name="connsiteY12" fmla="*/ 0 h 891004"/>
                <a:gd name="connsiteX0" fmla="*/ 502022 w 1004044"/>
                <a:gd name="connsiteY0" fmla="*/ 0 h 891004"/>
                <a:gd name="connsiteX1" fmla="*/ 1004044 w 1004044"/>
                <a:gd name="connsiteY1" fmla="*/ 502022 h 891004"/>
                <a:gd name="connsiteX2" fmla="*/ 857005 w 1004044"/>
                <a:gd name="connsiteY2" fmla="*/ 857005 h 891004"/>
                <a:gd name="connsiteX3" fmla="*/ 834839 w 1004044"/>
                <a:gd name="connsiteY3" fmla="*/ 875294 h 891004"/>
                <a:gd name="connsiteX4" fmla="*/ 850177 w 1004044"/>
                <a:gd name="connsiteY4" fmla="*/ 811418 h 891004"/>
                <a:gd name="connsiteX5" fmla="*/ 857239 w 1004044"/>
                <a:gd name="connsiteY5" fmla="*/ 720864 h 891004"/>
                <a:gd name="connsiteX6" fmla="*/ 475788 w 1004044"/>
                <a:gd name="connsiteY6" fmla="*/ 233393 h 891004"/>
                <a:gd name="connsiteX7" fmla="*/ 162073 w 1004044"/>
                <a:gd name="connsiteY7" fmla="*/ 720864 h 891004"/>
                <a:gd name="connsiteX8" fmla="*/ 169135 w 1004044"/>
                <a:gd name="connsiteY8" fmla="*/ 811418 h 891004"/>
                <a:gd name="connsiteX9" fmla="*/ 188246 w 1004044"/>
                <a:gd name="connsiteY9" fmla="*/ 891004 h 891004"/>
                <a:gd name="connsiteX10" fmla="*/ 147039 w 1004044"/>
                <a:gd name="connsiteY10" fmla="*/ 857005 h 891004"/>
                <a:gd name="connsiteX11" fmla="*/ 0 w 1004044"/>
                <a:gd name="connsiteY11" fmla="*/ 502022 h 891004"/>
                <a:gd name="connsiteX12" fmla="*/ 502022 w 1004044"/>
                <a:gd name="connsiteY12" fmla="*/ 0 h 891004"/>
                <a:gd name="connsiteX0" fmla="*/ 502399 w 1004421"/>
                <a:gd name="connsiteY0" fmla="*/ 10650 h 901654"/>
                <a:gd name="connsiteX1" fmla="*/ 1004421 w 1004421"/>
                <a:gd name="connsiteY1" fmla="*/ 512672 h 901654"/>
                <a:gd name="connsiteX2" fmla="*/ 857382 w 1004421"/>
                <a:gd name="connsiteY2" fmla="*/ 867655 h 901654"/>
                <a:gd name="connsiteX3" fmla="*/ 835216 w 1004421"/>
                <a:gd name="connsiteY3" fmla="*/ 885944 h 901654"/>
                <a:gd name="connsiteX4" fmla="*/ 850554 w 1004421"/>
                <a:gd name="connsiteY4" fmla="*/ 822068 h 901654"/>
                <a:gd name="connsiteX5" fmla="*/ 857616 w 1004421"/>
                <a:gd name="connsiteY5" fmla="*/ 731514 h 901654"/>
                <a:gd name="connsiteX6" fmla="*/ 476165 w 1004421"/>
                <a:gd name="connsiteY6" fmla="*/ 244043 h 901654"/>
                <a:gd name="connsiteX7" fmla="*/ 162450 w 1004421"/>
                <a:gd name="connsiteY7" fmla="*/ 731514 h 901654"/>
                <a:gd name="connsiteX8" fmla="*/ 169512 w 1004421"/>
                <a:gd name="connsiteY8" fmla="*/ 822068 h 901654"/>
                <a:gd name="connsiteX9" fmla="*/ 188623 w 1004421"/>
                <a:gd name="connsiteY9" fmla="*/ 901654 h 901654"/>
                <a:gd name="connsiteX10" fmla="*/ 147416 w 1004421"/>
                <a:gd name="connsiteY10" fmla="*/ 867655 h 901654"/>
                <a:gd name="connsiteX11" fmla="*/ 377 w 1004421"/>
                <a:gd name="connsiteY11" fmla="*/ 512672 h 901654"/>
                <a:gd name="connsiteX12" fmla="*/ 119023 w 1004421"/>
                <a:gd name="connsiteY12" fmla="*/ 196898 h 901654"/>
                <a:gd name="connsiteX13" fmla="*/ 502399 w 1004421"/>
                <a:gd name="connsiteY13" fmla="*/ 10650 h 901654"/>
                <a:gd name="connsiteX0" fmla="*/ 502399 w 1004421"/>
                <a:gd name="connsiteY0" fmla="*/ 18249 h 909253"/>
                <a:gd name="connsiteX1" fmla="*/ 728624 w 1004421"/>
                <a:gd name="connsiteY1" fmla="*/ 63836 h 909253"/>
                <a:gd name="connsiteX2" fmla="*/ 1004421 w 1004421"/>
                <a:gd name="connsiteY2" fmla="*/ 520271 h 909253"/>
                <a:gd name="connsiteX3" fmla="*/ 857382 w 1004421"/>
                <a:gd name="connsiteY3" fmla="*/ 875254 h 909253"/>
                <a:gd name="connsiteX4" fmla="*/ 835216 w 1004421"/>
                <a:gd name="connsiteY4" fmla="*/ 893543 h 909253"/>
                <a:gd name="connsiteX5" fmla="*/ 850554 w 1004421"/>
                <a:gd name="connsiteY5" fmla="*/ 829667 h 909253"/>
                <a:gd name="connsiteX6" fmla="*/ 857616 w 1004421"/>
                <a:gd name="connsiteY6" fmla="*/ 739113 h 909253"/>
                <a:gd name="connsiteX7" fmla="*/ 476165 w 1004421"/>
                <a:gd name="connsiteY7" fmla="*/ 251642 h 909253"/>
                <a:gd name="connsiteX8" fmla="*/ 162450 w 1004421"/>
                <a:gd name="connsiteY8" fmla="*/ 739113 h 909253"/>
                <a:gd name="connsiteX9" fmla="*/ 169512 w 1004421"/>
                <a:gd name="connsiteY9" fmla="*/ 829667 h 909253"/>
                <a:gd name="connsiteX10" fmla="*/ 188623 w 1004421"/>
                <a:gd name="connsiteY10" fmla="*/ 909253 h 909253"/>
                <a:gd name="connsiteX11" fmla="*/ 147416 w 1004421"/>
                <a:gd name="connsiteY11" fmla="*/ 875254 h 909253"/>
                <a:gd name="connsiteX12" fmla="*/ 377 w 1004421"/>
                <a:gd name="connsiteY12" fmla="*/ 520271 h 909253"/>
                <a:gd name="connsiteX13" fmla="*/ 119023 w 1004421"/>
                <a:gd name="connsiteY13" fmla="*/ 204497 h 909253"/>
                <a:gd name="connsiteX14" fmla="*/ 502399 w 1004421"/>
                <a:gd name="connsiteY14" fmla="*/ 18249 h 909253"/>
                <a:gd name="connsiteX0" fmla="*/ 502399 w 1005552"/>
                <a:gd name="connsiteY0" fmla="*/ 18249 h 909253"/>
                <a:gd name="connsiteX1" fmla="*/ 728624 w 1005552"/>
                <a:gd name="connsiteY1" fmla="*/ 63836 h 909253"/>
                <a:gd name="connsiteX2" fmla="*/ 914891 w 1005552"/>
                <a:gd name="connsiteY2" fmla="*/ 317027 h 909253"/>
                <a:gd name="connsiteX3" fmla="*/ 1004421 w 1005552"/>
                <a:gd name="connsiteY3" fmla="*/ 520271 h 909253"/>
                <a:gd name="connsiteX4" fmla="*/ 857382 w 1005552"/>
                <a:gd name="connsiteY4" fmla="*/ 875254 h 909253"/>
                <a:gd name="connsiteX5" fmla="*/ 835216 w 1005552"/>
                <a:gd name="connsiteY5" fmla="*/ 893543 h 909253"/>
                <a:gd name="connsiteX6" fmla="*/ 850554 w 1005552"/>
                <a:gd name="connsiteY6" fmla="*/ 829667 h 909253"/>
                <a:gd name="connsiteX7" fmla="*/ 857616 w 1005552"/>
                <a:gd name="connsiteY7" fmla="*/ 739113 h 909253"/>
                <a:gd name="connsiteX8" fmla="*/ 476165 w 1005552"/>
                <a:gd name="connsiteY8" fmla="*/ 251642 h 909253"/>
                <a:gd name="connsiteX9" fmla="*/ 162450 w 1005552"/>
                <a:gd name="connsiteY9" fmla="*/ 739113 h 909253"/>
                <a:gd name="connsiteX10" fmla="*/ 169512 w 1005552"/>
                <a:gd name="connsiteY10" fmla="*/ 829667 h 909253"/>
                <a:gd name="connsiteX11" fmla="*/ 188623 w 1005552"/>
                <a:gd name="connsiteY11" fmla="*/ 909253 h 909253"/>
                <a:gd name="connsiteX12" fmla="*/ 147416 w 1005552"/>
                <a:gd name="connsiteY12" fmla="*/ 875254 h 909253"/>
                <a:gd name="connsiteX13" fmla="*/ 377 w 1005552"/>
                <a:gd name="connsiteY13" fmla="*/ 520271 h 909253"/>
                <a:gd name="connsiteX14" fmla="*/ 119023 w 1005552"/>
                <a:gd name="connsiteY14" fmla="*/ 204497 h 909253"/>
                <a:gd name="connsiteX15" fmla="*/ 502399 w 1005552"/>
                <a:gd name="connsiteY15" fmla="*/ 18249 h 909253"/>
                <a:gd name="connsiteX0" fmla="*/ 507100 w 1010253"/>
                <a:gd name="connsiteY0" fmla="*/ 18249 h 909253"/>
                <a:gd name="connsiteX1" fmla="*/ 733325 w 1010253"/>
                <a:gd name="connsiteY1" fmla="*/ 63836 h 909253"/>
                <a:gd name="connsiteX2" fmla="*/ 919592 w 1010253"/>
                <a:gd name="connsiteY2" fmla="*/ 317027 h 909253"/>
                <a:gd name="connsiteX3" fmla="*/ 1009122 w 1010253"/>
                <a:gd name="connsiteY3" fmla="*/ 520271 h 909253"/>
                <a:gd name="connsiteX4" fmla="*/ 862083 w 1010253"/>
                <a:gd name="connsiteY4" fmla="*/ 875254 h 909253"/>
                <a:gd name="connsiteX5" fmla="*/ 839917 w 1010253"/>
                <a:gd name="connsiteY5" fmla="*/ 893543 h 909253"/>
                <a:gd name="connsiteX6" fmla="*/ 855255 w 1010253"/>
                <a:gd name="connsiteY6" fmla="*/ 829667 h 909253"/>
                <a:gd name="connsiteX7" fmla="*/ 862317 w 1010253"/>
                <a:gd name="connsiteY7" fmla="*/ 739113 h 909253"/>
                <a:gd name="connsiteX8" fmla="*/ 480866 w 1010253"/>
                <a:gd name="connsiteY8" fmla="*/ 251642 h 909253"/>
                <a:gd name="connsiteX9" fmla="*/ 167151 w 1010253"/>
                <a:gd name="connsiteY9" fmla="*/ 739113 h 909253"/>
                <a:gd name="connsiteX10" fmla="*/ 174213 w 1010253"/>
                <a:gd name="connsiteY10" fmla="*/ 829667 h 909253"/>
                <a:gd name="connsiteX11" fmla="*/ 193324 w 1010253"/>
                <a:gd name="connsiteY11" fmla="*/ 909253 h 909253"/>
                <a:gd name="connsiteX12" fmla="*/ 152117 w 1010253"/>
                <a:gd name="connsiteY12" fmla="*/ 875254 h 909253"/>
                <a:gd name="connsiteX13" fmla="*/ 5078 w 1010253"/>
                <a:gd name="connsiteY13" fmla="*/ 520271 h 909253"/>
                <a:gd name="connsiteX14" fmla="*/ 123724 w 1010253"/>
                <a:gd name="connsiteY14" fmla="*/ 204497 h 909253"/>
                <a:gd name="connsiteX15" fmla="*/ 507100 w 1010253"/>
                <a:gd name="connsiteY15" fmla="*/ 18249 h 909253"/>
                <a:gd name="connsiteX0" fmla="*/ 507100 w 1010253"/>
                <a:gd name="connsiteY0" fmla="*/ 18249 h 909253"/>
                <a:gd name="connsiteX1" fmla="*/ 733325 w 1010253"/>
                <a:gd name="connsiteY1" fmla="*/ 63836 h 909253"/>
                <a:gd name="connsiteX2" fmla="*/ 919592 w 1010253"/>
                <a:gd name="connsiteY2" fmla="*/ 317027 h 909253"/>
                <a:gd name="connsiteX3" fmla="*/ 1009122 w 1010253"/>
                <a:gd name="connsiteY3" fmla="*/ 520271 h 909253"/>
                <a:gd name="connsiteX4" fmla="*/ 862083 w 1010253"/>
                <a:gd name="connsiteY4" fmla="*/ 875254 h 909253"/>
                <a:gd name="connsiteX5" fmla="*/ 839917 w 1010253"/>
                <a:gd name="connsiteY5" fmla="*/ 893543 h 909253"/>
                <a:gd name="connsiteX6" fmla="*/ 855255 w 1010253"/>
                <a:gd name="connsiteY6" fmla="*/ 829667 h 909253"/>
                <a:gd name="connsiteX7" fmla="*/ 862317 w 1010253"/>
                <a:gd name="connsiteY7" fmla="*/ 739113 h 909253"/>
                <a:gd name="connsiteX8" fmla="*/ 480866 w 1010253"/>
                <a:gd name="connsiteY8" fmla="*/ 251642 h 909253"/>
                <a:gd name="connsiteX9" fmla="*/ 167151 w 1010253"/>
                <a:gd name="connsiteY9" fmla="*/ 739113 h 909253"/>
                <a:gd name="connsiteX10" fmla="*/ 174213 w 1010253"/>
                <a:gd name="connsiteY10" fmla="*/ 829667 h 909253"/>
                <a:gd name="connsiteX11" fmla="*/ 193324 w 1010253"/>
                <a:gd name="connsiteY11" fmla="*/ 909253 h 909253"/>
                <a:gd name="connsiteX12" fmla="*/ 152117 w 1010253"/>
                <a:gd name="connsiteY12" fmla="*/ 875254 h 909253"/>
                <a:gd name="connsiteX13" fmla="*/ 5078 w 1010253"/>
                <a:gd name="connsiteY13" fmla="*/ 520271 h 909253"/>
                <a:gd name="connsiteX14" fmla="*/ 123724 w 1010253"/>
                <a:gd name="connsiteY14" fmla="*/ 204497 h 909253"/>
                <a:gd name="connsiteX15" fmla="*/ 507100 w 1010253"/>
                <a:gd name="connsiteY15" fmla="*/ 18249 h 909253"/>
                <a:gd name="connsiteX0" fmla="*/ 507100 w 1010253"/>
                <a:gd name="connsiteY0" fmla="*/ 17027 h 908031"/>
                <a:gd name="connsiteX1" fmla="*/ 733325 w 1010253"/>
                <a:gd name="connsiteY1" fmla="*/ 62614 h 908031"/>
                <a:gd name="connsiteX2" fmla="*/ 919592 w 1010253"/>
                <a:gd name="connsiteY2" fmla="*/ 315805 h 908031"/>
                <a:gd name="connsiteX3" fmla="*/ 1009122 w 1010253"/>
                <a:gd name="connsiteY3" fmla="*/ 519049 h 908031"/>
                <a:gd name="connsiteX4" fmla="*/ 862083 w 1010253"/>
                <a:gd name="connsiteY4" fmla="*/ 874032 h 908031"/>
                <a:gd name="connsiteX5" fmla="*/ 839917 w 1010253"/>
                <a:gd name="connsiteY5" fmla="*/ 892321 h 908031"/>
                <a:gd name="connsiteX6" fmla="*/ 855255 w 1010253"/>
                <a:gd name="connsiteY6" fmla="*/ 828445 h 908031"/>
                <a:gd name="connsiteX7" fmla="*/ 862317 w 1010253"/>
                <a:gd name="connsiteY7" fmla="*/ 737891 h 908031"/>
                <a:gd name="connsiteX8" fmla="*/ 480866 w 1010253"/>
                <a:gd name="connsiteY8" fmla="*/ 250420 h 908031"/>
                <a:gd name="connsiteX9" fmla="*/ 167151 w 1010253"/>
                <a:gd name="connsiteY9" fmla="*/ 737891 h 908031"/>
                <a:gd name="connsiteX10" fmla="*/ 174213 w 1010253"/>
                <a:gd name="connsiteY10" fmla="*/ 828445 h 908031"/>
                <a:gd name="connsiteX11" fmla="*/ 193324 w 1010253"/>
                <a:gd name="connsiteY11" fmla="*/ 908031 h 908031"/>
                <a:gd name="connsiteX12" fmla="*/ 152117 w 1010253"/>
                <a:gd name="connsiteY12" fmla="*/ 874032 h 908031"/>
                <a:gd name="connsiteX13" fmla="*/ 5078 w 1010253"/>
                <a:gd name="connsiteY13" fmla="*/ 519049 h 908031"/>
                <a:gd name="connsiteX14" fmla="*/ 123724 w 1010253"/>
                <a:gd name="connsiteY14" fmla="*/ 203275 h 908031"/>
                <a:gd name="connsiteX15" fmla="*/ 507100 w 1010253"/>
                <a:gd name="connsiteY15" fmla="*/ 17027 h 908031"/>
                <a:gd name="connsiteX0" fmla="*/ 507100 w 1010253"/>
                <a:gd name="connsiteY0" fmla="*/ 17027 h 908031"/>
                <a:gd name="connsiteX1" fmla="*/ 733325 w 1010253"/>
                <a:gd name="connsiteY1" fmla="*/ 62614 h 908031"/>
                <a:gd name="connsiteX2" fmla="*/ 919592 w 1010253"/>
                <a:gd name="connsiteY2" fmla="*/ 315805 h 908031"/>
                <a:gd name="connsiteX3" fmla="*/ 1009122 w 1010253"/>
                <a:gd name="connsiteY3" fmla="*/ 519049 h 908031"/>
                <a:gd name="connsiteX4" fmla="*/ 862083 w 1010253"/>
                <a:gd name="connsiteY4" fmla="*/ 874032 h 908031"/>
                <a:gd name="connsiteX5" fmla="*/ 839917 w 1010253"/>
                <a:gd name="connsiteY5" fmla="*/ 892321 h 908031"/>
                <a:gd name="connsiteX6" fmla="*/ 855255 w 1010253"/>
                <a:gd name="connsiteY6" fmla="*/ 828445 h 908031"/>
                <a:gd name="connsiteX7" fmla="*/ 862317 w 1010253"/>
                <a:gd name="connsiteY7" fmla="*/ 737891 h 908031"/>
                <a:gd name="connsiteX8" fmla="*/ 480866 w 1010253"/>
                <a:gd name="connsiteY8" fmla="*/ 250420 h 908031"/>
                <a:gd name="connsiteX9" fmla="*/ 167151 w 1010253"/>
                <a:gd name="connsiteY9" fmla="*/ 737891 h 908031"/>
                <a:gd name="connsiteX10" fmla="*/ 174213 w 1010253"/>
                <a:gd name="connsiteY10" fmla="*/ 828445 h 908031"/>
                <a:gd name="connsiteX11" fmla="*/ 193324 w 1010253"/>
                <a:gd name="connsiteY11" fmla="*/ 908031 h 908031"/>
                <a:gd name="connsiteX12" fmla="*/ 152117 w 1010253"/>
                <a:gd name="connsiteY12" fmla="*/ 874032 h 908031"/>
                <a:gd name="connsiteX13" fmla="*/ 5078 w 1010253"/>
                <a:gd name="connsiteY13" fmla="*/ 519049 h 908031"/>
                <a:gd name="connsiteX14" fmla="*/ 123724 w 1010253"/>
                <a:gd name="connsiteY14" fmla="*/ 203275 h 908031"/>
                <a:gd name="connsiteX15" fmla="*/ 507100 w 1010253"/>
                <a:gd name="connsiteY15" fmla="*/ 17027 h 908031"/>
                <a:gd name="connsiteX0" fmla="*/ 507100 w 1010253"/>
                <a:gd name="connsiteY0" fmla="*/ 17027 h 908031"/>
                <a:gd name="connsiteX1" fmla="*/ 733325 w 1010253"/>
                <a:gd name="connsiteY1" fmla="*/ 62614 h 908031"/>
                <a:gd name="connsiteX2" fmla="*/ 919592 w 1010253"/>
                <a:gd name="connsiteY2" fmla="*/ 315805 h 908031"/>
                <a:gd name="connsiteX3" fmla="*/ 1009122 w 1010253"/>
                <a:gd name="connsiteY3" fmla="*/ 519049 h 908031"/>
                <a:gd name="connsiteX4" fmla="*/ 862083 w 1010253"/>
                <a:gd name="connsiteY4" fmla="*/ 874032 h 908031"/>
                <a:gd name="connsiteX5" fmla="*/ 839917 w 1010253"/>
                <a:gd name="connsiteY5" fmla="*/ 892321 h 908031"/>
                <a:gd name="connsiteX6" fmla="*/ 855255 w 1010253"/>
                <a:gd name="connsiteY6" fmla="*/ 828445 h 908031"/>
                <a:gd name="connsiteX7" fmla="*/ 862317 w 1010253"/>
                <a:gd name="connsiteY7" fmla="*/ 737891 h 908031"/>
                <a:gd name="connsiteX8" fmla="*/ 480866 w 1010253"/>
                <a:gd name="connsiteY8" fmla="*/ 250420 h 908031"/>
                <a:gd name="connsiteX9" fmla="*/ 167151 w 1010253"/>
                <a:gd name="connsiteY9" fmla="*/ 737891 h 908031"/>
                <a:gd name="connsiteX10" fmla="*/ 174213 w 1010253"/>
                <a:gd name="connsiteY10" fmla="*/ 828445 h 908031"/>
                <a:gd name="connsiteX11" fmla="*/ 193324 w 1010253"/>
                <a:gd name="connsiteY11" fmla="*/ 908031 h 908031"/>
                <a:gd name="connsiteX12" fmla="*/ 152117 w 1010253"/>
                <a:gd name="connsiteY12" fmla="*/ 874032 h 908031"/>
                <a:gd name="connsiteX13" fmla="*/ 5078 w 1010253"/>
                <a:gd name="connsiteY13" fmla="*/ 519049 h 908031"/>
                <a:gd name="connsiteX14" fmla="*/ 123724 w 1010253"/>
                <a:gd name="connsiteY14" fmla="*/ 203275 h 908031"/>
                <a:gd name="connsiteX15" fmla="*/ 507100 w 1010253"/>
                <a:gd name="connsiteY15" fmla="*/ 17027 h 908031"/>
                <a:gd name="connsiteX0" fmla="*/ 507100 w 1010253"/>
                <a:gd name="connsiteY0" fmla="*/ 17027 h 908031"/>
                <a:gd name="connsiteX1" fmla="*/ 868791 w 1010253"/>
                <a:gd name="connsiteY1" fmla="*/ 128255 h 908031"/>
                <a:gd name="connsiteX2" fmla="*/ 919592 w 1010253"/>
                <a:gd name="connsiteY2" fmla="*/ 315805 h 908031"/>
                <a:gd name="connsiteX3" fmla="*/ 1009122 w 1010253"/>
                <a:gd name="connsiteY3" fmla="*/ 519049 h 908031"/>
                <a:gd name="connsiteX4" fmla="*/ 862083 w 1010253"/>
                <a:gd name="connsiteY4" fmla="*/ 874032 h 908031"/>
                <a:gd name="connsiteX5" fmla="*/ 839917 w 1010253"/>
                <a:gd name="connsiteY5" fmla="*/ 892321 h 908031"/>
                <a:gd name="connsiteX6" fmla="*/ 855255 w 1010253"/>
                <a:gd name="connsiteY6" fmla="*/ 828445 h 908031"/>
                <a:gd name="connsiteX7" fmla="*/ 862317 w 1010253"/>
                <a:gd name="connsiteY7" fmla="*/ 737891 h 908031"/>
                <a:gd name="connsiteX8" fmla="*/ 480866 w 1010253"/>
                <a:gd name="connsiteY8" fmla="*/ 250420 h 908031"/>
                <a:gd name="connsiteX9" fmla="*/ 167151 w 1010253"/>
                <a:gd name="connsiteY9" fmla="*/ 737891 h 908031"/>
                <a:gd name="connsiteX10" fmla="*/ 174213 w 1010253"/>
                <a:gd name="connsiteY10" fmla="*/ 828445 h 908031"/>
                <a:gd name="connsiteX11" fmla="*/ 193324 w 1010253"/>
                <a:gd name="connsiteY11" fmla="*/ 908031 h 908031"/>
                <a:gd name="connsiteX12" fmla="*/ 152117 w 1010253"/>
                <a:gd name="connsiteY12" fmla="*/ 874032 h 908031"/>
                <a:gd name="connsiteX13" fmla="*/ 5078 w 1010253"/>
                <a:gd name="connsiteY13" fmla="*/ 519049 h 908031"/>
                <a:gd name="connsiteX14" fmla="*/ 123724 w 1010253"/>
                <a:gd name="connsiteY14" fmla="*/ 203275 h 908031"/>
                <a:gd name="connsiteX15" fmla="*/ 507100 w 1010253"/>
                <a:gd name="connsiteY15" fmla="*/ 17027 h 908031"/>
                <a:gd name="connsiteX0" fmla="*/ 507100 w 1010253"/>
                <a:gd name="connsiteY0" fmla="*/ 51660 h 942664"/>
                <a:gd name="connsiteX1" fmla="*/ 868791 w 1010253"/>
                <a:gd name="connsiteY1" fmla="*/ 162888 h 942664"/>
                <a:gd name="connsiteX2" fmla="*/ 919592 w 1010253"/>
                <a:gd name="connsiteY2" fmla="*/ 350438 h 942664"/>
                <a:gd name="connsiteX3" fmla="*/ 1009122 w 1010253"/>
                <a:gd name="connsiteY3" fmla="*/ 553682 h 942664"/>
                <a:gd name="connsiteX4" fmla="*/ 862083 w 1010253"/>
                <a:gd name="connsiteY4" fmla="*/ 908665 h 942664"/>
                <a:gd name="connsiteX5" fmla="*/ 839917 w 1010253"/>
                <a:gd name="connsiteY5" fmla="*/ 926954 h 942664"/>
                <a:gd name="connsiteX6" fmla="*/ 855255 w 1010253"/>
                <a:gd name="connsiteY6" fmla="*/ 863078 h 942664"/>
                <a:gd name="connsiteX7" fmla="*/ 862317 w 1010253"/>
                <a:gd name="connsiteY7" fmla="*/ 772524 h 942664"/>
                <a:gd name="connsiteX8" fmla="*/ 480866 w 1010253"/>
                <a:gd name="connsiteY8" fmla="*/ 285053 h 942664"/>
                <a:gd name="connsiteX9" fmla="*/ 167151 w 1010253"/>
                <a:gd name="connsiteY9" fmla="*/ 772524 h 942664"/>
                <a:gd name="connsiteX10" fmla="*/ 174213 w 1010253"/>
                <a:gd name="connsiteY10" fmla="*/ 863078 h 942664"/>
                <a:gd name="connsiteX11" fmla="*/ 193324 w 1010253"/>
                <a:gd name="connsiteY11" fmla="*/ 942664 h 942664"/>
                <a:gd name="connsiteX12" fmla="*/ 152117 w 1010253"/>
                <a:gd name="connsiteY12" fmla="*/ 908665 h 942664"/>
                <a:gd name="connsiteX13" fmla="*/ 5078 w 1010253"/>
                <a:gd name="connsiteY13" fmla="*/ 553682 h 942664"/>
                <a:gd name="connsiteX14" fmla="*/ 123724 w 1010253"/>
                <a:gd name="connsiteY14" fmla="*/ 237908 h 942664"/>
                <a:gd name="connsiteX15" fmla="*/ 507100 w 1010253"/>
                <a:gd name="connsiteY15" fmla="*/ 51660 h 942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010253" h="942664">
                  <a:moveTo>
                    <a:pt x="507100" y="51660"/>
                  </a:moveTo>
                  <a:cubicBezTo>
                    <a:pt x="426066" y="-83259"/>
                    <a:pt x="785121" y="79218"/>
                    <a:pt x="868791" y="162888"/>
                  </a:cubicBezTo>
                  <a:cubicBezTo>
                    <a:pt x="937540" y="212684"/>
                    <a:pt x="873626" y="274366"/>
                    <a:pt x="919592" y="350438"/>
                  </a:cubicBezTo>
                  <a:cubicBezTo>
                    <a:pt x="965558" y="426510"/>
                    <a:pt x="1018707" y="460644"/>
                    <a:pt x="1009122" y="553682"/>
                  </a:cubicBezTo>
                  <a:cubicBezTo>
                    <a:pt x="1009122" y="692312"/>
                    <a:pt x="952931" y="817817"/>
                    <a:pt x="862083" y="908665"/>
                  </a:cubicBezTo>
                  <a:lnTo>
                    <a:pt x="839917" y="926954"/>
                  </a:lnTo>
                  <a:lnTo>
                    <a:pt x="855255" y="863078"/>
                  </a:lnTo>
                  <a:cubicBezTo>
                    <a:pt x="859886" y="833828"/>
                    <a:pt x="924715" y="868862"/>
                    <a:pt x="862317" y="772524"/>
                  </a:cubicBezTo>
                  <a:cubicBezTo>
                    <a:pt x="799919" y="676186"/>
                    <a:pt x="842165" y="200385"/>
                    <a:pt x="480866" y="285053"/>
                  </a:cubicBezTo>
                  <a:cubicBezTo>
                    <a:pt x="119567" y="369721"/>
                    <a:pt x="218260" y="676186"/>
                    <a:pt x="167151" y="772524"/>
                  </a:cubicBezTo>
                  <a:cubicBezTo>
                    <a:pt x="116042" y="868862"/>
                    <a:pt x="169583" y="833828"/>
                    <a:pt x="174213" y="863078"/>
                  </a:cubicBezTo>
                  <a:lnTo>
                    <a:pt x="193324" y="942664"/>
                  </a:lnTo>
                  <a:lnTo>
                    <a:pt x="152117" y="908665"/>
                  </a:lnTo>
                  <a:cubicBezTo>
                    <a:pt x="61269" y="817817"/>
                    <a:pt x="5078" y="692312"/>
                    <a:pt x="5078" y="553682"/>
                  </a:cubicBezTo>
                  <a:cubicBezTo>
                    <a:pt x="346" y="441889"/>
                    <a:pt x="-27679" y="180917"/>
                    <a:pt x="123724" y="237908"/>
                  </a:cubicBezTo>
                  <a:cubicBezTo>
                    <a:pt x="-4273" y="107350"/>
                    <a:pt x="308734" y="-10347"/>
                    <a:pt x="507100" y="5166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1" name="Ellipse 130"/>
            <p:cNvSpPr/>
            <p:nvPr/>
          </p:nvSpPr>
          <p:spPr>
            <a:xfrm>
              <a:off x="5693720" y="700791"/>
              <a:ext cx="280003" cy="30337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2" name="Freihandform 131"/>
            <p:cNvSpPr/>
            <p:nvPr/>
          </p:nvSpPr>
          <p:spPr>
            <a:xfrm>
              <a:off x="5745756" y="804565"/>
              <a:ext cx="62988" cy="111609"/>
            </a:xfrm>
            <a:custGeom>
              <a:avLst/>
              <a:gdLst>
                <a:gd name="connsiteX0" fmla="*/ 39358 w 53520"/>
                <a:gd name="connsiteY0" fmla="*/ 0 h 87526"/>
                <a:gd name="connsiteX1" fmla="*/ 53520 w 53520"/>
                <a:gd name="connsiteY1" fmla="*/ 83961 h 87526"/>
                <a:gd name="connsiteX2" fmla="*/ 44914 w 53520"/>
                <a:gd name="connsiteY2" fmla="*/ 87526 h 87526"/>
                <a:gd name="connsiteX3" fmla="*/ 0 w 53520"/>
                <a:gd name="connsiteY3" fmla="*/ 42612 h 87526"/>
                <a:gd name="connsiteX4" fmla="*/ 13155 w 53520"/>
                <a:gd name="connsiteY4" fmla="*/ 10853 h 87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520" h="87526">
                  <a:moveTo>
                    <a:pt x="39358" y="0"/>
                  </a:moveTo>
                  <a:lnTo>
                    <a:pt x="53520" y="83961"/>
                  </a:lnTo>
                  <a:lnTo>
                    <a:pt x="44914" y="87526"/>
                  </a:lnTo>
                  <a:cubicBezTo>
                    <a:pt x="20109" y="87526"/>
                    <a:pt x="0" y="67417"/>
                    <a:pt x="0" y="42612"/>
                  </a:cubicBezTo>
                  <a:cubicBezTo>
                    <a:pt x="0" y="30210"/>
                    <a:pt x="5027" y="18981"/>
                    <a:pt x="13155" y="10853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3" name="Ellipse 132"/>
            <p:cNvSpPr/>
            <p:nvPr/>
          </p:nvSpPr>
          <p:spPr>
            <a:xfrm>
              <a:off x="6504938" y="692450"/>
              <a:ext cx="280003" cy="30337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4" name="Freihandform 133"/>
            <p:cNvSpPr/>
            <p:nvPr/>
          </p:nvSpPr>
          <p:spPr>
            <a:xfrm flipH="1">
              <a:off x="6663357" y="804565"/>
              <a:ext cx="62988" cy="111609"/>
            </a:xfrm>
            <a:custGeom>
              <a:avLst/>
              <a:gdLst>
                <a:gd name="connsiteX0" fmla="*/ 39358 w 53520"/>
                <a:gd name="connsiteY0" fmla="*/ 0 h 87526"/>
                <a:gd name="connsiteX1" fmla="*/ 53520 w 53520"/>
                <a:gd name="connsiteY1" fmla="*/ 83961 h 87526"/>
                <a:gd name="connsiteX2" fmla="*/ 44914 w 53520"/>
                <a:gd name="connsiteY2" fmla="*/ 87526 h 87526"/>
                <a:gd name="connsiteX3" fmla="*/ 0 w 53520"/>
                <a:gd name="connsiteY3" fmla="*/ 42612 h 87526"/>
                <a:gd name="connsiteX4" fmla="*/ 13155 w 53520"/>
                <a:gd name="connsiteY4" fmla="*/ 10853 h 87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520" h="87526">
                  <a:moveTo>
                    <a:pt x="39358" y="0"/>
                  </a:moveTo>
                  <a:lnTo>
                    <a:pt x="53520" y="83961"/>
                  </a:lnTo>
                  <a:lnTo>
                    <a:pt x="44914" y="87526"/>
                  </a:lnTo>
                  <a:cubicBezTo>
                    <a:pt x="20109" y="87526"/>
                    <a:pt x="0" y="67417"/>
                    <a:pt x="0" y="42612"/>
                  </a:cubicBezTo>
                  <a:cubicBezTo>
                    <a:pt x="0" y="30210"/>
                    <a:pt x="5027" y="18981"/>
                    <a:pt x="13155" y="10853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5" name="Rechteck 134"/>
            <p:cNvSpPr/>
            <p:nvPr/>
          </p:nvSpPr>
          <p:spPr>
            <a:xfrm>
              <a:off x="5828673" y="582857"/>
              <a:ext cx="53807" cy="33486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6" name="Rechteck 135"/>
            <p:cNvSpPr/>
            <p:nvPr/>
          </p:nvSpPr>
          <p:spPr>
            <a:xfrm>
              <a:off x="6595699" y="582857"/>
              <a:ext cx="53807" cy="33486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7" name="Ellipse 136"/>
            <p:cNvSpPr/>
            <p:nvPr/>
          </p:nvSpPr>
          <p:spPr>
            <a:xfrm>
              <a:off x="6595699" y="501852"/>
              <a:ext cx="231978" cy="31076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8" name="Ellipse 137"/>
            <p:cNvSpPr/>
            <p:nvPr/>
          </p:nvSpPr>
          <p:spPr>
            <a:xfrm>
              <a:off x="5649621" y="501852"/>
              <a:ext cx="231978" cy="31076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9" name="Freihandform 138"/>
            <p:cNvSpPr/>
            <p:nvPr/>
          </p:nvSpPr>
          <p:spPr>
            <a:xfrm>
              <a:off x="5247571" y="2354533"/>
              <a:ext cx="259075" cy="1278882"/>
            </a:xfrm>
            <a:custGeom>
              <a:avLst/>
              <a:gdLst>
                <a:gd name="connsiteX0" fmla="*/ 84667 w 152400"/>
                <a:gd name="connsiteY0" fmla="*/ 956734 h 965200"/>
                <a:gd name="connsiteX1" fmla="*/ 152400 w 152400"/>
                <a:gd name="connsiteY1" fmla="*/ 76200 h 965200"/>
                <a:gd name="connsiteX2" fmla="*/ 25400 w 152400"/>
                <a:gd name="connsiteY2" fmla="*/ 0 h 965200"/>
                <a:gd name="connsiteX3" fmla="*/ 0 w 152400"/>
                <a:gd name="connsiteY3" fmla="*/ 965200 h 965200"/>
                <a:gd name="connsiteX4" fmla="*/ 84667 w 152400"/>
                <a:gd name="connsiteY4" fmla="*/ 956734 h 965200"/>
                <a:gd name="connsiteX0" fmla="*/ 127001 w 152400"/>
                <a:gd name="connsiteY0" fmla="*/ 973668 h 973668"/>
                <a:gd name="connsiteX1" fmla="*/ 152400 w 152400"/>
                <a:gd name="connsiteY1" fmla="*/ 76200 h 973668"/>
                <a:gd name="connsiteX2" fmla="*/ 25400 w 152400"/>
                <a:gd name="connsiteY2" fmla="*/ 0 h 973668"/>
                <a:gd name="connsiteX3" fmla="*/ 0 w 152400"/>
                <a:gd name="connsiteY3" fmla="*/ 965200 h 973668"/>
                <a:gd name="connsiteX4" fmla="*/ 127001 w 152400"/>
                <a:gd name="connsiteY4" fmla="*/ 973668 h 973668"/>
                <a:gd name="connsiteX0" fmla="*/ 101601 w 127000"/>
                <a:gd name="connsiteY0" fmla="*/ 973668 h 982134"/>
                <a:gd name="connsiteX1" fmla="*/ 127000 w 127000"/>
                <a:gd name="connsiteY1" fmla="*/ 76200 h 982134"/>
                <a:gd name="connsiteX2" fmla="*/ 0 w 127000"/>
                <a:gd name="connsiteY2" fmla="*/ 0 h 982134"/>
                <a:gd name="connsiteX3" fmla="*/ 0 w 127000"/>
                <a:gd name="connsiteY3" fmla="*/ 982134 h 982134"/>
                <a:gd name="connsiteX4" fmla="*/ 101601 w 127000"/>
                <a:gd name="connsiteY4" fmla="*/ 973668 h 982134"/>
                <a:gd name="connsiteX0" fmla="*/ 101601 w 127000"/>
                <a:gd name="connsiteY0" fmla="*/ 939801 h 948267"/>
                <a:gd name="connsiteX1" fmla="*/ 127000 w 127000"/>
                <a:gd name="connsiteY1" fmla="*/ 42333 h 948267"/>
                <a:gd name="connsiteX2" fmla="*/ 0 w 127000"/>
                <a:gd name="connsiteY2" fmla="*/ 0 h 948267"/>
                <a:gd name="connsiteX3" fmla="*/ 0 w 127000"/>
                <a:gd name="connsiteY3" fmla="*/ 948267 h 948267"/>
                <a:gd name="connsiteX4" fmla="*/ 101601 w 127000"/>
                <a:gd name="connsiteY4" fmla="*/ 939801 h 948267"/>
                <a:gd name="connsiteX0" fmla="*/ 101601 w 211666"/>
                <a:gd name="connsiteY0" fmla="*/ 939801 h 948267"/>
                <a:gd name="connsiteX1" fmla="*/ 211666 w 211666"/>
                <a:gd name="connsiteY1" fmla="*/ 50800 h 948267"/>
                <a:gd name="connsiteX2" fmla="*/ 0 w 211666"/>
                <a:gd name="connsiteY2" fmla="*/ 0 h 948267"/>
                <a:gd name="connsiteX3" fmla="*/ 0 w 211666"/>
                <a:gd name="connsiteY3" fmla="*/ 948267 h 948267"/>
                <a:gd name="connsiteX4" fmla="*/ 101601 w 211666"/>
                <a:gd name="connsiteY4" fmla="*/ 939801 h 948267"/>
                <a:gd name="connsiteX0" fmla="*/ 101601 w 211666"/>
                <a:gd name="connsiteY0" fmla="*/ 939801 h 948267"/>
                <a:gd name="connsiteX1" fmla="*/ 160867 w 211666"/>
                <a:gd name="connsiteY1" fmla="*/ 457200 h 948267"/>
                <a:gd name="connsiteX2" fmla="*/ 211666 w 211666"/>
                <a:gd name="connsiteY2" fmla="*/ 50800 h 948267"/>
                <a:gd name="connsiteX3" fmla="*/ 0 w 211666"/>
                <a:gd name="connsiteY3" fmla="*/ 0 h 948267"/>
                <a:gd name="connsiteX4" fmla="*/ 0 w 211666"/>
                <a:gd name="connsiteY4" fmla="*/ 948267 h 948267"/>
                <a:gd name="connsiteX5" fmla="*/ 101601 w 211666"/>
                <a:gd name="connsiteY5" fmla="*/ 939801 h 948267"/>
                <a:gd name="connsiteX0" fmla="*/ 101601 w 211666"/>
                <a:gd name="connsiteY0" fmla="*/ 939801 h 948267"/>
                <a:gd name="connsiteX1" fmla="*/ 135467 w 211666"/>
                <a:gd name="connsiteY1" fmla="*/ 347133 h 948267"/>
                <a:gd name="connsiteX2" fmla="*/ 211666 w 211666"/>
                <a:gd name="connsiteY2" fmla="*/ 50800 h 948267"/>
                <a:gd name="connsiteX3" fmla="*/ 0 w 211666"/>
                <a:gd name="connsiteY3" fmla="*/ 0 h 948267"/>
                <a:gd name="connsiteX4" fmla="*/ 0 w 211666"/>
                <a:gd name="connsiteY4" fmla="*/ 948267 h 948267"/>
                <a:gd name="connsiteX5" fmla="*/ 101601 w 211666"/>
                <a:gd name="connsiteY5" fmla="*/ 939801 h 948267"/>
                <a:gd name="connsiteX0" fmla="*/ 101601 w 220133"/>
                <a:gd name="connsiteY0" fmla="*/ 939801 h 948267"/>
                <a:gd name="connsiteX1" fmla="*/ 135467 w 220133"/>
                <a:gd name="connsiteY1" fmla="*/ 347133 h 948267"/>
                <a:gd name="connsiteX2" fmla="*/ 220133 w 220133"/>
                <a:gd name="connsiteY2" fmla="*/ 50800 h 948267"/>
                <a:gd name="connsiteX3" fmla="*/ 0 w 220133"/>
                <a:gd name="connsiteY3" fmla="*/ 0 h 948267"/>
                <a:gd name="connsiteX4" fmla="*/ 0 w 220133"/>
                <a:gd name="connsiteY4" fmla="*/ 948267 h 948267"/>
                <a:gd name="connsiteX5" fmla="*/ 101601 w 220133"/>
                <a:gd name="connsiteY5" fmla="*/ 939801 h 948267"/>
                <a:gd name="connsiteX0" fmla="*/ 101601 w 220133"/>
                <a:gd name="connsiteY0" fmla="*/ 939801 h 948267"/>
                <a:gd name="connsiteX1" fmla="*/ 194734 w 220133"/>
                <a:gd name="connsiteY1" fmla="*/ 372533 h 948267"/>
                <a:gd name="connsiteX2" fmla="*/ 220133 w 220133"/>
                <a:gd name="connsiteY2" fmla="*/ 50800 h 948267"/>
                <a:gd name="connsiteX3" fmla="*/ 0 w 220133"/>
                <a:gd name="connsiteY3" fmla="*/ 0 h 948267"/>
                <a:gd name="connsiteX4" fmla="*/ 0 w 220133"/>
                <a:gd name="connsiteY4" fmla="*/ 948267 h 948267"/>
                <a:gd name="connsiteX5" fmla="*/ 101601 w 220133"/>
                <a:gd name="connsiteY5" fmla="*/ 939801 h 94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0133" h="948267">
                  <a:moveTo>
                    <a:pt x="101601" y="939801"/>
                  </a:moveTo>
                  <a:lnTo>
                    <a:pt x="194734" y="372533"/>
                  </a:lnTo>
                  <a:lnTo>
                    <a:pt x="220133" y="50800"/>
                  </a:lnTo>
                  <a:lnTo>
                    <a:pt x="0" y="0"/>
                  </a:lnTo>
                  <a:lnTo>
                    <a:pt x="0" y="948267"/>
                  </a:lnTo>
                  <a:lnTo>
                    <a:pt x="101601" y="93980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0" name="Freihandform 139"/>
            <p:cNvSpPr/>
            <p:nvPr/>
          </p:nvSpPr>
          <p:spPr>
            <a:xfrm flipH="1">
              <a:off x="6944241" y="2354533"/>
              <a:ext cx="259075" cy="1278882"/>
            </a:xfrm>
            <a:custGeom>
              <a:avLst/>
              <a:gdLst>
                <a:gd name="connsiteX0" fmla="*/ 84667 w 152400"/>
                <a:gd name="connsiteY0" fmla="*/ 956734 h 965200"/>
                <a:gd name="connsiteX1" fmla="*/ 152400 w 152400"/>
                <a:gd name="connsiteY1" fmla="*/ 76200 h 965200"/>
                <a:gd name="connsiteX2" fmla="*/ 25400 w 152400"/>
                <a:gd name="connsiteY2" fmla="*/ 0 h 965200"/>
                <a:gd name="connsiteX3" fmla="*/ 0 w 152400"/>
                <a:gd name="connsiteY3" fmla="*/ 965200 h 965200"/>
                <a:gd name="connsiteX4" fmla="*/ 84667 w 152400"/>
                <a:gd name="connsiteY4" fmla="*/ 956734 h 965200"/>
                <a:gd name="connsiteX0" fmla="*/ 127001 w 152400"/>
                <a:gd name="connsiteY0" fmla="*/ 973668 h 973668"/>
                <a:gd name="connsiteX1" fmla="*/ 152400 w 152400"/>
                <a:gd name="connsiteY1" fmla="*/ 76200 h 973668"/>
                <a:gd name="connsiteX2" fmla="*/ 25400 w 152400"/>
                <a:gd name="connsiteY2" fmla="*/ 0 h 973668"/>
                <a:gd name="connsiteX3" fmla="*/ 0 w 152400"/>
                <a:gd name="connsiteY3" fmla="*/ 965200 h 973668"/>
                <a:gd name="connsiteX4" fmla="*/ 127001 w 152400"/>
                <a:gd name="connsiteY4" fmla="*/ 973668 h 973668"/>
                <a:gd name="connsiteX0" fmla="*/ 101601 w 127000"/>
                <a:gd name="connsiteY0" fmla="*/ 973668 h 982134"/>
                <a:gd name="connsiteX1" fmla="*/ 127000 w 127000"/>
                <a:gd name="connsiteY1" fmla="*/ 76200 h 982134"/>
                <a:gd name="connsiteX2" fmla="*/ 0 w 127000"/>
                <a:gd name="connsiteY2" fmla="*/ 0 h 982134"/>
                <a:gd name="connsiteX3" fmla="*/ 0 w 127000"/>
                <a:gd name="connsiteY3" fmla="*/ 982134 h 982134"/>
                <a:gd name="connsiteX4" fmla="*/ 101601 w 127000"/>
                <a:gd name="connsiteY4" fmla="*/ 973668 h 982134"/>
                <a:gd name="connsiteX0" fmla="*/ 101601 w 127000"/>
                <a:gd name="connsiteY0" fmla="*/ 939801 h 948267"/>
                <a:gd name="connsiteX1" fmla="*/ 127000 w 127000"/>
                <a:gd name="connsiteY1" fmla="*/ 42333 h 948267"/>
                <a:gd name="connsiteX2" fmla="*/ 0 w 127000"/>
                <a:gd name="connsiteY2" fmla="*/ 0 h 948267"/>
                <a:gd name="connsiteX3" fmla="*/ 0 w 127000"/>
                <a:gd name="connsiteY3" fmla="*/ 948267 h 948267"/>
                <a:gd name="connsiteX4" fmla="*/ 101601 w 127000"/>
                <a:gd name="connsiteY4" fmla="*/ 939801 h 948267"/>
                <a:gd name="connsiteX0" fmla="*/ 101601 w 211666"/>
                <a:gd name="connsiteY0" fmla="*/ 939801 h 948267"/>
                <a:gd name="connsiteX1" fmla="*/ 211666 w 211666"/>
                <a:gd name="connsiteY1" fmla="*/ 50800 h 948267"/>
                <a:gd name="connsiteX2" fmla="*/ 0 w 211666"/>
                <a:gd name="connsiteY2" fmla="*/ 0 h 948267"/>
                <a:gd name="connsiteX3" fmla="*/ 0 w 211666"/>
                <a:gd name="connsiteY3" fmla="*/ 948267 h 948267"/>
                <a:gd name="connsiteX4" fmla="*/ 101601 w 211666"/>
                <a:gd name="connsiteY4" fmla="*/ 939801 h 948267"/>
                <a:gd name="connsiteX0" fmla="*/ 101601 w 211666"/>
                <a:gd name="connsiteY0" fmla="*/ 939801 h 948267"/>
                <a:gd name="connsiteX1" fmla="*/ 160867 w 211666"/>
                <a:gd name="connsiteY1" fmla="*/ 457200 h 948267"/>
                <a:gd name="connsiteX2" fmla="*/ 211666 w 211666"/>
                <a:gd name="connsiteY2" fmla="*/ 50800 h 948267"/>
                <a:gd name="connsiteX3" fmla="*/ 0 w 211666"/>
                <a:gd name="connsiteY3" fmla="*/ 0 h 948267"/>
                <a:gd name="connsiteX4" fmla="*/ 0 w 211666"/>
                <a:gd name="connsiteY4" fmla="*/ 948267 h 948267"/>
                <a:gd name="connsiteX5" fmla="*/ 101601 w 211666"/>
                <a:gd name="connsiteY5" fmla="*/ 939801 h 948267"/>
                <a:gd name="connsiteX0" fmla="*/ 101601 w 211666"/>
                <a:gd name="connsiteY0" fmla="*/ 939801 h 948267"/>
                <a:gd name="connsiteX1" fmla="*/ 135467 w 211666"/>
                <a:gd name="connsiteY1" fmla="*/ 347133 h 948267"/>
                <a:gd name="connsiteX2" fmla="*/ 211666 w 211666"/>
                <a:gd name="connsiteY2" fmla="*/ 50800 h 948267"/>
                <a:gd name="connsiteX3" fmla="*/ 0 w 211666"/>
                <a:gd name="connsiteY3" fmla="*/ 0 h 948267"/>
                <a:gd name="connsiteX4" fmla="*/ 0 w 211666"/>
                <a:gd name="connsiteY4" fmla="*/ 948267 h 948267"/>
                <a:gd name="connsiteX5" fmla="*/ 101601 w 211666"/>
                <a:gd name="connsiteY5" fmla="*/ 939801 h 948267"/>
                <a:gd name="connsiteX0" fmla="*/ 101601 w 220133"/>
                <a:gd name="connsiteY0" fmla="*/ 939801 h 948267"/>
                <a:gd name="connsiteX1" fmla="*/ 135467 w 220133"/>
                <a:gd name="connsiteY1" fmla="*/ 347133 h 948267"/>
                <a:gd name="connsiteX2" fmla="*/ 220133 w 220133"/>
                <a:gd name="connsiteY2" fmla="*/ 50800 h 948267"/>
                <a:gd name="connsiteX3" fmla="*/ 0 w 220133"/>
                <a:gd name="connsiteY3" fmla="*/ 0 h 948267"/>
                <a:gd name="connsiteX4" fmla="*/ 0 w 220133"/>
                <a:gd name="connsiteY4" fmla="*/ 948267 h 948267"/>
                <a:gd name="connsiteX5" fmla="*/ 101601 w 220133"/>
                <a:gd name="connsiteY5" fmla="*/ 939801 h 948267"/>
                <a:gd name="connsiteX0" fmla="*/ 101601 w 220133"/>
                <a:gd name="connsiteY0" fmla="*/ 939801 h 948267"/>
                <a:gd name="connsiteX1" fmla="*/ 194734 w 220133"/>
                <a:gd name="connsiteY1" fmla="*/ 372533 h 948267"/>
                <a:gd name="connsiteX2" fmla="*/ 220133 w 220133"/>
                <a:gd name="connsiteY2" fmla="*/ 50800 h 948267"/>
                <a:gd name="connsiteX3" fmla="*/ 0 w 220133"/>
                <a:gd name="connsiteY3" fmla="*/ 0 h 948267"/>
                <a:gd name="connsiteX4" fmla="*/ 0 w 220133"/>
                <a:gd name="connsiteY4" fmla="*/ 948267 h 948267"/>
                <a:gd name="connsiteX5" fmla="*/ 101601 w 220133"/>
                <a:gd name="connsiteY5" fmla="*/ 939801 h 94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0133" h="948267">
                  <a:moveTo>
                    <a:pt x="101601" y="939801"/>
                  </a:moveTo>
                  <a:lnTo>
                    <a:pt x="194734" y="372533"/>
                  </a:lnTo>
                  <a:lnTo>
                    <a:pt x="220133" y="50800"/>
                  </a:lnTo>
                  <a:lnTo>
                    <a:pt x="0" y="0"/>
                  </a:lnTo>
                  <a:lnTo>
                    <a:pt x="0" y="948267"/>
                  </a:lnTo>
                  <a:lnTo>
                    <a:pt x="101601" y="93980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1" name="Freihandform 140"/>
            <p:cNvSpPr/>
            <p:nvPr/>
          </p:nvSpPr>
          <p:spPr>
            <a:xfrm flipH="1">
              <a:off x="5616255" y="3553231"/>
              <a:ext cx="1238305" cy="2820405"/>
            </a:xfrm>
            <a:custGeom>
              <a:avLst/>
              <a:gdLst>
                <a:gd name="connsiteX0" fmla="*/ 1052173 w 1052173"/>
                <a:gd name="connsiteY0" fmla="*/ 0 h 2192866"/>
                <a:gd name="connsiteX1" fmla="*/ 526087 w 1052173"/>
                <a:gd name="connsiteY1" fmla="*/ 8190 h 2192866"/>
                <a:gd name="connsiteX2" fmla="*/ 0 w 1052173"/>
                <a:gd name="connsiteY2" fmla="*/ 0 h 2192866"/>
                <a:gd name="connsiteX3" fmla="*/ 35086 w 1052173"/>
                <a:gd name="connsiteY3" fmla="*/ 1032933 h 2192866"/>
                <a:gd name="connsiteX4" fmla="*/ 114031 w 1052173"/>
                <a:gd name="connsiteY4" fmla="*/ 2192866 h 2192866"/>
                <a:gd name="connsiteX5" fmla="*/ 368411 w 1052173"/>
                <a:gd name="connsiteY5" fmla="*/ 2184399 h 2192866"/>
                <a:gd name="connsiteX6" fmla="*/ 510179 w 1052173"/>
                <a:gd name="connsiteY6" fmla="*/ 886205 h 2192866"/>
                <a:gd name="connsiteX7" fmla="*/ 526087 w 1052173"/>
                <a:gd name="connsiteY7" fmla="*/ 655608 h 2192866"/>
                <a:gd name="connsiteX8" fmla="*/ 541994 w 1052173"/>
                <a:gd name="connsiteY8" fmla="*/ 886205 h 2192866"/>
                <a:gd name="connsiteX9" fmla="*/ 683762 w 1052173"/>
                <a:gd name="connsiteY9" fmla="*/ 2184399 h 2192866"/>
                <a:gd name="connsiteX10" fmla="*/ 938142 w 1052173"/>
                <a:gd name="connsiteY10" fmla="*/ 2192866 h 2192866"/>
                <a:gd name="connsiteX11" fmla="*/ 1017087 w 1052173"/>
                <a:gd name="connsiteY11" fmla="*/ 1032933 h 2192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52173" h="2192866">
                  <a:moveTo>
                    <a:pt x="1052173" y="0"/>
                  </a:moveTo>
                  <a:lnTo>
                    <a:pt x="526087" y="8190"/>
                  </a:lnTo>
                  <a:lnTo>
                    <a:pt x="0" y="0"/>
                  </a:lnTo>
                  <a:lnTo>
                    <a:pt x="35086" y="1032933"/>
                  </a:lnTo>
                  <a:lnTo>
                    <a:pt x="114031" y="2192866"/>
                  </a:lnTo>
                  <a:lnTo>
                    <a:pt x="368411" y="2184399"/>
                  </a:lnTo>
                  <a:cubicBezTo>
                    <a:pt x="414096" y="1736372"/>
                    <a:pt x="473488" y="1334646"/>
                    <a:pt x="510179" y="886205"/>
                  </a:cubicBezTo>
                  <a:lnTo>
                    <a:pt x="526087" y="655608"/>
                  </a:lnTo>
                  <a:lnTo>
                    <a:pt x="541994" y="886205"/>
                  </a:lnTo>
                  <a:cubicBezTo>
                    <a:pt x="578685" y="1334646"/>
                    <a:pt x="638077" y="1736372"/>
                    <a:pt x="683762" y="2184399"/>
                  </a:cubicBezTo>
                  <a:lnTo>
                    <a:pt x="938142" y="2192866"/>
                  </a:lnTo>
                  <a:lnTo>
                    <a:pt x="1017087" y="103293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42" name="Gerader Verbinder 141"/>
            <p:cNvCxnSpPr/>
            <p:nvPr/>
          </p:nvCxnSpPr>
          <p:spPr>
            <a:xfrm flipV="1">
              <a:off x="5312748" y="6634025"/>
              <a:ext cx="672015" cy="6919"/>
            </a:xfrm>
            <a:prstGeom prst="lin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Gerader Verbinder 142"/>
            <p:cNvCxnSpPr/>
            <p:nvPr/>
          </p:nvCxnSpPr>
          <p:spPr>
            <a:xfrm flipV="1">
              <a:off x="6484198" y="6634025"/>
              <a:ext cx="672015" cy="6919"/>
            </a:xfrm>
            <a:prstGeom prst="lin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Ellipse 143"/>
            <p:cNvSpPr/>
            <p:nvPr/>
          </p:nvSpPr>
          <p:spPr>
            <a:xfrm>
              <a:off x="6509592" y="6557778"/>
              <a:ext cx="53807" cy="5380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5" name="Ellipse 144"/>
            <p:cNvSpPr/>
            <p:nvPr/>
          </p:nvSpPr>
          <p:spPr>
            <a:xfrm>
              <a:off x="5911780" y="6557778"/>
              <a:ext cx="53807" cy="5380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6" name="Freihandform 145"/>
            <p:cNvSpPr/>
            <p:nvPr/>
          </p:nvSpPr>
          <p:spPr>
            <a:xfrm flipH="1">
              <a:off x="5177820" y="1580401"/>
              <a:ext cx="2115177" cy="2112463"/>
            </a:xfrm>
            <a:custGeom>
              <a:avLst/>
              <a:gdLst>
                <a:gd name="connsiteX0" fmla="*/ 1009840 w 1797241"/>
                <a:gd name="connsiteY0" fmla="*/ 0 h 1794933"/>
                <a:gd name="connsiteX1" fmla="*/ 899774 w 1797241"/>
                <a:gd name="connsiteY1" fmla="*/ 270932 h 1794933"/>
                <a:gd name="connsiteX2" fmla="*/ 898621 w 1797241"/>
                <a:gd name="connsiteY2" fmla="*/ 374748 h 1794933"/>
                <a:gd name="connsiteX3" fmla="*/ 897467 w 1797241"/>
                <a:gd name="connsiteY3" fmla="*/ 270932 h 1794933"/>
                <a:gd name="connsiteX4" fmla="*/ 787401 w 1797241"/>
                <a:gd name="connsiteY4" fmla="*/ 0 h 1794933"/>
                <a:gd name="connsiteX5" fmla="*/ 0 w 1797241"/>
                <a:gd name="connsiteY5" fmla="*/ 685800 h 1794933"/>
                <a:gd name="connsiteX6" fmla="*/ 330200 w 1797241"/>
                <a:gd name="connsiteY6" fmla="*/ 863600 h 1794933"/>
                <a:gd name="connsiteX7" fmla="*/ 457200 w 1797241"/>
                <a:gd name="connsiteY7" fmla="*/ 575733 h 1794933"/>
                <a:gd name="connsiteX8" fmla="*/ 330200 w 1797241"/>
                <a:gd name="connsiteY8" fmla="*/ 1794933 h 1794933"/>
                <a:gd name="connsiteX9" fmla="*/ 874374 w 1797241"/>
                <a:gd name="connsiteY9" fmla="*/ 1794933 h 1794933"/>
                <a:gd name="connsiteX10" fmla="*/ 882841 w 1797241"/>
                <a:gd name="connsiteY10" fmla="*/ 1794933 h 1794933"/>
                <a:gd name="connsiteX11" fmla="*/ 914400 w 1797241"/>
                <a:gd name="connsiteY11" fmla="*/ 1794933 h 1794933"/>
                <a:gd name="connsiteX12" fmla="*/ 922867 w 1797241"/>
                <a:gd name="connsiteY12" fmla="*/ 1794933 h 1794933"/>
                <a:gd name="connsiteX13" fmla="*/ 1467041 w 1797241"/>
                <a:gd name="connsiteY13" fmla="*/ 1794933 h 1794933"/>
                <a:gd name="connsiteX14" fmla="*/ 1340041 w 1797241"/>
                <a:gd name="connsiteY14" fmla="*/ 575733 h 1794933"/>
                <a:gd name="connsiteX15" fmla="*/ 1467041 w 1797241"/>
                <a:gd name="connsiteY15" fmla="*/ 863600 h 1794933"/>
                <a:gd name="connsiteX16" fmla="*/ 1797241 w 1797241"/>
                <a:gd name="connsiteY16" fmla="*/ 685800 h 1794933"/>
                <a:gd name="connsiteX17" fmla="*/ 1009840 w 1797241"/>
                <a:gd name="connsiteY17" fmla="*/ 0 h 1794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797241" h="1794933">
                  <a:moveTo>
                    <a:pt x="1009840" y="0"/>
                  </a:moveTo>
                  <a:lnTo>
                    <a:pt x="899774" y="270932"/>
                  </a:lnTo>
                  <a:lnTo>
                    <a:pt x="898621" y="374748"/>
                  </a:lnTo>
                  <a:lnTo>
                    <a:pt x="897467" y="270932"/>
                  </a:lnTo>
                  <a:lnTo>
                    <a:pt x="787401" y="0"/>
                  </a:lnTo>
                  <a:cubicBezTo>
                    <a:pt x="76201" y="9879"/>
                    <a:pt x="94544" y="537633"/>
                    <a:pt x="0" y="685800"/>
                  </a:cubicBezTo>
                  <a:lnTo>
                    <a:pt x="330200" y="863600"/>
                  </a:lnTo>
                  <a:cubicBezTo>
                    <a:pt x="372533" y="767644"/>
                    <a:pt x="330201" y="570089"/>
                    <a:pt x="457200" y="575733"/>
                  </a:cubicBezTo>
                  <a:cubicBezTo>
                    <a:pt x="584199" y="581377"/>
                    <a:pt x="372533" y="1388533"/>
                    <a:pt x="330200" y="1794933"/>
                  </a:cubicBezTo>
                  <a:lnTo>
                    <a:pt x="874374" y="1794933"/>
                  </a:lnTo>
                  <a:lnTo>
                    <a:pt x="882841" y="1794933"/>
                  </a:lnTo>
                  <a:lnTo>
                    <a:pt x="914400" y="1794933"/>
                  </a:lnTo>
                  <a:lnTo>
                    <a:pt x="922867" y="1794933"/>
                  </a:lnTo>
                  <a:lnTo>
                    <a:pt x="1467041" y="1794933"/>
                  </a:lnTo>
                  <a:cubicBezTo>
                    <a:pt x="1424708" y="1388533"/>
                    <a:pt x="1213042" y="581377"/>
                    <a:pt x="1340041" y="575733"/>
                  </a:cubicBezTo>
                  <a:cubicBezTo>
                    <a:pt x="1467040" y="570089"/>
                    <a:pt x="1424708" y="767644"/>
                    <a:pt x="1467041" y="863600"/>
                  </a:cubicBezTo>
                  <a:lnTo>
                    <a:pt x="1797241" y="685800"/>
                  </a:lnTo>
                  <a:cubicBezTo>
                    <a:pt x="1702697" y="537633"/>
                    <a:pt x="1721040" y="9879"/>
                    <a:pt x="1009840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47" name="Gerader Verbinder 146"/>
            <p:cNvCxnSpPr/>
            <p:nvPr/>
          </p:nvCxnSpPr>
          <p:spPr>
            <a:xfrm flipH="1">
              <a:off x="6509592" y="3901985"/>
              <a:ext cx="344968" cy="0"/>
            </a:xfrm>
            <a:prstGeom prst="lin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Gerader Verbinder 147"/>
            <p:cNvCxnSpPr>
              <a:stCxn id="141" idx="11"/>
            </p:cNvCxnSpPr>
            <p:nvPr/>
          </p:nvCxnSpPr>
          <p:spPr>
            <a:xfrm flipV="1">
              <a:off x="5657548" y="4857830"/>
              <a:ext cx="241281" cy="23932"/>
            </a:xfrm>
            <a:prstGeom prst="lin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Gerader Verbinder 148"/>
            <p:cNvCxnSpPr/>
            <p:nvPr/>
          </p:nvCxnSpPr>
          <p:spPr>
            <a:xfrm flipV="1">
              <a:off x="5657548" y="4949366"/>
              <a:ext cx="241281" cy="23932"/>
            </a:xfrm>
            <a:prstGeom prst="lin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Gerader Verbinder 149"/>
            <p:cNvCxnSpPr/>
            <p:nvPr/>
          </p:nvCxnSpPr>
          <p:spPr>
            <a:xfrm flipH="1">
              <a:off x="6301557" y="2483451"/>
              <a:ext cx="393294" cy="0"/>
            </a:xfrm>
            <a:prstGeom prst="lin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Gerader Verbinder 150"/>
            <p:cNvCxnSpPr/>
            <p:nvPr/>
          </p:nvCxnSpPr>
          <p:spPr>
            <a:xfrm flipH="1">
              <a:off x="6301557" y="2561059"/>
              <a:ext cx="393294" cy="0"/>
            </a:xfrm>
            <a:prstGeom prst="lin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Gerader Verbinder 151"/>
            <p:cNvCxnSpPr/>
            <p:nvPr/>
          </p:nvCxnSpPr>
          <p:spPr>
            <a:xfrm>
              <a:off x="5506646" y="1779180"/>
              <a:ext cx="133392" cy="132063"/>
            </a:xfrm>
            <a:prstGeom prst="lin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Gerader Verbinder 152"/>
            <p:cNvCxnSpPr/>
            <p:nvPr/>
          </p:nvCxnSpPr>
          <p:spPr>
            <a:xfrm>
              <a:off x="5448777" y="1779180"/>
              <a:ext cx="133392" cy="132063"/>
            </a:xfrm>
            <a:prstGeom prst="lin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4" name="Textfeld 173"/>
          <p:cNvSpPr txBox="1"/>
          <p:nvPr/>
        </p:nvSpPr>
        <p:spPr>
          <a:xfrm>
            <a:off x="6244110" y="148252"/>
            <a:ext cx="1561023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describe your avatar persona as detailed as possible.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pictures - like a </a:t>
            </a:r>
            <a:r>
              <a:rPr lang="en-US" sz="900" dirty="0" err="1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moodboard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so you can empathize with your avatar persona as much as possible. 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bring your avatar persona to life and awake them with this biography &amp; data</a:t>
            </a:r>
          </a:p>
        </p:txBody>
      </p:sp>
      <p:graphicFrame>
        <p:nvGraphicFramePr>
          <p:cNvPr id="175" name="Diagramm 174"/>
          <p:cNvGraphicFramePr/>
          <p:nvPr>
            <p:extLst>
              <p:ext uri="{D42A27DB-BD31-4B8C-83A1-F6EECF244321}">
                <p14:modId xmlns:p14="http://schemas.microsoft.com/office/powerpoint/2010/main" val="2365446066"/>
              </p:ext>
            </p:extLst>
          </p:nvPr>
        </p:nvGraphicFramePr>
        <p:xfrm>
          <a:off x="9519284" y="984430"/>
          <a:ext cx="1399238" cy="1069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7" name="Textfeld 176"/>
          <p:cNvSpPr txBox="1"/>
          <p:nvPr/>
        </p:nvSpPr>
        <p:spPr>
          <a:xfrm>
            <a:off x="9672253" y="3919809"/>
            <a:ext cx="15336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my avatar persona want to accomplish and why my avatar persona want to accomplish it?</a:t>
            </a:r>
          </a:p>
          <a:p>
            <a:endParaRPr lang="en-US" sz="9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9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are the real goals? what forms the emotions?</a:t>
            </a:r>
          </a:p>
          <a:p>
            <a:endParaRPr lang="en-US" sz="9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9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don't stay on the surface, but explore the needs behind them</a:t>
            </a:r>
            <a:endPara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de-DE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8" name="Textfeld 177"/>
          <p:cNvSpPr txBox="1"/>
          <p:nvPr/>
        </p:nvSpPr>
        <p:spPr>
          <a:xfrm>
            <a:off x="7893369" y="148252"/>
            <a:ext cx="15610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describe and sketch in as much detail as you need to put yourself in the shoes of your avatar persona. </a:t>
            </a:r>
          </a:p>
          <a:p>
            <a:endParaRPr lang="en-US" sz="900" dirty="0" smtClean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is your companion and has an answer to all your questions about the development of your idea, your product, your presentation, your marketing or your podcast</a:t>
            </a:r>
          </a:p>
        </p:txBody>
      </p:sp>
      <p:sp>
        <p:nvSpPr>
          <p:cNvPr id="180" name="Textfeld 179"/>
          <p:cNvSpPr txBox="1"/>
          <p:nvPr/>
        </p:nvSpPr>
        <p:spPr>
          <a:xfrm>
            <a:off x="3188101" y="2849439"/>
            <a:ext cx="224799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describe how you can help to release the frustration and pain points</a:t>
            </a:r>
          </a:p>
          <a:p>
            <a:endParaRPr lang="en-US" sz="900" dirty="0" smtClean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effect does your solution have?</a:t>
            </a:r>
          </a:p>
          <a:p>
            <a:endParaRPr lang="en-US" sz="900" dirty="0" smtClean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can you change?</a:t>
            </a:r>
          </a:p>
          <a:p>
            <a:endParaRPr lang="de-DE" sz="9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1" name="Textfeld 180"/>
          <p:cNvSpPr txBox="1"/>
          <p:nvPr/>
        </p:nvSpPr>
        <p:spPr>
          <a:xfrm>
            <a:off x="50268" y="4119371"/>
            <a:ext cx="153361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is my story </a:t>
            </a:r>
            <a:br>
              <a:rPr lang="en-US" sz="9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9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detail </a:t>
            </a:r>
            <a:endPara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de-DE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82" name="Diagramm 181"/>
          <p:cNvGraphicFramePr/>
          <p:nvPr>
            <p:extLst>
              <p:ext uri="{D42A27DB-BD31-4B8C-83A1-F6EECF244321}">
                <p14:modId xmlns:p14="http://schemas.microsoft.com/office/powerpoint/2010/main" val="3655400759"/>
              </p:ext>
            </p:extLst>
          </p:nvPr>
        </p:nvGraphicFramePr>
        <p:xfrm>
          <a:off x="9695496" y="2061311"/>
          <a:ext cx="1655057" cy="1048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3" name="Textfeld 182"/>
          <p:cNvSpPr txBox="1"/>
          <p:nvPr/>
        </p:nvSpPr>
        <p:spPr>
          <a:xfrm>
            <a:off x="2624828" y="142107"/>
            <a:ext cx="224799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write your version </a:t>
            </a:r>
            <a:br>
              <a:rPr lang="en-US" sz="9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more detail</a:t>
            </a:r>
          </a:p>
          <a:p>
            <a:endParaRPr lang="de-DE" sz="9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Ellipse 1"/>
          <p:cNvSpPr/>
          <p:nvPr/>
        </p:nvSpPr>
        <p:spPr>
          <a:xfrm>
            <a:off x="2397418" y="653697"/>
            <a:ext cx="678233" cy="678233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  <a:effectLst>
            <a:outerShdw blurRad="152400" dist="38100" dir="2700000" sx="104000" sy="104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</a:t>
            </a:r>
            <a:endParaRPr lang="de-DE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4" name="Ellipse 183"/>
          <p:cNvSpPr/>
          <p:nvPr/>
        </p:nvSpPr>
        <p:spPr>
          <a:xfrm>
            <a:off x="648727" y="5490563"/>
            <a:ext cx="678233" cy="678233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  <a:effectLst>
            <a:outerShdw blurRad="152400" dist="38100" dir="2700000" sx="104000" sy="104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</a:t>
            </a:r>
            <a:endParaRPr lang="de-DE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5" name="Ellipse 184"/>
          <p:cNvSpPr/>
          <p:nvPr/>
        </p:nvSpPr>
        <p:spPr>
          <a:xfrm>
            <a:off x="10803396" y="780519"/>
            <a:ext cx="678233" cy="678233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  <a:effectLst>
            <a:outerShdw blurRad="152400" dist="38100" dir="2700000" sx="104000" sy="104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2.3</a:t>
            </a:r>
            <a:endParaRPr lang="de-DE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6" name="Ellipse 185"/>
          <p:cNvSpPr/>
          <p:nvPr/>
        </p:nvSpPr>
        <p:spPr>
          <a:xfrm>
            <a:off x="10868489" y="5300571"/>
            <a:ext cx="678233" cy="678233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  <a:effectLst>
            <a:outerShdw blurRad="152400" dist="38100" dir="2700000" sx="104000" sy="104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2.1</a:t>
            </a:r>
            <a:endParaRPr lang="de-DE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7" name="Ellipse 186"/>
          <p:cNvSpPr/>
          <p:nvPr/>
        </p:nvSpPr>
        <p:spPr>
          <a:xfrm>
            <a:off x="7687555" y="5229493"/>
            <a:ext cx="678233" cy="678233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  <a:effectLst>
            <a:outerShdw blurRad="152400" dist="38100" dir="2700000" sx="104000" sy="104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2.2</a:t>
            </a:r>
            <a:endParaRPr lang="de-DE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8" name="Ellipse 187"/>
          <p:cNvSpPr/>
          <p:nvPr/>
        </p:nvSpPr>
        <p:spPr>
          <a:xfrm>
            <a:off x="3075651" y="2188795"/>
            <a:ext cx="678233" cy="678233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  <a:effectLst>
            <a:outerShdw blurRad="152400" dist="38100" dir="2700000" sx="104000" sy="104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de-DE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de-DE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5" name="Gerade Verbindung mit Pfeil 4"/>
          <p:cNvCxnSpPr/>
          <p:nvPr/>
        </p:nvCxnSpPr>
        <p:spPr>
          <a:xfrm>
            <a:off x="3194304" y="1094665"/>
            <a:ext cx="3572426" cy="1216369"/>
          </a:xfrm>
          <a:prstGeom prst="straightConnector1">
            <a:avLst/>
          </a:prstGeom>
          <a:ln w="1270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Gerade Verbindung mit Pfeil 188"/>
          <p:cNvCxnSpPr/>
          <p:nvPr/>
        </p:nvCxnSpPr>
        <p:spPr>
          <a:xfrm>
            <a:off x="7476446" y="3195934"/>
            <a:ext cx="416923" cy="1966958"/>
          </a:xfrm>
          <a:prstGeom prst="straightConnector1">
            <a:avLst/>
          </a:prstGeom>
          <a:ln w="76200">
            <a:solidFill>
              <a:srgbClr val="FF0000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Gerade Verbindung mit Pfeil 189"/>
          <p:cNvCxnSpPr/>
          <p:nvPr/>
        </p:nvCxnSpPr>
        <p:spPr>
          <a:xfrm>
            <a:off x="8409665" y="3262820"/>
            <a:ext cx="1338743" cy="1364382"/>
          </a:xfrm>
          <a:prstGeom prst="straightConnector1">
            <a:avLst/>
          </a:prstGeom>
          <a:ln w="76200">
            <a:solidFill>
              <a:srgbClr val="FF0000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Gerade Verbindung mit Pfeil 190"/>
          <p:cNvCxnSpPr/>
          <p:nvPr/>
        </p:nvCxnSpPr>
        <p:spPr>
          <a:xfrm flipH="1">
            <a:off x="1350818" y="2572326"/>
            <a:ext cx="5540544" cy="2963344"/>
          </a:xfrm>
          <a:prstGeom prst="straightConnector1">
            <a:avLst/>
          </a:prstGeom>
          <a:ln w="1270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Gerade Verbindung mit Pfeil 191"/>
          <p:cNvCxnSpPr/>
          <p:nvPr/>
        </p:nvCxnSpPr>
        <p:spPr>
          <a:xfrm flipV="1">
            <a:off x="1268975" y="2942839"/>
            <a:ext cx="1826343" cy="2460537"/>
          </a:xfrm>
          <a:prstGeom prst="straightConnector1">
            <a:avLst/>
          </a:prstGeom>
          <a:ln w="1270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llipse 2"/>
          <p:cNvSpPr/>
          <p:nvPr/>
        </p:nvSpPr>
        <p:spPr>
          <a:xfrm rot="20700000">
            <a:off x="42242" y="1537876"/>
            <a:ext cx="2507741" cy="2507741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  <a:effectLst>
            <a:outerShdw blurRad="152400" dist="38100" dir="2700000" sx="104000" sy="104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de-DE" sz="2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emplate</a:t>
            </a:r>
            <a:r>
              <a:rPr lang="de-DE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de-DE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********</a:t>
            </a:r>
            <a:br>
              <a:rPr lang="de-DE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2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pptx</a:t>
            </a:r>
            <a:r>
              <a:rPr lang="de-DE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download</a:t>
            </a:r>
            <a:r>
              <a:rPr lang="de-DE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de-DE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3" name="Ellipse 172"/>
          <p:cNvSpPr/>
          <p:nvPr/>
        </p:nvSpPr>
        <p:spPr>
          <a:xfrm>
            <a:off x="6927566" y="2039240"/>
            <a:ext cx="678233" cy="678233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  <a:effectLst>
            <a:outerShdw blurRad="152400" dist="38100" dir="2700000" sx="104000" sy="104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</a:t>
            </a:r>
            <a:endParaRPr lang="de-DE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76" name="Gerade Verbindung mit Pfeil 175"/>
          <p:cNvCxnSpPr/>
          <p:nvPr/>
        </p:nvCxnSpPr>
        <p:spPr>
          <a:xfrm flipV="1">
            <a:off x="8061882" y="1469555"/>
            <a:ext cx="2575275" cy="782106"/>
          </a:xfrm>
          <a:prstGeom prst="straightConnector1">
            <a:avLst/>
          </a:prstGeom>
          <a:ln w="76200">
            <a:solidFill>
              <a:srgbClr val="FF0000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feld 178"/>
          <p:cNvSpPr txBox="1"/>
          <p:nvPr/>
        </p:nvSpPr>
        <p:spPr>
          <a:xfrm>
            <a:off x="6251548" y="2820183"/>
            <a:ext cx="2247999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describe their pain points and frustrations in as much detail as possible</a:t>
            </a:r>
          </a:p>
          <a:p>
            <a:endParaRPr lang="en-US" sz="900" dirty="0" smtClean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different avatar personas have different pain points, even if they have the same needs and goals</a:t>
            </a:r>
          </a:p>
          <a:p>
            <a:endParaRPr lang="en-US" sz="900" dirty="0" smtClean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900" dirty="0" smtClean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understanding their frustration &amp; their pain points means understanding their constraints</a:t>
            </a:r>
          </a:p>
          <a:p>
            <a:endParaRPr lang="en-US" sz="900" dirty="0" smtClean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de-DE" sz="9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162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uppieren 25"/>
          <p:cNvGrpSpPr/>
          <p:nvPr/>
        </p:nvGrpSpPr>
        <p:grpSpPr>
          <a:xfrm>
            <a:off x="-25310" y="0"/>
            <a:ext cx="12234554" cy="6878897"/>
            <a:chOff x="-25310" y="0"/>
            <a:chExt cx="12234554" cy="6878897"/>
          </a:xfrm>
        </p:grpSpPr>
        <p:sp>
          <p:nvSpPr>
            <p:cNvPr id="32" name="Rechteck 31"/>
            <p:cNvSpPr/>
            <p:nvPr/>
          </p:nvSpPr>
          <p:spPr>
            <a:xfrm>
              <a:off x="-25310" y="2"/>
              <a:ext cx="6118538" cy="686631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Rechteck 24"/>
            <p:cNvSpPr/>
            <p:nvPr/>
          </p:nvSpPr>
          <p:spPr>
            <a:xfrm>
              <a:off x="6093229" y="8313"/>
              <a:ext cx="6098772" cy="6858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Gleichschenkliges Dreieck 29"/>
            <p:cNvSpPr/>
            <p:nvPr/>
          </p:nvSpPr>
          <p:spPr>
            <a:xfrm rot="16200000">
              <a:off x="5131781" y="3348106"/>
              <a:ext cx="1647250" cy="275651"/>
            </a:xfrm>
            <a:prstGeom prst="triangl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Gleichschenkliges Dreieck 32"/>
            <p:cNvSpPr/>
            <p:nvPr/>
          </p:nvSpPr>
          <p:spPr>
            <a:xfrm rot="5400000">
              <a:off x="5407429" y="4987045"/>
              <a:ext cx="1647250" cy="275651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Rechteck 3"/>
            <p:cNvSpPr/>
            <p:nvPr/>
          </p:nvSpPr>
          <p:spPr>
            <a:xfrm>
              <a:off x="-25310" y="2011683"/>
              <a:ext cx="2643447" cy="485463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Rechteck 5"/>
            <p:cNvSpPr/>
            <p:nvPr/>
          </p:nvSpPr>
          <p:spPr>
            <a:xfrm>
              <a:off x="-16998" y="8314"/>
              <a:ext cx="2643447" cy="200336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9548553" y="2011679"/>
              <a:ext cx="2643447" cy="4854633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Rechteck 8"/>
            <p:cNvSpPr/>
            <p:nvPr/>
          </p:nvSpPr>
          <p:spPr>
            <a:xfrm>
              <a:off x="9548553" y="0"/>
              <a:ext cx="2643447" cy="201168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1" name="Gerader Verbinder 10"/>
            <p:cNvCxnSpPr/>
            <p:nvPr/>
          </p:nvCxnSpPr>
          <p:spPr>
            <a:xfrm>
              <a:off x="-16998" y="2011681"/>
              <a:ext cx="6098772" cy="0"/>
            </a:xfrm>
            <a:prstGeom prst="line">
              <a:avLst/>
            </a:prstGeom>
            <a:ln w="28575">
              <a:solidFill>
                <a:schemeClr val="accent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uppieren 13"/>
            <p:cNvGrpSpPr/>
            <p:nvPr/>
          </p:nvGrpSpPr>
          <p:grpSpPr>
            <a:xfrm>
              <a:off x="5797625" y="1"/>
              <a:ext cx="571256" cy="6878896"/>
              <a:chOff x="5797623" y="-8312"/>
              <a:chExt cx="571256" cy="6878896"/>
            </a:xfrm>
          </p:grpSpPr>
          <p:cxnSp>
            <p:nvCxnSpPr>
              <p:cNvPr id="46" name="Gerader Verbinder 45"/>
              <p:cNvCxnSpPr/>
              <p:nvPr/>
            </p:nvCxnSpPr>
            <p:spPr>
              <a:xfrm flipV="1">
                <a:off x="6081772" y="-8312"/>
                <a:ext cx="0" cy="2734734"/>
              </a:xfrm>
              <a:prstGeom prst="line">
                <a:avLst/>
              </a:prstGeom>
              <a:ln w="76200">
                <a:solidFill>
                  <a:schemeClr val="bg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Gerader Verbinder 28"/>
              <p:cNvCxnSpPr/>
              <p:nvPr/>
            </p:nvCxnSpPr>
            <p:spPr>
              <a:xfrm flipV="1">
                <a:off x="6081772" y="6006365"/>
                <a:ext cx="0" cy="864219"/>
              </a:xfrm>
              <a:prstGeom prst="line">
                <a:avLst/>
              </a:prstGeom>
              <a:ln w="76200">
                <a:solidFill>
                  <a:schemeClr val="bg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Gerader Verbinder 30"/>
              <p:cNvCxnSpPr/>
              <p:nvPr/>
            </p:nvCxnSpPr>
            <p:spPr>
              <a:xfrm flipV="1">
                <a:off x="6081772" y="5142451"/>
                <a:ext cx="287106" cy="922789"/>
              </a:xfrm>
              <a:prstGeom prst="line">
                <a:avLst/>
              </a:prstGeom>
              <a:ln w="76200">
                <a:solidFill>
                  <a:schemeClr val="bg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Gerader Verbinder 33"/>
              <p:cNvCxnSpPr/>
              <p:nvPr/>
            </p:nvCxnSpPr>
            <p:spPr>
              <a:xfrm flipV="1">
                <a:off x="5797623" y="2667547"/>
                <a:ext cx="287106" cy="922789"/>
              </a:xfrm>
              <a:prstGeom prst="line">
                <a:avLst/>
              </a:prstGeom>
              <a:ln w="76200">
                <a:solidFill>
                  <a:schemeClr val="bg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Gerader Verbinder 36"/>
              <p:cNvCxnSpPr/>
              <p:nvPr/>
            </p:nvCxnSpPr>
            <p:spPr>
              <a:xfrm flipH="1" flipV="1">
                <a:off x="5817577" y="3598647"/>
                <a:ext cx="551302" cy="1566512"/>
              </a:xfrm>
              <a:prstGeom prst="line">
                <a:avLst/>
              </a:prstGeom>
              <a:ln w="76200">
                <a:solidFill>
                  <a:schemeClr val="bg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Gerader Verbinder 50"/>
            <p:cNvCxnSpPr/>
            <p:nvPr/>
          </p:nvCxnSpPr>
          <p:spPr>
            <a:xfrm flipH="1">
              <a:off x="6093227" y="2011679"/>
              <a:ext cx="6116017" cy="0"/>
            </a:xfrm>
            <a:prstGeom prst="line">
              <a:avLst/>
            </a:prstGeom>
            <a:ln w="28575">
              <a:solidFill>
                <a:srgbClr val="FFC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Gleichschenkliges Dreieck 40"/>
            <p:cNvSpPr/>
            <p:nvPr/>
          </p:nvSpPr>
          <p:spPr>
            <a:xfrm rot="5400000">
              <a:off x="1920897" y="3477550"/>
              <a:ext cx="1647250" cy="275651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Gleichschenkliges Dreieck 44"/>
            <p:cNvSpPr/>
            <p:nvPr/>
          </p:nvSpPr>
          <p:spPr>
            <a:xfrm rot="16200000" flipH="1">
              <a:off x="8598373" y="3477550"/>
              <a:ext cx="1647250" cy="275651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8" name="Textfeld 17"/>
          <p:cNvSpPr txBox="1"/>
          <p:nvPr/>
        </p:nvSpPr>
        <p:spPr>
          <a:xfrm>
            <a:off x="66502" y="6006365"/>
            <a:ext cx="2568633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de-DE" sz="24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</a:t>
            </a:r>
            <a:r>
              <a:rPr lang="de-DE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de-DE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24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story</a:t>
            </a:r>
            <a:endParaRPr lang="de-DE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2643447" y="141317"/>
            <a:ext cx="3438327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de-DE" sz="2400" b="1" dirty="0" err="1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de-DE" sz="24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b="1" dirty="0" err="1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version</a:t>
            </a:r>
            <a:r>
              <a:rPr lang="de-DE" sz="24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de-DE" sz="24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2400" b="1" dirty="0" err="1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de-DE" sz="24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b="1" dirty="0" err="1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</a:t>
            </a:r>
            <a:endParaRPr lang="de-DE" sz="24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6084916" y="141317"/>
            <a:ext cx="3463636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de-DE" sz="2400" b="1" dirty="0" err="1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</a:t>
            </a:r>
            <a:r>
              <a:rPr lang="de-DE" sz="24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b="1" dirty="0" err="1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avatar</a:t>
            </a:r>
            <a:r>
              <a:rPr lang="de-DE" sz="24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de-DE" sz="24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2400" b="1" dirty="0" err="1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persona</a:t>
            </a:r>
            <a:r>
              <a:rPr lang="de-DE" sz="24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de-DE" sz="24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e-DE" sz="2400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9543011" y="6006365"/>
            <a:ext cx="2568633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de-DE" sz="24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needs</a:t>
            </a:r>
            <a:r>
              <a:rPr lang="de-DE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de-DE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 </a:t>
            </a:r>
            <a:r>
              <a:rPr lang="de-DE" sz="24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goals</a:t>
            </a:r>
            <a:endParaRPr lang="de-DE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2643447" y="6006365"/>
            <a:ext cx="3438327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de-DE" sz="2400" b="1" dirty="0" err="1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</a:t>
            </a:r>
            <a:r>
              <a:rPr lang="de-DE" sz="24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b="1" dirty="0" err="1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</a:t>
            </a:r>
            <a:r>
              <a:rPr lang="de-DE" sz="24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de-DE" sz="24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2400" b="1" dirty="0" err="1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</a:t>
            </a:r>
            <a:r>
              <a:rPr lang="de-DE" sz="24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b="1" dirty="0" err="1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support</a:t>
            </a:r>
            <a:endParaRPr lang="de-DE" sz="24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6093228" y="6006365"/>
            <a:ext cx="3438327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de-DE" sz="2400" b="1" dirty="0" err="1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pain</a:t>
            </a:r>
            <a:r>
              <a:rPr lang="de-DE" sz="24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b="1" dirty="0" err="1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points</a:t>
            </a:r>
            <a:r>
              <a:rPr lang="de-DE" sz="24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&amp; </a:t>
            </a:r>
            <a:r>
              <a:rPr lang="de-DE" sz="2400" b="1" dirty="0" err="1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frustrations</a:t>
            </a:r>
            <a:r>
              <a:rPr lang="de-DE" sz="24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de-DE" sz="24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e-DE" sz="2400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66502" y="141317"/>
            <a:ext cx="2568633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de-DE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de-DE" sz="24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picture</a:t>
            </a:r>
            <a:r>
              <a:rPr lang="de-DE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de-DE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de-DE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24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</a:t>
            </a:r>
            <a:r>
              <a:rPr lang="de-DE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version</a:t>
            </a:r>
            <a:endParaRPr lang="de-DE" sz="2400" b="1" dirty="0">
              <a:solidFill>
                <a:schemeClr val="accent1">
                  <a:lumMod val="20000"/>
                  <a:lumOff val="8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9554450" y="141317"/>
            <a:ext cx="2568633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de-DE" sz="24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de-DE" sz="2400" b="1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picture</a:t>
            </a:r>
            <a:r>
              <a:rPr lang="de-DE" sz="24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b="1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de-DE" sz="24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b="1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</a:t>
            </a:r>
            <a:r>
              <a:rPr lang="de-DE" sz="24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de-DE" sz="24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2400" b="1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avatar</a:t>
            </a:r>
            <a:r>
              <a:rPr lang="de-DE" sz="24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b="1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persona</a:t>
            </a:r>
            <a:endParaRPr lang="de-DE" sz="2400" b="1" dirty="0">
              <a:solidFill>
                <a:schemeClr val="accent4">
                  <a:lumMod val="20000"/>
                  <a:lumOff val="8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615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Freihandform 53"/>
          <p:cNvSpPr/>
          <p:nvPr/>
        </p:nvSpPr>
        <p:spPr>
          <a:xfrm flipH="1">
            <a:off x="2631857" y="-16778"/>
            <a:ext cx="318781" cy="6870584"/>
          </a:xfrm>
          <a:custGeom>
            <a:avLst/>
            <a:gdLst>
              <a:gd name="connsiteX0" fmla="*/ 302003 w 595618"/>
              <a:gd name="connsiteY0" fmla="*/ 6870584 h 6870584"/>
              <a:gd name="connsiteX1" fmla="*/ 302003 w 595618"/>
              <a:gd name="connsiteY1" fmla="*/ 6056851 h 6870584"/>
              <a:gd name="connsiteX2" fmla="*/ 595618 w 595618"/>
              <a:gd name="connsiteY2" fmla="*/ 5201174 h 6870584"/>
              <a:gd name="connsiteX3" fmla="*/ 0 w 595618"/>
              <a:gd name="connsiteY3" fmla="*/ 3607266 h 6870584"/>
              <a:gd name="connsiteX4" fmla="*/ 318781 w 595618"/>
              <a:gd name="connsiteY4" fmla="*/ 2709644 h 6870584"/>
              <a:gd name="connsiteX5" fmla="*/ 318781 w 595618"/>
              <a:gd name="connsiteY5" fmla="*/ 0 h 6870584"/>
              <a:gd name="connsiteX0" fmla="*/ 302003 w 595618"/>
              <a:gd name="connsiteY0" fmla="*/ 6870584 h 6870584"/>
              <a:gd name="connsiteX1" fmla="*/ 276836 w 595618"/>
              <a:gd name="connsiteY1" fmla="*/ 4328719 h 6870584"/>
              <a:gd name="connsiteX2" fmla="*/ 595618 w 595618"/>
              <a:gd name="connsiteY2" fmla="*/ 5201174 h 6870584"/>
              <a:gd name="connsiteX3" fmla="*/ 0 w 595618"/>
              <a:gd name="connsiteY3" fmla="*/ 3607266 h 6870584"/>
              <a:gd name="connsiteX4" fmla="*/ 318781 w 595618"/>
              <a:gd name="connsiteY4" fmla="*/ 2709644 h 6870584"/>
              <a:gd name="connsiteX5" fmla="*/ 318781 w 595618"/>
              <a:gd name="connsiteY5" fmla="*/ 0 h 6870584"/>
              <a:gd name="connsiteX0" fmla="*/ 302003 w 318781"/>
              <a:gd name="connsiteY0" fmla="*/ 6870584 h 6870584"/>
              <a:gd name="connsiteX1" fmla="*/ 276836 w 318781"/>
              <a:gd name="connsiteY1" fmla="*/ 4328719 h 6870584"/>
              <a:gd name="connsiteX2" fmla="*/ 0 w 318781"/>
              <a:gd name="connsiteY2" fmla="*/ 3607266 h 6870584"/>
              <a:gd name="connsiteX3" fmla="*/ 318781 w 318781"/>
              <a:gd name="connsiteY3" fmla="*/ 2709644 h 6870584"/>
              <a:gd name="connsiteX4" fmla="*/ 318781 w 318781"/>
              <a:gd name="connsiteY4" fmla="*/ 0 h 6870584"/>
              <a:gd name="connsiteX0" fmla="*/ 302003 w 318781"/>
              <a:gd name="connsiteY0" fmla="*/ 6870584 h 6870584"/>
              <a:gd name="connsiteX1" fmla="*/ 293614 w 318781"/>
              <a:gd name="connsiteY1" fmla="*/ 4530055 h 6870584"/>
              <a:gd name="connsiteX2" fmla="*/ 0 w 318781"/>
              <a:gd name="connsiteY2" fmla="*/ 3607266 h 6870584"/>
              <a:gd name="connsiteX3" fmla="*/ 318781 w 318781"/>
              <a:gd name="connsiteY3" fmla="*/ 2709644 h 6870584"/>
              <a:gd name="connsiteX4" fmla="*/ 318781 w 318781"/>
              <a:gd name="connsiteY4" fmla="*/ 0 h 6870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8781" h="6870584">
                <a:moveTo>
                  <a:pt x="302003" y="6870584"/>
                </a:moveTo>
                <a:cubicBezTo>
                  <a:pt x="299207" y="6090408"/>
                  <a:pt x="296410" y="5310231"/>
                  <a:pt x="293614" y="4530055"/>
                </a:cubicBezTo>
                <a:lnTo>
                  <a:pt x="0" y="3607266"/>
                </a:lnTo>
                <a:lnTo>
                  <a:pt x="318781" y="2709644"/>
                </a:lnTo>
                <a:lnTo>
                  <a:pt x="318781" y="0"/>
                </a:lnTo>
              </a:path>
            </a:pathLst>
          </a:custGeom>
          <a:noFill/>
          <a:ln w="38100">
            <a:solidFill>
              <a:schemeClr val="bg2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Freihandform 52"/>
          <p:cNvSpPr/>
          <p:nvPr/>
        </p:nvSpPr>
        <p:spPr>
          <a:xfrm>
            <a:off x="9249542" y="-16778"/>
            <a:ext cx="318781" cy="6870584"/>
          </a:xfrm>
          <a:custGeom>
            <a:avLst/>
            <a:gdLst>
              <a:gd name="connsiteX0" fmla="*/ 302003 w 595618"/>
              <a:gd name="connsiteY0" fmla="*/ 6870584 h 6870584"/>
              <a:gd name="connsiteX1" fmla="*/ 302003 w 595618"/>
              <a:gd name="connsiteY1" fmla="*/ 6056851 h 6870584"/>
              <a:gd name="connsiteX2" fmla="*/ 595618 w 595618"/>
              <a:gd name="connsiteY2" fmla="*/ 5201174 h 6870584"/>
              <a:gd name="connsiteX3" fmla="*/ 0 w 595618"/>
              <a:gd name="connsiteY3" fmla="*/ 3607266 h 6870584"/>
              <a:gd name="connsiteX4" fmla="*/ 318781 w 595618"/>
              <a:gd name="connsiteY4" fmla="*/ 2709644 h 6870584"/>
              <a:gd name="connsiteX5" fmla="*/ 318781 w 595618"/>
              <a:gd name="connsiteY5" fmla="*/ 0 h 6870584"/>
              <a:gd name="connsiteX0" fmla="*/ 302003 w 595618"/>
              <a:gd name="connsiteY0" fmla="*/ 6870584 h 6870584"/>
              <a:gd name="connsiteX1" fmla="*/ 276836 w 595618"/>
              <a:gd name="connsiteY1" fmla="*/ 4328719 h 6870584"/>
              <a:gd name="connsiteX2" fmla="*/ 595618 w 595618"/>
              <a:gd name="connsiteY2" fmla="*/ 5201174 h 6870584"/>
              <a:gd name="connsiteX3" fmla="*/ 0 w 595618"/>
              <a:gd name="connsiteY3" fmla="*/ 3607266 h 6870584"/>
              <a:gd name="connsiteX4" fmla="*/ 318781 w 595618"/>
              <a:gd name="connsiteY4" fmla="*/ 2709644 h 6870584"/>
              <a:gd name="connsiteX5" fmla="*/ 318781 w 595618"/>
              <a:gd name="connsiteY5" fmla="*/ 0 h 6870584"/>
              <a:gd name="connsiteX0" fmla="*/ 302003 w 318781"/>
              <a:gd name="connsiteY0" fmla="*/ 6870584 h 6870584"/>
              <a:gd name="connsiteX1" fmla="*/ 276836 w 318781"/>
              <a:gd name="connsiteY1" fmla="*/ 4328719 h 6870584"/>
              <a:gd name="connsiteX2" fmla="*/ 0 w 318781"/>
              <a:gd name="connsiteY2" fmla="*/ 3607266 h 6870584"/>
              <a:gd name="connsiteX3" fmla="*/ 318781 w 318781"/>
              <a:gd name="connsiteY3" fmla="*/ 2709644 h 6870584"/>
              <a:gd name="connsiteX4" fmla="*/ 318781 w 318781"/>
              <a:gd name="connsiteY4" fmla="*/ 0 h 6870584"/>
              <a:gd name="connsiteX0" fmla="*/ 302003 w 318781"/>
              <a:gd name="connsiteY0" fmla="*/ 6870584 h 6870584"/>
              <a:gd name="connsiteX1" fmla="*/ 293614 w 318781"/>
              <a:gd name="connsiteY1" fmla="*/ 4530055 h 6870584"/>
              <a:gd name="connsiteX2" fmla="*/ 0 w 318781"/>
              <a:gd name="connsiteY2" fmla="*/ 3607266 h 6870584"/>
              <a:gd name="connsiteX3" fmla="*/ 318781 w 318781"/>
              <a:gd name="connsiteY3" fmla="*/ 2709644 h 6870584"/>
              <a:gd name="connsiteX4" fmla="*/ 318781 w 318781"/>
              <a:gd name="connsiteY4" fmla="*/ 0 h 6870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8781" h="6870584">
                <a:moveTo>
                  <a:pt x="302003" y="6870584"/>
                </a:moveTo>
                <a:cubicBezTo>
                  <a:pt x="299207" y="6090408"/>
                  <a:pt x="296410" y="5310231"/>
                  <a:pt x="293614" y="4530055"/>
                </a:cubicBezTo>
                <a:lnTo>
                  <a:pt x="0" y="3607266"/>
                </a:lnTo>
                <a:lnTo>
                  <a:pt x="318781" y="2709644"/>
                </a:lnTo>
                <a:lnTo>
                  <a:pt x="318781" y="0"/>
                </a:lnTo>
              </a:path>
            </a:pathLst>
          </a:custGeom>
          <a:noFill/>
          <a:ln w="38100">
            <a:solidFill>
              <a:schemeClr val="bg2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Freihandform 14"/>
          <p:cNvSpPr/>
          <p:nvPr/>
        </p:nvSpPr>
        <p:spPr>
          <a:xfrm>
            <a:off x="5788404" y="-16778"/>
            <a:ext cx="595618" cy="6870584"/>
          </a:xfrm>
          <a:custGeom>
            <a:avLst/>
            <a:gdLst>
              <a:gd name="connsiteX0" fmla="*/ 302003 w 595618"/>
              <a:gd name="connsiteY0" fmla="*/ 6870584 h 6870584"/>
              <a:gd name="connsiteX1" fmla="*/ 302003 w 595618"/>
              <a:gd name="connsiteY1" fmla="*/ 6056851 h 6870584"/>
              <a:gd name="connsiteX2" fmla="*/ 595618 w 595618"/>
              <a:gd name="connsiteY2" fmla="*/ 5201174 h 6870584"/>
              <a:gd name="connsiteX3" fmla="*/ 0 w 595618"/>
              <a:gd name="connsiteY3" fmla="*/ 3607266 h 6870584"/>
              <a:gd name="connsiteX4" fmla="*/ 318781 w 595618"/>
              <a:gd name="connsiteY4" fmla="*/ 2709644 h 6870584"/>
              <a:gd name="connsiteX5" fmla="*/ 318781 w 595618"/>
              <a:gd name="connsiteY5" fmla="*/ 0 h 6870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5618" h="6870584">
                <a:moveTo>
                  <a:pt x="302003" y="6870584"/>
                </a:moveTo>
                <a:lnTo>
                  <a:pt x="302003" y="6056851"/>
                </a:lnTo>
                <a:lnTo>
                  <a:pt x="595618" y="5201174"/>
                </a:lnTo>
                <a:lnTo>
                  <a:pt x="0" y="3607266"/>
                </a:lnTo>
                <a:lnTo>
                  <a:pt x="318781" y="2709644"/>
                </a:lnTo>
                <a:lnTo>
                  <a:pt x="318781" y="0"/>
                </a:lnTo>
              </a:path>
            </a:pathLst>
          </a:custGeom>
          <a:noFill/>
          <a:ln w="762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r Verbinder 10"/>
          <p:cNvCxnSpPr/>
          <p:nvPr/>
        </p:nvCxnSpPr>
        <p:spPr>
          <a:xfrm>
            <a:off x="-16998" y="2011681"/>
            <a:ext cx="6098772" cy="0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r Verbinder 50"/>
          <p:cNvCxnSpPr/>
          <p:nvPr/>
        </p:nvCxnSpPr>
        <p:spPr>
          <a:xfrm flipH="1">
            <a:off x="6093227" y="2011679"/>
            <a:ext cx="6116017" cy="0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e 15"/>
          <p:cNvSpPr/>
          <p:nvPr/>
        </p:nvSpPr>
        <p:spPr>
          <a:xfrm>
            <a:off x="695034" y="360727"/>
            <a:ext cx="429092" cy="674288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Ellipse 54"/>
          <p:cNvSpPr/>
          <p:nvPr/>
        </p:nvSpPr>
        <p:spPr>
          <a:xfrm>
            <a:off x="11055437" y="360727"/>
            <a:ext cx="429092" cy="674288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5860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</Words>
  <Application>Microsoft Office PowerPoint</Application>
  <PresentationFormat>Breitbild</PresentationFormat>
  <Paragraphs>48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Tahoma</vt:lpstr>
      <vt:lpstr>Office</vt:lpstr>
      <vt:lpstr>PowerPoint-Präsentation</vt:lpstr>
      <vt:lpstr>PowerPoint-Präsentation</vt:lpstr>
      <vt:lpstr>PowerPoint-Präsentation</vt:lpstr>
    </vt:vector>
  </TitlesOfParts>
  <Company>FH-Kufstein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Huber Christian</dc:creator>
  <cp:lastModifiedBy>Huber Christian</cp:lastModifiedBy>
  <cp:revision>14</cp:revision>
  <dcterms:created xsi:type="dcterms:W3CDTF">2021-11-30T16:30:18Z</dcterms:created>
  <dcterms:modified xsi:type="dcterms:W3CDTF">2022-01-04T14:35:22Z</dcterms:modified>
</cp:coreProperties>
</file>