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8100000" cy="3810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7" d="100"/>
          <a:sy n="17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0" y="6235350"/>
            <a:ext cx="32385000" cy="13264444"/>
          </a:xfrm>
        </p:spPr>
        <p:txBody>
          <a:bodyPr anchor="b"/>
          <a:lstStyle>
            <a:lvl1pPr algn="ctr">
              <a:defRPr sz="25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500" y="20011322"/>
            <a:ext cx="28575000" cy="9198678"/>
          </a:xfrm>
        </p:spPr>
        <p:txBody>
          <a:bodyPr/>
          <a:lstStyle>
            <a:lvl1pPr marL="0" indent="0" algn="ctr">
              <a:buNone/>
              <a:defRPr sz="10000"/>
            </a:lvl1pPr>
            <a:lvl2pPr marL="1905015" indent="0" algn="ctr">
              <a:buNone/>
              <a:defRPr sz="8333"/>
            </a:lvl2pPr>
            <a:lvl3pPr marL="3810030" indent="0" algn="ctr">
              <a:buNone/>
              <a:defRPr sz="7500"/>
            </a:lvl3pPr>
            <a:lvl4pPr marL="5715046" indent="0" algn="ctr">
              <a:buNone/>
              <a:defRPr sz="6667"/>
            </a:lvl4pPr>
            <a:lvl5pPr marL="7620061" indent="0" algn="ctr">
              <a:buNone/>
              <a:defRPr sz="6667"/>
            </a:lvl5pPr>
            <a:lvl6pPr marL="9525076" indent="0" algn="ctr">
              <a:buNone/>
              <a:defRPr sz="6667"/>
            </a:lvl6pPr>
            <a:lvl7pPr marL="11430091" indent="0" algn="ctr">
              <a:buNone/>
              <a:defRPr sz="6667"/>
            </a:lvl7pPr>
            <a:lvl8pPr marL="13335107" indent="0" algn="ctr">
              <a:buNone/>
              <a:defRPr sz="6667"/>
            </a:lvl8pPr>
            <a:lvl9pPr marL="15240122" indent="0" algn="ctr">
              <a:buNone/>
              <a:defRPr sz="6667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9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37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265314" y="2028472"/>
            <a:ext cx="8215313" cy="3228798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19377" y="2028472"/>
            <a:ext cx="24169688" cy="32287989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73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63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9533" y="9498553"/>
            <a:ext cx="32861250" cy="15848539"/>
          </a:xfrm>
        </p:spPr>
        <p:txBody>
          <a:bodyPr anchor="b"/>
          <a:lstStyle>
            <a:lvl1pPr>
              <a:defRPr sz="25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9533" y="25497025"/>
            <a:ext cx="32861250" cy="8334372"/>
          </a:xfrm>
        </p:spPr>
        <p:txBody>
          <a:bodyPr/>
          <a:lstStyle>
            <a:lvl1pPr marL="0" indent="0">
              <a:buNone/>
              <a:defRPr sz="10000">
                <a:solidFill>
                  <a:schemeClr val="tx1"/>
                </a:solidFill>
              </a:defRPr>
            </a:lvl1pPr>
            <a:lvl2pPr marL="1905015" indent="0">
              <a:buNone/>
              <a:defRPr sz="8333">
                <a:solidFill>
                  <a:schemeClr val="tx1">
                    <a:tint val="75000"/>
                  </a:schemeClr>
                </a:solidFill>
              </a:defRPr>
            </a:lvl2pPr>
            <a:lvl3pPr marL="381003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5715046" indent="0">
              <a:buNone/>
              <a:defRPr sz="6667">
                <a:solidFill>
                  <a:schemeClr val="tx1">
                    <a:tint val="75000"/>
                  </a:schemeClr>
                </a:solidFill>
              </a:defRPr>
            </a:lvl4pPr>
            <a:lvl5pPr marL="7620061" indent="0">
              <a:buNone/>
              <a:defRPr sz="6667">
                <a:solidFill>
                  <a:schemeClr val="tx1">
                    <a:tint val="75000"/>
                  </a:schemeClr>
                </a:solidFill>
              </a:defRPr>
            </a:lvl5pPr>
            <a:lvl6pPr marL="9525076" indent="0">
              <a:buNone/>
              <a:defRPr sz="6667">
                <a:solidFill>
                  <a:schemeClr val="tx1">
                    <a:tint val="75000"/>
                  </a:schemeClr>
                </a:solidFill>
              </a:defRPr>
            </a:lvl6pPr>
            <a:lvl7pPr marL="11430091" indent="0">
              <a:buNone/>
              <a:defRPr sz="6667">
                <a:solidFill>
                  <a:schemeClr val="tx1">
                    <a:tint val="75000"/>
                  </a:schemeClr>
                </a:solidFill>
              </a:defRPr>
            </a:lvl7pPr>
            <a:lvl8pPr marL="13335107" indent="0">
              <a:buNone/>
              <a:defRPr sz="6667">
                <a:solidFill>
                  <a:schemeClr val="tx1">
                    <a:tint val="75000"/>
                  </a:schemeClr>
                </a:solidFill>
              </a:defRPr>
            </a:lvl8pPr>
            <a:lvl9pPr marL="15240122" indent="0">
              <a:buNone/>
              <a:defRPr sz="6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22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19375" y="10142361"/>
            <a:ext cx="16192500" cy="241741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88125" y="10142361"/>
            <a:ext cx="16192500" cy="241741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92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338" y="2028481"/>
            <a:ext cx="32861250" cy="736423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4342" y="9339794"/>
            <a:ext cx="16118083" cy="4577289"/>
          </a:xfrm>
        </p:spPr>
        <p:txBody>
          <a:bodyPr anchor="b"/>
          <a:lstStyle>
            <a:lvl1pPr marL="0" indent="0">
              <a:buNone/>
              <a:defRPr sz="10000" b="1"/>
            </a:lvl1pPr>
            <a:lvl2pPr marL="1905015" indent="0">
              <a:buNone/>
              <a:defRPr sz="8333" b="1"/>
            </a:lvl2pPr>
            <a:lvl3pPr marL="3810030" indent="0">
              <a:buNone/>
              <a:defRPr sz="7500" b="1"/>
            </a:lvl3pPr>
            <a:lvl4pPr marL="5715046" indent="0">
              <a:buNone/>
              <a:defRPr sz="6667" b="1"/>
            </a:lvl4pPr>
            <a:lvl5pPr marL="7620061" indent="0">
              <a:buNone/>
              <a:defRPr sz="6667" b="1"/>
            </a:lvl5pPr>
            <a:lvl6pPr marL="9525076" indent="0">
              <a:buNone/>
              <a:defRPr sz="6667" b="1"/>
            </a:lvl6pPr>
            <a:lvl7pPr marL="11430091" indent="0">
              <a:buNone/>
              <a:defRPr sz="6667" b="1"/>
            </a:lvl7pPr>
            <a:lvl8pPr marL="13335107" indent="0">
              <a:buNone/>
              <a:defRPr sz="6667" b="1"/>
            </a:lvl8pPr>
            <a:lvl9pPr marL="15240122" indent="0">
              <a:buNone/>
              <a:defRPr sz="6667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4342" y="13917084"/>
            <a:ext cx="16118083" cy="2046993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288127" y="9339794"/>
            <a:ext cx="16197463" cy="4577289"/>
          </a:xfrm>
        </p:spPr>
        <p:txBody>
          <a:bodyPr anchor="b"/>
          <a:lstStyle>
            <a:lvl1pPr marL="0" indent="0">
              <a:buNone/>
              <a:defRPr sz="10000" b="1"/>
            </a:lvl1pPr>
            <a:lvl2pPr marL="1905015" indent="0">
              <a:buNone/>
              <a:defRPr sz="8333" b="1"/>
            </a:lvl2pPr>
            <a:lvl3pPr marL="3810030" indent="0">
              <a:buNone/>
              <a:defRPr sz="7500" b="1"/>
            </a:lvl3pPr>
            <a:lvl4pPr marL="5715046" indent="0">
              <a:buNone/>
              <a:defRPr sz="6667" b="1"/>
            </a:lvl4pPr>
            <a:lvl5pPr marL="7620061" indent="0">
              <a:buNone/>
              <a:defRPr sz="6667" b="1"/>
            </a:lvl5pPr>
            <a:lvl6pPr marL="9525076" indent="0">
              <a:buNone/>
              <a:defRPr sz="6667" b="1"/>
            </a:lvl6pPr>
            <a:lvl7pPr marL="11430091" indent="0">
              <a:buNone/>
              <a:defRPr sz="6667" b="1"/>
            </a:lvl7pPr>
            <a:lvl8pPr marL="13335107" indent="0">
              <a:buNone/>
              <a:defRPr sz="6667" b="1"/>
            </a:lvl8pPr>
            <a:lvl9pPr marL="15240122" indent="0">
              <a:buNone/>
              <a:defRPr sz="6667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288127" y="13917084"/>
            <a:ext cx="16197463" cy="2046993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5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1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42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337" y="2540000"/>
            <a:ext cx="12288242" cy="8890000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7462" y="5485703"/>
            <a:ext cx="19288125" cy="27075694"/>
          </a:xfrm>
        </p:spPr>
        <p:txBody>
          <a:bodyPr/>
          <a:lstStyle>
            <a:lvl1pPr>
              <a:defRPr sz="13333"/>
            </a:lvl1pPr>
            <a:lvl2pPr>
              <a:defRPr sz="11667"/>
            </a:lvl2pPr>
            <a:lvl3pPr>
              <a:defRPr sz="10000"/>
            </a:lvl3pPr>
            <a:lvl4pPr>
              <a:defRPr sz="8333"/>
            </a:lvl4pPr>
            <a:lvl5pPr>
              <a:defRPr sz="8333"/>
            </a:lvl5pPr>
            <a:lvl6pPr>
              <a:defRPr sz="8333"/>
            </a:lvl6pPr>
            <a:lvl7pPr>
              <a:defRPr sz="8333"/>
            </a:lvl7pPr>
            <a:lvl8pPr>
              <a:defRPr sz="8333"/>
            </a:lvl8pPr>
            <a:lvl9pPr>
              <a:defRPr sz="833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4337" y="11430000"/>
            <a:ext cx="12288242" cy="21175489"/>
          </a:xfrm>
        </p:spPr>
        <p:txBody>
          <a:bodyPr/>
          <a:lstStyle>
            <a:lvl1pPr marL="0" indent="0">
              <a:buNone/>
              <a:defRPr sz="6667"/>
            </a:lvl1pPr>
            <a:lvl2pPr marL="1905015" indent="0">
              <a:buNone/>
              <a:defRPr sz="5833"/>
            </a:lvl2pPr>
            <a:lvl3pPr marL="3810030" indent="0">
              <a:buNone/>
              <a:defRPr sz="5000"/>
            </a:lvl3pPr>
            <a:lvl4pPr marL="5715046" indent="0">
              <a:buNone/>
              <a:defRPr sz="4167"/>
            </a:lvl4pPr>
            <a:lvl5pPr marL="7620061" indent="0">
              <a:buNone/>
              <a:defRPr sz="4167"/>
            </a:lvl5pPr>
            <a:lvl6pPr marL="9525076" indent="0">
              <a:buNone/>
              <a:defRPr sz="4167"/>
            </a:lvl6pPr>
            <a:lvl7pPr marL="11430091" indent="0">
              <a:buNone/>
              <a:defRPr sz="4167"/>
            </a:lvl7pPr>
            <a:lvl8pPr marL="13335107" indent="0">
              <a:buNone/>
              <a:defRPr sz="4167"/>
            </a:lvl8pPr>
            <a:lvl9pPr marL="15240122" indent="0">
              <a:buNone/>
              <a:defRPr sz="416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51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337" y="2540000"/>
            <a:ext cx="12288242" cy="8890000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197462" y="5485703"/>
            <a:ext cx="19288125" cy="27075694"/>
          </a:xfrm>
        </p:spPr>
        <p:txBody>
          <a:bodyPr anchor="t"/>
          <a:lstStyle>
            <a:lvl1pPr marL="0" indent="0">
              <a:buNone/>
              <a:defRPr sz="13333"/>
            </a:lvl1pPr>
            <a:lvl2pPr marL="1905015" indent="0">
              <a:buNone/>
              <a:defRPr sz="11667"/>
            </a:lvl2pPr>
            <a:lvl3pPr marL="3810030" indent="0">
              <a:buNone/>
              <a:defRPr sz="10000"/>
            </a:lvl3pPr>
            <a:lvl4pPr marL="5715046" indent="0">
              <a:buNone/>
              <a:defRPr sz="8333"/>
            </a:lvl4pPr>
            <a:lvl5pPr marL="7620061" indent="0">
              <a:buNone/>
              <a:defRPr sz="8333"/>
            </a:lvl5pPr>
            <a:lvl6pPr marL="9525076" indent="0">
              <a:buNone/>
              <a:defRPr sz="8333"/>
            </a:lvl6pPr>
            <a:lvl7pPr marL="11430091" indent="0">
              <a:buNone/>
              <a:defRPr sz="8333"/>
            </a:lvl7pPr>
            <a:lvl8pPr marL="13335107" indent="0">
              <a:buNone/>
              <a:defRPr sz="8333"/>
            </a:lvl8pPr>
            <a:lvl9pPr marL="15240122" indent="0">
              <a:buNone/>
              <a:defRPr sz="8333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4337" y="11430000"/>
            <a:ext cx="12288242" cy="21175489"/>
          </a:xfrm>
        </p:spPr>
        <p:txBody>
          <a:bodyPr/>
          <a:lstStyle>
            <a:lvl1pPr marL="0" indent="0">
              <a:buNone/>
              <a:defRPr sz="6667"/>
            </a:lvl1pPr>
            <a:lvl2pPr marL="1905015" indent="0">
              <a:buNone/>
              <a:defRPr sz="5833"/>
            </a:lvl2pPr>
            <a:lvl3pPr marL="3810030" indent="0">
              <a:buNone/>
              <a:defRPr sz="5000"/>
            </a:lvl3pPr>
            <a:lvl4pPr marL="5715046" indent="0">
              <a:buNone/>
              <a:defRPr sz="4167"/>
            </a:lvl4pPr>
            <a:lvl5pPr marL="7620061" indent="0">
              <a:buNone/>
              <a:defRPr sz="4167"/>
            </a:lvl5pPr>
            <a:lvl6pPr marL="9525076" indent="0">
              <a:buNone/>
              <a:defRPr sz="4167"/>
            </a:lvl6pPr>
            <a:lvl7pPr marL="11430091" indent="0">
              <a:buNone/>
              <a:defRPr sz="4167"/>
            </a:lvl7pPr>
            <a:lvl8pPr marL="13335107" indent="0">
              <a:buNone/>
              <a:defRPr sz="4167"/>
            </a:lvl8pPr>
            <a:lvl9pPr marL="15240122" indent="0">
              <a:buNone/>
              <a:defRPr sz="416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62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9375" y="2028481"/>
            <a:ext cx="32861250" cy="7364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9375" y="10142361"/>
            <a:ext cx="32861250" cy="24174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9375" y="35313064"/>
            <a:ext cx="8572500" cy="2028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DA94F-7646-4ECC-BEB8-D54613FE3E6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20625" y="35313064"/>
            <a:ext cx="12858750" cy="2028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908125" y="35313064"/>
            <a:ext cx="8572500" cy="2028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BE6AC-9036-4AAF-8B4E-60E237FEC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77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10030" rtl="0" eaLnBrk="1" latinLnBrk="0" hangingPunct="1">
        <a:lnSpc>
          <a:spcPct val="90000"/>
        </a:lnSpc>
        <a:spcBef>
          <a:spcPct val="0"/>
        </a:spcBef>
        <a:buNone/>
        <a:defRPr sz="18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2508" indent="-952508" algn="l" defTabSz="3810030" rtl="0" eaLnBrk="1" latinLnBrk="0" hangingPunct="1">
        <a:lnSpc>
          <a:spcPct val="90000"/>
        </a:lnSpc>
        <a:spcBef>
          <a:spcPts val="4167"/>
        </a:spcBef>
        <a:buFont typeface="Arial" panose="020B0604020202020204" pitchFamily="34" charset="0"/>
        <a:buChar char="•"/>
        <a:defRPr sz="11667" kern="1200">
          <a:solidFill>
            <a:schemeClr val="tx1"/>
          </a:solidFill>
          <a:latin typeface="+mn-lt"/>
          <a:ea typeface="+mn-ea"/>
          <a:cs typeface="+mn-cs"/>
        </a:defRPr>
      </a:lvl1pPr>
      <a:lvl2pPr marL="2857523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762538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8333" kern="1200">
          <a:solidFill>
            <a:schemeClr val="tx1"/>
          </a:solidFill>
          <a:latin typeface="+mn-lt"/>
          <a:ea typeface="+mn-ea"/>
          <a:cs typeface="+mn-cs"/>
        </a:defRPr>
      </a:lvl3pPr>
      <a:lvl4pPr marL="6667553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69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10477584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2382599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4287614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6192630" indent="-952508" algn="l" defTabSz="3810030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1pPr>
      <a:lvl2pPr marL="1905015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810030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715046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620061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525076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430091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3335107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5240122" algn="l" defTabSz="3810030" rtl="0" eaLnBrk="1" latinLnBrk="0" hangingPunct="1"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/>
          <p:cNvCxnSpPr/>
          <p:nvPr/>
        </p:nvCxnSpPr>
        <p:spPr>
          <a:xfrm>
            <a:off x="0" y="12700800"/>
            <a:ext cx="38100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12700800" y="-55080"/>
            <a:ext cx="0" cy="3810000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0" y="25365240"/>
            <a:ext cx="38100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25456680" y="-55080"/>
            <a:ext cx="0" cy="3810000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14575320" y="-55080"/>
            <a:ext cx="0" cy="3810000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0" y="14529600"/>
            <a:ext cx="38100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0" y="23492520"/>
            <a:ext cx="38100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>
            <a:off x="23582160" y="-55080"/>
            <a:ext cx="0" cy="3810000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11037880" y="11350455"/>
            <a:ext cx="25088559" cy="25088559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6350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35530" y="-100800"/>
            <a:ext cx="20990189" cy="23175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0" dirty="0" smtClean="0">
                <a:ln>
                  <a:solidFill>
                    <a:schemeClr val="bg1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500pt</a:t>
            </a:r>
          </a:p>
          <a:p>
            <a:r>
              <a:rPr lang="de-DE" sz="39999" dirty="0" smtClean="0">
                <a:ln>
                  <a:solidFill>
                    <a:schemeClr val="bg1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400pt</a:t>
            </a:r>
          </a:p>
          <a:p>
            <a:r>
              <a:rPr lang="de-DE" sz="30000" dirty="0" smtClean="0">
                <a:ln>
                  <a:solidFill>
                    <a:schemeClr val="bg1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300pt</a:t>
            </a:r>
          </a:p>
          <a:p>
            <a:r>
              <a:rPr lang="de-DE" sz="20000" dirty="0" smtClean="0">
                <a:ln>
                  <a:solidFill>
                    <a:schemeClr val="bg1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200pt</a:t>
            </a:r>
          </a:p>
          <a:p>
            <a:r>
              <a:rPr lang="de-DE" sz="10000" dirty="0" smtClean="0">
                <a:ln>
                  <a:solidFill>
                    <a:schemeClr val="bg1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100pt</a:t>
            </a:r>
            <a:endParaRPr lang="de-DE" sz="10000" dirty="0">
              <a:ln>
                <a:solidFill>
                  <a:schemeClr val="bg1"/>
                </a:solidFill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2" name="Gruppieren 21"/>
          <p:cNvGrpSpPr/>
          <p:nvPr/>
        </p:nvGrpSpPr>
        <p:grpSpPr>
          <a:xfrm rot="20700000">
            <a:off x="7837438" y="16617731"/>
            <a:ext cx="30742504" cy="12403395"/>
            <a:chOff x="7975906" y="13403006"/>
            <a:chExt cx="30742504" cy="12403395"/>
          </a:xfrm>
        </p:grpSpPr>
        <p:sp>
          <p:nvSpPr>
            <p:cNvPr id="20" name="Rechteck 19"/>
            <p:cNvSpPr/>
            <p:nvPr/>
          </p:nvSpPr>
          <p:spPr>
            <a:xfrm>
              <a:off x="10167004" y="13403006"/>
              <a:ext cx="26830312" cy="12403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200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max</a:t>
              </a:r>
              <a:r>
                <a:rPr lang="de-DE" sz="20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r>
                <a:rPr lang="de-DE" sz="200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/>
              </a:r>
              <a:br>
                <a:rPr lang="de-DE" sz="200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de-DE" sz="200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3.000 x 3.000 </a:t>
              </a:r>
              <a:r>
                <a:rPr lang="de-DE" sz="20000" b="1" dirty="0" err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px</a:t>
              </a:r>
              <a:r>
                <a:rPr lang="de-DE" sz="200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algn="ctr"/>
              <a:endParaRPr lang="de-DE" sz="20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de-DE" sz="20000" b="1" dirty="0" err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convert</a:t>
              </a:r>
              <a:r>
                <a:rPr lang="de-DE" sz="200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de-DE" sz="200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</a:t>
              </a:r>
              <a:r>
                <a:rPr lang="de-DE" sz="20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72 dpi</a:t>
              </a:r>
            </a:p>
          </p:txBody>
        </p:sp>
        <p:sp>
          <p:nvSpPr>
            <p:cNvPr id="21" name="Rechteck 20"/>
            <p:cNvSpPr/>
            <p:nvPr/>
          </p:nvSpPr>
          <p:spPr>
            <a:xfrm>
              <a:off x="7975906" y="20529938"/>
              <a:ext cx="30742504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96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********************************</a:t>
              </a:r>
              <a:endParaRPr lang="de-DE" sz="9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endParaRPr lang="de-DE" sz="9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cxnSp>
        <p:nvCxnSpPr>
          <p:cNvPr id="3" name="Gerader Verbinder 2"/>
          <p:cNvCxnSpPr/>
          <p:nvPr/>
        </p:nvCxnSpPr>
        <p:spPr>
          <a:xfrm flipH="1">
            <a:off x="18059400" y="2971800"/>
            <a:ext cx="20040600" cy="0"/>
          </a:xfrm>
          <a:prstGeom prst="line">
            <a:avLst/>
          </a:prstGeom>
          <a:ln w="254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H="1">
            <a:off x="18059400" y="4114108"/>
            <a:ext cx="20040600" cy="0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H="1">
            <a:off x="18059400" y="5229959"/>
            <a:ext cx="20040600" cy="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 flipH="1">
            <a:off x="18059400" y="6419612"/>
            <a:ext cx="200406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H="1">
            <a:off x="11521440" y="1874520"/>
            <a:ext cx="26578560" cy="0"/>
          </a:xfrm>
          <a:prstGeom prst="line">
            <a:avLst/>
          </a:prstGeom>
          <a:ln w="317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 flipH="1">
            <a:off x="0" y="685800"/>
            <a:ext cx="38100000" cy="0"/>
          </a:xfrm>
          <a:prstGeom prst="line">
            <a:avLst/>
          </a:prstGeom>
          <a:ln w="381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bgerundetes Rechteck 14"/>
          <p:cNvSpPr/>
          <p:nvPr/>
        </p:nvSpPr>
        <p:spPr>
          <a:xfrm>
            <a:off x="27331200" y="0"/>
            <a:ext cx="5593080" cy="146304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</a:t>
            </a:r>
            <a:r>
              <a:rPr lang="de-DE" sz="10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endParaRPr lang="de-DE" sz="1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27331200" y="2240280"/>
            <a:ext cx="5593080" cy="146304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</a:t>
            </a:r>
            <a:r>
              <a:rPr lang="de-DE" sz="10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endParaRPr lang="de-DE" sz="1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27331200" y="4526280"/>
            <a:ext cx="5593080" cy="146304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</a:t>
            </a:r>
            <a:r>
              <a:rPr lang="de-DE" sz="10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endParaRPr lang="de-DE" sz="1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Freihandform 36"/>
          <p:cNvSpPr/>
          <p:nvPr/>
        </p:nvSpPr>
        <p:spPr>
          <a:xfrm>
            <a:off x="33314640" y="1143000"/>
            <a:ext cx="4785360" cy="1463040"/>
          </a:xfrm>
          <a:custGeom>
            <a:avLst/>
            <a:gdLst>
              <a:gd name="connsiteX0" fmla="*/ 731520 w 4785360"/>
              <a:gd name="connsiteY0" fmla="*/ 0 h 1463040"/>
              <a:gd name="connsiteX1" fmla="*/ 4785360 w 4785360"/>
              <a:gd name="connsiteY1" fmla="*/ 0 h 1463040"/>
              <a:gd name="connsiteX2" fmla="*/ 4785360 w 4785360"/>
              <a:gd name="connsiteY2" fmla="*/ 1463040 h 1463040"/>
              <a:gd name="connsiteX3" fmla="*/ 731520 w 4785360"/>
              <a:gd name="connsiteY3" fmla="*/ 1463040 h 1463040"/>
              <a:gd name="connsiteX4" fmla="*/ 0 w 4785360"/>
              <a:gd name="connsiteY4" fmla="*/ 731520 h 1463040"/>
              <a:gd name="connsiteX5" fmla="*/ 731520 w 4785360"/>
              <a:gd name="connsiteY5" fmla="*/ 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85360" h="1463040">
                <a:moveTo>
                  <a:pt x="731520" y="0"/>
                </a:moveTo>
                <a:lnTo>
                  <a:pt x="4785360" y="0"/>
                </a:lnTo>
                <a:lnTo>
                  <a:pt x="4785360" y="1463040"/>
                </a:lnTo>
                <a:lnTo>
                  <a:pt x="731520" y="1463040"/>
                </a:lnTo>
                <a:cubicBezTo>
                  <a:pt x="327512" y="1463040"/>
                  <a:pt x="0" y="1135527"/>
                  <a:pt x="0" y="731520"/>
                </a:cubicBezTo>
                <a:cubicBezTo>
                  <a:pt x="0" y="327513"/>
                  <a:pt x="327512" y="0"/>
                  <a:pt x="73152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 </a:t>
            </a:r>
            <a:r>
              <a:rPr lang="de-DE" sz="10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endParaRPr lang="de-DE" sz="1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Freihandform 35"/>
          <p:cNvSpPr/>
          <p:nvPr/>
        </p:nvSpPr>
        <p:spPr>
          <a:xfrm>
            <a:off x="33314640" y="3383280"/>
            <a:ext cx="4785360" cy="1463040"/>
          </a:xfrm>
          <a:custGeom>
            <a:avLst/>
            <a:gdLst>
              <a:gd name="connsiteX0" fmla="*/ 731520 w 4785360"/>
              <a:gd name="connsiteY0" fmla="*/ 0 h 1463040"/>
              <a:gd name="connsiteX1" fmla="*/ 4785360 w 4785360"/>
              <a:gd name="connsiteY1" fmla="*/ 0 h 1463040"/>
              <a:gd name="connsiteX2" fmla="*/ 4785360 w 4785360"/>
              <a:gd name="connsiteY2" fmla="*/ 1463040 h 1463040"/>
              <a:gd name="connsiteX3" fmla="*/ 731520 w 4785360"/>
              <a:gd name="connsiteY3" fmla="*/ 1463040 h 1463040"/>
              <a:gd name="connsiteX4" fmla="*/ 0 w 4785360"/>
              <a:gd name="connsiteY4" fmla="*/ 731520 h 1463040"/>
              <a:gd name="connsiteX5" fmla="*/ 731520 w 4785360"/>
              <a:gd name="connsiteY5" fmla="*/ 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85360" h="1463040">
                <a:moveTo>
                  <a:pt x="731520" y="0"/>
                </a:moveTo>
                <a:lnTo>
                  <a:pt x="4785360" y="0"/>
                </a:lnTo>
                <a:lnTo>
                  <a:pt x="4785360" y="1463040"/>
                </a:lnTo>
                <a:lnTo>
                  <a:pt x="731520" y="1463040"/>
                </a:lnTo>
                <a:cubicBezTo>
                  <a:pt x="327512" y="1463040"/>
                  <a:pt x="0" y="1135527"/>
                  <a:pt x="0" y="731520"/>
                </a:cubicBezTo>
                <a:cubicBezTo>
                  <a:pt x="0" y="327513"/>
                  <a:pt x="327512" y="0"/>
                  <a:pt x="73152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</a:t>
            </a:r>
            <a:r>
              <a:rPr lang="de-DE" sz="10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endParaRPr lang="de-DE" sz="1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Freihandform 34"/>
          <p:cNvSpPr/>
          <p:nvPr/>
        </p:nvSpPr>
        <p:spPr>
          <a:xfrm>
            <a:off x="33314640" y="5669280"/>
            <a:ext cx="4785360" cy="1463040"/>
          </a:xfrm>
          <a:custGeom>
            <a:avLst/>
            <a:gdLst>
              <a:gd name="connsiteX0" fmla="*/ 731520 w 4785360"/>
              <a:gd name="connsiteY0" fmla="*/ 0 h 1463040"/>
              <a:gd name="connsiteX1" fmla="*/ 4785360 w 4785360"/>
              <a:gd name="connsiteY1" fmla="*/ 0 h 1463040"/>
              <a:gd name="connsiteX2" fmla="*/ 4785360 w 4785360"/>
              <a:gd name="connsiteY2" fmla="*/ 1463040 h 1463040"/>
              <a:gd name="connsiteX3" fmla="*/ 731520 w 4785360"/>
              <a:gd name="connsiteY3" fmla="*/ 1463040 h 1463040"/>
              <a:gd name="connsiteX4" fmla="*/ 0 w 4785360"/>
              <a:gd name="connsiteY4" fmla="*/ 731520 h 1463040"/>
              <a:gd name="connsiteX5" fmla="*/ 731520 w 4785360"/>
              <a:gd name="connsiteY5" fmla="*/ 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85360" h="1463040">
                <a:moveTo>
                  <a:pt x="731520" y="0"/>
                </a:moveTo>
                <a:lnTo>
                  <a:pt x="4785360" y="0"/>
                </a:lnTo>
                <a:lnTo>
                  <a:pt x="4785360" y="1463040"/>
                </a:lnTo>
                <a:lnTo>
                  <a:pt x="731520" y="1463040"/>
                </a:lnTo>
                <a:cubicBezTo>
                  <a:pt x="327512" y="1463040"/>
                  <a:pt x="0" y="1135527"/>
                  <a:pt x="0" y="731520"/>
                </a:cubicBezTo>
                <a:cubicBezTo>
                  <a:pt x="0" y="327513"/>
                  <a:pt x="327512" y="0"/>
                  <a:pt x="73152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5 </a:t>
            </a:r>
            <a:r>
              <a:rPr lang="de-DE" sz="10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</a:t>
            </a:r>
            <a:endParaRPr lang="de-DE" sz="10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09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Office PowerPoint</Application>
  <PresentationFormat>Benutzerdefiniert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</vt:lpstr>
      <vt:lpstr>PowerPoint-Präsentation</vt:lpstr>
    </vt:vector>
  </TitlesOfParts>
  <Company>FH-Kufstein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 Christian</dc:creator>
  <cp:lastModifiedBy>Huber Christian</cp:lastModifiedBy>
  <cp:revision>7</cp:revision>
  <dcterms:created xsi:type="dcterms:W3CDTF">2021-11-19T06:14:48Z</dcterms:created>
  <dcterms:modified xsi:type="dcterms:W3CDTF">2021-12-03T06:03:17Z</dcterms:modified>
</cp:coreProperties>
</file>