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E6BEA8"/>
    <a:srgbClr val="FFCCCC"/>
    <a:srgbClr val="F0C19D"/>
    <a:srgbClr val="C48108"/>
    <a:srgbClr val="FF3300"/>
    <a:srgbClr val="E4AA82"/>
    <a:srgbClr val="AA7B60"/>
    <a:srgbClr val="FF9900"/>
    <a:srgbClr val="F1C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763" y="8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00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10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41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17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32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25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5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00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88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74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95B92-4F74-4994-AD5E-E317DCC975D3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55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34" Type="http://schemas.openxmlformats.org/officeDocument/2006/relationships/image" Target="../media/image26.jpe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5" Type="http://schemas.openxmlformats.org/officeDocument/2006/relationships/image" Target="../media/image17.png"/><Relationship Id="rId33" Type="http://schemas.openxmlformats.org/officeDocument/2006/relationships/image" Target="../media/image25.jpe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32" Type="http://schemas.openxmlformats.org/officeDocument/2006/relationships/image" Target="../media/image24.jpeg"/><Relationship Id="rId37" Type="http://schemas.openxmlformats.org/officeDocument/2006/relationships/image" Target="../media/image29.jpe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36" Type="http://schemas.openxmlformats.org/officeDocument/2006/relationships/image" Target="../media/image28.jpeg"/><Relationship Id="rId10" Type="http://schemas.openxmlformats.org/officeDocument/2006/relationships/image" Target="../media/image7.png"/><Relationship Id="rId19" Type="http://schemas.microsoft.com/office/2007/relationships/hdphoto" Target="../media/hdphoto7.wdp"/><Relationship Id="rId31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jpeg"/><Relationship Id="rId35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ruppieren 916"/>
          <p:cNvGrpSpPr/>
          <p:nvPr/>
        </p:nvGrpSpPr>
        <p:grpSpPr>
          <a:xfrm>
            <a:off x="3342822" y="291456"/>
            <a:ext cx="799955" cy="3119804"/>
            <a:chOff x="6699174" y="291456"/>
            <a:chExt cx="799955" cy="3119804"/>
          </a:xfrm>
        </p:grpSpPr>
        <p:sp>
          <p:nvSpPr>
            <p:cNvPr id="918" name="Freihandform 917"/>
            <p:cNvSpPr/>
            <p:nvPr/>
          </p:nvSpPr>
          <p:spPr>
            <a:xfrm rot="604363">
              <a:off x="7376903" y="1862337"/>
              <a:ext cx="122226" cy="165432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9" name="Freihandform 918"/>
            <p:cNvSpPr/>
            <p:nvPr/>
          </p:nvSpPr>
          <p:spPr>
            <a:xfrm rot="20933308">
              <a:off x="7399910" y="1854343"/>
              <a:ext cx="57982" cy="45487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0" name="Freihandform 919"/>
            <p:cNvSpPr/>
            <p:nvPr/>
          </p:nvSpPr>
          <p:spPr>
            <a:xfrm rot="20995637" flipH="1">
              <a:off x="6699174" y="1862337"/>
              <a:ext cx="122226" cy="165432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1" name="Freihandform 920"/>
            <p:cNvSpPr/>
            <p:nvPr/>
          </p:nvSpPr>
          <p:spPr>
            <a:xfrm rot="666692" flipH="1">
              <a:off x="6740410" y="1854343"/>
              <a:ext cx="57982" cy="45487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2" name="Rechteck 285"/>
            <p:cNvSpPr/>
            <p:nvPr/>
          </p:nvSpPr>
          <p:spPr>
            <a:xfrm rot="666557" flipH="1">
              <a:off x="7123146" y="3298633"/>
              <a:ext cx="120015" cy="66388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3" name="Rechteck 44"/>
            <p:cNvSpPr/>
            <p:nvPr/>
          </p:nvSpPr>
          <p:spPr>
            <a:xfrm flipH="1">
              <a:off x="7117231" y="2098040"/>
              <a:ext cx="154817" cy="1214667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4" name="Rechteck 199"/>
            <p:cNvSpPr/>
            <p:nvPr/>
          </p:nvSpPr>
          <p:spPr>
            <a:xfrm>
              <a:off x="7105404" y="3287178"/>
              <a:ext cx="288172" cy="124082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213" h="212398">
                  <a:moveTo>
                    <a:pt x="12780" y="2426"/>
                  </a:moveTo>
                  <a:cubicBezTo>
                    <a:pt x="45062" y="-25701"/>
                    <a:pt x="126753" y="203375"/>
                    <a:pt x="206473" y="43637"/>
                  </a:cubicBezTo>
                  <a:cubicBezTo>
                    <a:pt x="535670" y="129432"/>
                    <a:pt x="453220" y="184271"/>
                    <a:pt x="420938" y="212398"/>
                  </a:cubicBezTo>
                  <a:cubicBezTo>
                    <a:pt x="123858" y="183643"/>
                    <a:pt x="148833" y="212398"/>
                    <a:pt x="12780" y="212398"/>
                  </a:cubicBezTo>
                  <a:cubicBezTo>
                    <a:pt x="-15975" y="142407"/>
                    <a:pt x="12780" y="72417"/>
                    <a:pt x="12780" y="24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25" name="Gerader Verbinder 924"/>
            <p:cNvCxnSpPr/>
            <p:nvPr/>
          </p:nvCxnSpPr>
          <p:spPr>
            <a:xfrm flipV="1">
              <a:off x="7268906" y="3293548"/>
              <a:ext cx="30397" cy="375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Gerader Verbinder 925"/>
            <p:cNvCxnSpPr/>
            <p:nvPr/>
          </p:nvCxnSpPr>
          <p:spPr>
            <a:xfrm flipH="1" flipV="1">
              <a:off x="7267604" y="3283483"/>
              <a:ext cx="13519" cy="486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7" name="Rechteck 285"/>
            <p:cNvSpPr/>
            <p:nvPr/>
          </p:nvSpPr>
          <p:spPr>
            <a:xfrm rot="20933443">
              <a:off x="6897367" y="3298633"/>
              <a:ext cx="120015" cy="66388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8" name="Rechteck 44"/>
            <p:cNvSpPr/>
            <p:nvPr/>
          </p:nvSpPr>
          <p:spPr>
            <a:xfrm>
              <a:off x="6888885" y="2505838"/>
              <a:ext cx="136758" cy="806869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9" name="Rechteck 199"/>
            <p:cNvSpPr/>
            <p:nvPr/>
          </p:nvSpPr>
          <p:spPr>
            <a:xfrm flipH="1">
              <a:off x="6760287" y="3287178"/>
              <a:ext cx="288172" cy="124082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213" h="212398">
                  <a:moveTo>
                    <a:pt x="12780" y="2426"/>
                  </a:moveTo>
                  <a:cubicBezTo>
                    <a:pt x="45062" y="-25701"/>
                    <a:pt x="126753" y="203375"/>
                    <a:pt x="206473" y="43637"/>
                  </a:cubicBezTo>
                  <a:cubicBezTo>
                    <a:pt x="535670" y="129432"/>
                    <a:pt x="453220" y="184271"/>
                    <a:pt x="420938" y="212398"/>
                  </a:cubicBezTo>
                  <a:cubicBezTo>
                    <a:pt x="123858" y="183643"/>
                    <a:pt x="148833" y="212398"/>
                    <a:pt x="12780" y="212398"/>
                  </a:cubicBezTo>
                  <a:cubicBezTo>
                    <a:pt x="-15975" y="142407"/>
                    <a:pt x="12780" y="72417"/>
                    <a:pt x="12780" y="24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30" name="Gerader Verbinder 929"/>
            <p:cNvCxnSpPr/>
            <p:nvPr/>
          </p:nvCxnSpPr>
          <p:spPr>
            <a:xfrm flipH="1" flipV="1">
              <a:off x="6867895" y="3293548"/>
              <a:ext cx="30397" cy="375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Gerader Verbinder 930"/>
            <p:cNvCxnSpPr/>
            <p:nvPr/>
          </p:nvCxnSpPr>
          <p:spPr>
            <a:xfrm flipV="1">
              <a:off x="6886075" y="3283483"/>
              <a:ext cx="13519" cy="486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" name="Abgerundetes Rechteck 3"/>
            <p:cNvSpPr/>
            <p:nvPr/>
          </p:nvSpPr>
          <p:spPr>
            <a:xfrm flipH="1">
              <a:off x="6860246" y="376215"/>
              <a:ext cx="479920" cy="587965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  <a:gd name="connsiteX0" fmla="*/ 0 w 731536"/>
                <a:gd name="connsiteY0" fmla="*/ 134058 h 1274282"/>
                <a:gd name="connsiteX1" fmla="*/ 134058 w 731536"/>
                <a:gd name="connsiteY1" fmla="*/ 0 h 1274282"/>
                <a:gd name="connsiteX2" fmla="*/ 670275 w 731536"/>
                <a:gd name="connsiteY2" fmla="*/ 0 h 1274282"/>
                <a:gd name="connsiteX3" fmla="*/ 730519 w 731536"/>
                <a:gd name="connsiteY3" fmla="*/ 328322 h 1274282"/>
                <a:gd name="connsiteX4" fmla="*/ 398970 w 731536"/>
                <a:gd name="connsiteY4" fmla="*/ 1273020 h 1274282"/>
                <a:gd name="connsiteX5" fmla="*/ 0 w 731536"/>
                <a:gd name="connsiteY5" fmla="*/ 134058 h 1274282"/>
                <a:gd name="connsiteX0" fmla="*/ 0 w 731535"/>
                <a:gd name="connsiteY0" fmla="*/ 134058 h 1274282"/>
                <a:gd name="connsiteX1" fmla="*/ 134058 w 731535"/>
                <a:gd name="connsiteY1" fmla="*/ 0 h 1274282"/>
                <a:gd name="connsiteX2" fmla="*/ 670275 w 731535"/>
                <a:gd name="connsiteY2" fmla="*/ 0 h 1274282"/>
                <a:gd name="connsiteX3" fmla="*/ 730519 w 731535"/>
                <a:gd name="connsiteY3" fmla="*/ 328322 h 1274282"/>
                <a:gd name="connsiteX4" fmla="*/ 398971 w 731535"/>
                <a:gd name="connsiteY4" fmla="*/ 1273020 h 1274282"/>
                <a:gd name="connsiteX5" fmla="*/ 0 w 731535"/>
                <a:gd name="connsiteY5" fmla="*/ 134058 h 1274282"/>
                <a:gd name="connsiteX0" fmla="*/ 0 w 731535"/>
                <a:gd name="connsiteY0" fmla="*/ 134058 h 1277926"/>
                <a:gd name="connsiteX1" fmla="*/ 134058 w 731535"/>
                <a:gd name="connsiteY1" fmla="*/ 0 h 1277926"/>
                <a:gd name="connsiteX2" fmla="*/ 670275 w 731535"/>
                <a:gd name="connsiteY2" fmla="*/ 0 h 1277926"/>
                <a:gd name="connsiteX3" fmla="*/ 730519 w 731535"/>
                <a:gd name="connsiteY3" fmla="*/ 328322 h 1277926"/>
                <a:gd name="connsiteX4" fmla="*/ 398971 w 731535"/>
                <a:gd name="connsiteY4" fmla="*/ 1273020 h 1277926"/>
                <a:gd name="connsiteX5" fmla="*/ 0 w 731535"/>
                <a:gd name="connsiteY5" fmla="*/ 134058 h 1277926"/>
                <a:gd name="connsiteX0" fmla="*/ 0 w 731535"/>
                <a:gd name="connsiteY0" fmla="*/ 134058 h 1231570"/>
                <a:gd name="connsiteX1" fmla="*/ 134058 w 731535"/>
                <a:gd name="connsiteY1" fmla="*/ 0 h 1231570"/>
                <a:gd name="connsiteX2" fmla="*/ 670275 w 731535"/>
                <a:gd name="connsiteY2" fmla="*/ 0 h 1231570"/>
                <a:gd name="connsiteX3" fmla="*/ 730519 w 731535"/>
                <a:gd name="connsiteY3" fmla="*/ 328322 h 1231570"/>
                <a:gd name="connsiteX4" fmla="*/ 413733 w 731535"/>
                <a:gd name="connsiteY4" fmla="*/ 1226395 h 1231570"/>
                <a:gd name="connsiteX5" fmla="*/ 0 w 731535"/>
                <a:gd name="connsiteY5" fmla="*/ 134058 h 1231570"/>
                <a:gd name="connsiteX0" fmla="*/ 0 w 731535"/>
                <a:gd name="connsiteY0" fmla="*/ 134058 h 1162096"/>
                <a:gd name="connsiteX1" fmla="*/ 134058 w 731535"/>
                <a:gd name="connsiteY1" fmla="*/ 0 h 1162096"/>
                <a:gd name="connsiteX2" fmla="*/ 670275 w 731535"/>
                <a:gd name="connsiteY2" fmla="*/ 0 h 1162096"/>
                <a:gd name="connsiteX3" fmla="*/ 730519 w 731535"/>
                <a:gd name="connsiteY3" fmla="*/ 328322 h 1162096"/>
                <a:gd name="connsiteX4" fmla="*/ 403893 w 731535"/>
                <a:gd name="connsiteY4" fmla="*/ 1156460 h 1162096"/>
                <a:gd name="connsiteX5" fmla="*/ 0 w 731535"/>
                <a:gd name="connsiteY5" fmla="*/ 134058 h 1162096"/>
                <a:gd name="connsiteX0" fmla="*/ 0 w 731535"/>
                <a:gd name="connsiteY0" fmla="*/ 134058 h 1308843"/>
                <a:gd name="connsiteX1" fmla="*/ 134058 w 731535"/>
                <a:gd name="connsiteY1" fmla="*/ 0 h 1308843"/>
                <a:gd name="connsiteX2" fmla="*/ 670275 w 731535"/>
                <a:gd name="connsiteY2" fmla="*/ 0 h 1308843"/>
                <a:gd name="connsiteX3" fmla="*/ 730519 w 731535"/>
                <a:gd name="connsiteY3" fmla="*/ 328322 h 1308843"/>
                <a:gd name="connsiteX4" fmla="*/ 394051 w 731535"/>
                <a:gd name="connsiteY4" fmla="*/ 1304101 h 1308843"/>
                <a:gd name="connsiteX5" fmla="*/ 0 w 731535"/>
                <a:gd name="connsiteY5" fmla="*/ 134058 h 1308843"/>
                <a:gd name="connsiteX0" fmla="*/ 0 w 711517"/>
                <a:gd name="connsiteY0" fmla="*/ 134058 h 1307217"/>
                <a:gd name="connsiteX1" fmla="*/ 134058 w 711517"/>
                <a:gd name="connsiteY1" fmla="*/ 0 h 1307217"/>
                <a:gd name="connsiteX2" fmla="*/ 670275 w 711517"/>
                <a:gd name="connsiteY2" fmla="*/ 0 h 1307217"/>
                <a:gd name="connsiteX3" fmla="*/ 696073 w 711517"/>
                <a:gd name="connsiteY3" fmla="*/ 429341 h 1307217"/>
                <a:gd name="connsiteX4" fmla="*/ 394051 w 711517"/>
                <a:gd name="connsiteY4" fmla="*/ 1304101 h 1307217"/>
                <a:gd name="connsiteX5" fmla="*/ 0 w 711517"/>
                <a:gd name="connsiteY5" fmla="*/ 134058 h 1307217"/>
                <a:gd name="connsiteX0" fmla="*/ 0 w 711516"/>
                <a:gd name="connsiteY0" fmla="*/ 134058 h 1307967"/>
                <a:gd name="connsiteX1" fmla="*/ 134058 w 711516"/>
                <a:gd name="connsiteY1" fmla="*/ 0 h 1307967"/>
                <a:gd name="connsiteX2" fmla="*/ 670275 w 711516"/>
                <a:gd name="connsiteY2" fmla="*/ 0 h 1307967"/>
                <a:gd name="connsiteX3" fmla="*/ 696073 w 711516"/>
                <a:gd name="connsiteY3" fmla="*/ 429341 h 1307967"/>
                <a:gd name="connsiteX4" fmla="*/ 394051 w 711516"/>
                <a:gd name="connsiteY4" fmla="*/ 1304101 h 1307967"/>
                <a:gd name="connsiteX5" fmla="*/ 0 w 711516"/>
                <a:gd name="connsiteY5" fmla="*/ 134058 h 1307967"/>
                <a:gd name="connsiteX0" fmla="*/ 0 w 667228"/>
                <a:gd name="connsiteY0" fmla="*/ 553670 h 1304888"/>
                <a:gd name="connsiteX1" fmla="*/ 89770 w 667228"/>
                <a:gd name="connsiteY1" fmla="*/ 0 h 1304888"/>
                <a:gd name="connsiteX2" fmla="*/ 625987 w 667228"/>
                <a:gd name="connsiteY2" fmla="*/ 0 h 1304888"/>
                <a:gd name="connsiteX3" fmla="*/ 651785 w 667228"/>
                <a:gd name="connsiteY3" fmla="*/ 429341 h 1304888"/>
                <a:gd name="connsiteX4" fmla="*/ 349763 w 667228"/>
                <a:gd name="connsiteY4" fmla="*/ 1304101 h 1304888"/>
                <a:gd name="connsiteX5" fmla="*/ 0 w 667228"/>
                <a:gd name="connsiteY5" fmla="*/ 553670 h 1304888"/>
                <a:gd name="connsiteX0" fmla="*/ 0 w 667228"/>
                <a:gd name="connsiteY0" fmla="*/ 553670 h 1305092"/>
                <a:gd name="connsiteX1" fmla="*/ 89770 w 667228"/>
                <a:gd name="connsiteY1" fmla="*/ 0 h 1305092"/>
                <a:gd name="connsiteX2" fmla="*/ 625987 w 667228"/>
                <a:gd name="connsiteY2" fmla="*/ 0 h 1305092"/>
                <a:gd name="connsiteX3" fmla="*/ 651785 w 667228"/>
                <a:gd name="connsiteY3" fmla="*/ 429341 h 1305092"/>
                <a:gd name="connsiteX4" fmla="*/ 349763 w 667228"/>
                <a:gd name="connsiteY4" fmla="*/ 1304101 h 1305092"/>
                <a:gd name="connsiteX5" fmla="*/ 0 w 667228"/>
                <a:gd name="connsiteY5" fmla="*/ 553670 h 1305092"/>
                <a:gd name="connsiteX0" fmla="*/ 0 w 674097"/>
                <a:gd name="connsiteY0" fmla="*/ 553670 h 1304101"/>
                <a:gd name="connsiteX1" fmla="*/ 89770 w 674097"/>
                <a:gd name="connsiteY1" fmla="*/ 0 h 1304101"/>
                <a:gd name="connsiteX2" fmla="*/ 625987 w 674097"/>
                <a:gd name="connsiteY2" fmla="*/ 0 h 1304101"/>
                <a:gd name="connsiteX3" fmla="*/ 666548 w 674097"/>
                <a:gd name="connsiteY3" fmla="*/ 553670 h 1304101"/>
                <a:gd name="connsiteX4" fmla="*/ 349763 w 674097"/>
                <a:gd name="connsiteY4" fmla="*/ 1304101 h 1304101"/>
                <a:gd name="connsiteX5" fmla="*/ 0 w 674097"/>
                <a:gd name="connsiteY5" fmla="*/ 553670 h 130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097" h="1304101">
                  <a:moveTo>
                    <a:pt x="0" y="553670"/>
                  </a:moveTo>
                  <a:cubicBezTo>
                    <a:pt x="0" y="479632"/>
                    <a:pt x="15732" y="0"/>
                    <a:pt x="89770" y="0"/>
                  </a:cubicBezTo>
                  <a:lnTo>
                    <a:pt x="625987" y="0"/>
                  </a:lnTo>
                  <a:cubicBezTo>
                    <a:pt x="700025" y="0"/>
                    <a:pt x="666548" y="479632"/>
                    <a:pt x="666548" y="553670"/>
                  </a:cubicBezTo>
                  <a:cubicBezTo>
                    <a:pt x="649530" y="1049883"/>
                    <a:pt x="460854" y="1304101"/>
                    <a:pt x="349763" y="1304101"/>
                  </a:cubicBezTo>
                  <a:cubicBezTo>
                    <a:pt x="238672" y="1304101"/>
                    <a:pt x="59176" y="1018798"/>
                    <a:pt x="0" y="553670"/>
                  </a:cubicBez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3" name="Freihandform 932"/>
            <p:cNvSpPr/>
            <p:nvPr/>
          </p:nvSpPr>
          <p:spPr>
            <a:xfrm flipH="1">
              <a:off x="6784593" y="291456"/>
              <a:ext cx="661812" cy="671133"/>
            </a:xfrm>
            <a:custGeom>
              <a:avLst/>
              <a:gdLst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978923 w 1215056"/>
                <a:gd name="connsiteY5" fmla="*/ 1460447 h 1464370"/>
                <a:gd name="connsiteX6" fmla="*/ 669160 w 1215056"/>
                <a:gd name="connsiteY6" fmla="*/ 1464370 h 1464370"/>
                <a:gd name="connsiteX7" fmla="*/ 671965 w 1215056"/>
                <a:gd name="connsiteY7" fmla="*/ 1249651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978923 w 1215056"/>
                <a:gd name="connsiteY5" fmla="*/ 1460447 h 1464370"/>
                <a:gd name="connsiteX6" fmla="*/ 776969 w 1215056"/>
                <a:gd name="connsiteY6" fmla="*/ 1463251 h 1464370"/>
                <a:gd name="connsiteX7" fmla="*/ 669160 w 1215056"/>
                <a:gd name="connsiteY7" fmla="*/ 1464370 h 1464370"/>
                <a:gd name="connsiteX8" fmla="*/ 671965 w 1215056"/>
                <a:gd name="connsiteY8" fmla="*/ 1249651 h 1464370"/>
                <a:gd name="connsiteX9" fmla="*/ 1012124 w 1215056"/>
                <a:gd name="connsiteY9" fmla="*/ 676277 h 1464370"/>
                <a:gd name="connsiteX10" fmla="*/ 612647 w 1215056"/>
                <a:gd name="connsiteY10" fmla="*/ 300787 h 1464370"/>
                <a:gd name="connsiteX11" fmla="*/ 213169 w 1215056"/>
                <a:gd name="connsiteY11" fmla="*/ 676277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6056"/>
                <a:gd name="connsiteX1" fmla="*/ 1215056 w 1215056"/>
                <a:gd name="connsiteY1" fmla="*/ 647676 h 1466056"/>
                <a:gd name="connsiteX2" fmla="*/ 1214480 w 1215056"/>
                <a:gd name="connsiteY2" fmla="*/ 653784 h 1466056"/>
                <a:gd name="connsiteX3" fmla="*/ 1215055 w 1215056"/>
                <a:gd name="connsiteY3" fmla="*/ 653784 h 1466056"/>
                <a:gd name="connsiteX4" fmla="*/ 1215055 w 1215056"/>
                <a:gd name="connsiteY4" fmla="*/ 1464370 h 1466056"/>
                <a:gd name="connsiteX5" fmla="*/ 978923 w 1215056"/>
                <a:gd name="connsiteY5" fmla="*/ 1460447 h 1466056"/>
                <a:gd name="connsiteX6" fmla="*/ 776969 w 1215056"/>
                <a:gd name="connsiteY6" fmla="*/ 1463251 h 1466056"/>
                <a:gd name="connsiteX7" fmla="*/ 669160 w 1215056"/>
                <a:gd name="connsiteY7" fmla="*/ 1464370 h 1466056"/>
                <a:gd name="connsiteX8" fmla="*/ 671965 w 1215056"/>
                <a:gd name="connsiteY8" fmla="*/ 1249651 h 1466056"/>
                <a:gd name="connsiteX9" fmla="*/ 1012124 w 1215056"/>
                <a:gd name="connsiteY9" fmla="*/ 676277 h 1466056"/>
                <a:gd name="connsiteX10" fmla="*/ 612647 w 1215056"/>
                <a:gd name="connsiteY10" fmla="*/ 300787 h 1466056"/>
                <a:gd name="connsiteX11" fmla="*/ 213169 w 1215056"/>
                <a:gd name="connsiteY11" fmla="*/ 676277 h 1466056"/>
                <a:gd name="connsiteX12" fmla="*/ 532067 w 1215056"/>
                <a:gd name="connsiteY12" fmla="*/ 1255879 h 1466056"/>
                <a:gd name="connsiteX13" fmla="*/ 532067 w 1215056"/>
                <a:gd name="connsiteY13" fmla="*/ 1464370 h 1466056"/>
                <a:gd name="connsiteX14" fmla="*/ 409526 w 1215056"/>
                <a:gd name="connsiteY14" fmla="*/ 1466056 h 1466056"/>
                <a:gd name="connsiteX15" fmla="*/ 0 w 1215056"/>
                <a:gd name="connsiteY15" fmla="*/ 1464370 h 1466056"/>
                <a:gd name="connsiteX16" fmla="*/ 0 w 1215056"/>
                <a:gd name="connsiteY16" fmla="*/ 653784 h 1466056"/>
                <a:gd name="connsiteX17" fmla="*/ 2845 w 1215056"/>
                <a:gd name="connsiteY17" fmla="*/ 653784 h 1466056"/>
                <a:gd name="connsiteX18" fmla="*/ 2268 w 1215056"/>
                <a:gd name="connsiteY18" fmla="*/ 647676 h 1466056"/>
                <a:gd name="connsiteX19" fmla="*/ 608662 w 1215056"/>
                <a:gd name="connsiteY19" fmla="*/ 0 h 1466056"/>
                <a:gd name="connsiteX0" fmla="*/ 608662 w 1215056"/>
                <a:gd name="connsiteY0" fmla="*/ 0 h 1468861"/>
                <a:gd name="connsiteX1" fmla="*/ 1215056 w 1215056"/>
                <a:gd name="connsiteY1" fmla="*/ 647676 h 1468861"/>
                <a:gd name="connsiteX2" fmla="*/ 1214480 w 1215056"/>
                <a:gd name="connsiteY2" fmla="*/ 653784 h 1468861"/>
                <a:gd name="connsiteX3" fmla="*/ 1215055 w 1215056"/>
                <a:gd name="connsiteY3" fmla="*/ 653784 h 1468861"/>
                <a:gd name="connsiteX4" fmla="*/ 1215055 w 1215056"/>
                <a:gd name="connsiteY4" fmla="*/ 1464370 h 1468861"/>
                <a:gd name="connsiteX5" fmla="*/ 978923 w 1215056"/>
                <a:gd name="connsiteY5" fmla="*/ 1460447 h 1468861"/>
                <a:gd name="connsiteX6" fmla="*/ 776969 w 1215056"/>
                <a:gd name="connsiteY6" fmla="*/ 1463251 h 1468861"/>
                <a:gd name="connsiteX7" fmla="*/ 669160 w 1215056"/>
                <a:gd name="connsiteY7" fmla="*/ 1464370 h 1468861"/>
                <a:gd name="connsiteX8" fmla="*/ 671965 w 1215056"/>
                <a:gd name="connsiteY8" fmla="*/ 1249651 h 1468861"/>
                <a:gd name="connsiteX9" fmla="*/ 1012124 w 1215056"/>
                <a:gd name="connsiteY9" fmla="*/ 676277 h 1468861"/>
                <a:gd name="connsiteX10" fmla="*/ 612647 w 1215056"/>
                <a:gd name="connsiteY10" fmla="*/ 300787 h 1468861"/>
                <a:gd name="connsiteX11" fmla="*/ 213169 w 1215056"/>
                <a:gd name="connsiteY11" fmla="*/ 676277 h 1468861"/>
                <a:gd name="connsiteX12" fmla="*/ 532067 w 1215056"/>
                <a:gd name="connsiteY12" fmla="*/ 1255879 h 1468861"/>
                <a:gd name="connsiteX13" fmla="*/ 532067 w 1215056"/>
                <a:gd name="connsiteY13" fmla="*/ 1464370 h 1468861"/>
                <a:gd name="connsiteX14" fmla="*/ 409526 w 1215056"/>
                <a:gd name="connsiteY14" fmla="*/ 1466056 h 1468861"/>
                <a:gd name="connsiteX15" fmla="*/ 215988 w 1215056"/>
                <a:gd name="connsiteY15" fmla="*/ 1468861 h 1468861"/>
                <a:gd name="connsiteX16" fmla="*/ 0 w 1215056"/>
                <a:gd name="connsiteY16" fmla="*/ 1464370 h 1468861"/>
                <a:gd name="connsiteX17" fmla="*/ 0 w 1215056"/>
                <a:gd name="connsiteY17" fmla="*/ 653784 h 1468861"/>
                <a:gd name="connsiteX18" fmla="*/ 2845 w 1215056"/>
                <a:gd name="connsiteY18" fmla="*/ 653784 h 1468861"/>
                <a:gd name="connsiteX19" fmla="*/ 2268 w 1215056"/>
                <a:gd name="connsiteY19" fmla="*/ 647676 h 1468861"/>
                <a:gd name="connsiteX20" fmla="*/ 608662 w 1215056"/>
                <a:gd name="connsiteY20" fmla="*/ 0 h 1468861"/>
                <a:gd name="connsiteX0" fmla="*/ 608662 w 1215056"/>
                <a:gd name="connsiteY0" fmla="*/ 0 h 1466056"/>
                <a:gd name="connsiteX1" fmla="*/ 1215056 w 1215056"/>
                <a:gd name="connsiteY1" fmla="*/ 647676 h 1466056"/>
                <a:gd name="connsiteX2" fmla="*/ 1214480 w 1215056"/>
                <a:gd name="connsiteY2" fmla="*/ 653784 h 1466056"/>
                <a:gd name="connsiteX3" fmla="*/ 1215055 w 1215056"/>
                <a:gd name="connsiteY3" fmla="*/ 653784 h 1466056"/>
                <a:gd name="connsiteX4" fmla="*/ 1215055 w 1215056"/>
                <a:gd name="connsiteY4" fmla="*/ 1464370 h 1466056"/>
                <a:gd name="connsiteX5" fmla="*/ 978923 w 1215056"/>
                <a:gd name="connsiteY5" fmla="*/ 1460447 h 1466056"/>
                <a:gd name="connsiteX6" fmla="*/ 776969 w 1215056"/>
                <a:gd name="connsiteY6" fmla="*/ 1463251 h 1466056"/>
                <a:gd name="connsiteX7" fmla="*/ 669160 w 1215056"/>
                <a:gd name="connsiteY7" fmla="*/ 1464370 h 1466056"/>
                <a:gd name="connsiteX8" fmla="*/ 671965 w 1215056"/>
                <a:gd name="connsiteY8" fmla="*/ 1249651 h 1466056"/>
                <a:gd name="connsiteX9" fmla="*/ 1012124 w 1215056"/>
                <a:gd name="connsiteY9" fmla="*/ 676277 h 1466056"/>
                <a:gd name="connsiteX10" fmla="*/ 612647 w 1215056"/>
                <a:gd name="connsiteY10" fmla="*/ 300787 h 1466056"/>
                <a:gd name="connsiteX11" fmla="*/ 213169 w 1215056"/>
                <a:gd name="connsiteY11" fmla="*/ 676277 h 1466056"/>
                <a:gd name="connsiteX12" fmla="*/ 532067 w 1215056"/>
                <a:gd name="connsiteY12" fmla="*/ 1255879 h 1466056"/>
                <a:gd name="connsiteX13" fmla="*/ 532067 w 1215056"/>
                <a:gd name="connsiteY13" fmla="*/ 1464370 h 1466056"/>
                <a:gd name="connsiteX14" fmla="*/ 409526 w 1215056"/>
                <a:gd name="connsiteY14" fmla="*/ 1466056 h 1466056"/>
                <a:gd name="connsiteX15" fmla="*/ 210378 w 1215056"/>
                <a:gd name="connsiteY15" fmla="*/ 1401544 h 1466056"/>
                <a:gd name="connsiteX16" fmla="*/ 0 w 1215056"/>
                <a:gd name="connsiteY16" fmla="*/ 1464370 h 1466056"/>
                <a:gd name="connsiteX17" fmla="*/ 0 w 1215056"/>
                <a:gd name="connsiteY17" fmla="*/ 653784 h 1466056"/>
                <a:gd name="connsiteX18" fmla="*/ 2845 w 1215056"/>
                <a:gd name="connsiteY18" fmla="*/ 653784 h 1466056"/>
                <a:gd name="connsiteX19" fmla="*/ 2268 w 1215056"/>
                <a:gd name="connsiteY19" fmla="*/ 647676 h 1466056"/>
                <a:gd name="connsiteX20" fmla="*/ 608662 w 1215056"/>
                <a:gd name="connsiteY20" fmla="*/ 0 h 1466056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409526 w 1215056"/>
                <a:gd name="connsiteY14" fmla="*/ 1466056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409526 w 1215056"/>
                <a:gd name="connsiteY14" fmla="*/ 1466056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384282 w 1215056"/>
                <a:gd name="connsiteY14" fmla="*/ 1412763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9626"/>
                <a:gd name="connsiteX1" fmla="*/ 1215056 w 1215056"/>
                <a:gd name="connsiteY1" fmla="*/ 647676 h 1469626"/>
                <a:gd name="connsiteX2" fmla="*/ 1214480 w 1215056"/>
                <a:gd name="connsiteY2" fmla="*/ 653784 h 1469626"/>
                <a:gd name="connsiteX3" fmla="*/ 1215055 w 1215056"/>
                <a:gd name="connsiteY3" fmla="*/ 653784 h 1469626"/>
                <a:gd name="connsiteX4" fmla="*/ 1215055 w 1215056"/>
                <a:gd name="connsiteY4" fmla="*/ 1464370 h 1469626"/>
                <a:gd name="connsiteX5" fmla="*/ 978923 w 1215056"/>
                <a:gd name="connsiteY5" fmla="*/ 1460447 h 1469626"/>
                <a:gd name="connsiteX6" fmla="*/ 776969 w 1215056"/>
                <a:gd name="connsiteY6" fmla="*/ 1463251 h 1469626"/>
                <a:gd name="connsiteX7" fmla="*/ 669160 w 1215056"/>
                <a:gd name="connsiteY7" fmla="*/ 1464370 h 1469626"/>
                <a:gd name="connsiteX8" fmla="*/ 671965 w 1215056"/>
                <a:gd name="connsiteY8" fmla="*/ 1249651 h 1469626"/>
                <a:gd name="connsiteX9" fmla="*/ 1012124 w 1215056"/>
                <a:gd name="connsiteY9" fmla="*/ 676277 h 1469626"/>
                <a:gd name="connsiteX10" fmla="*/ 612647 w 1215056"/>
                <a:gd name="connsiteY10" fmla="*/ 300787 h 1469626"/>
                <a:gd name="connsiteX11" fmla="*/ 213169 w 1215056"/>
                <a:gd name="connsiteY11" fmla="*/ 676277 h 1469626"/>
                <a:gd name="connsiteX12" fmla="*/ 532067 w 1215056"/>
                <a:gd name="connsiteY12" fmla="*/ 1255879 h 1469626"/>
                <a:gd name="connsiteX13" fmla="*/ 532067 w 1215056"/>
                <a:gd name="connsiteY13" fmla="*/ 1464370 h 1469626"/>
                <a:gd name="connsiteX14" fmla="*/ 384282 w 1215056"/>
                <a:gd name="connsiteY14" fmla="*/ 1412763 h 1469626"/>
                <a:gd name="connsiteX15" fmla="*/ 210378 w 1215056"/>
                <a:gd name="connsiteY15" fmla="*/ 1401544 h 1469626"/>
                <a:gd name="connsiteX16" fmla="*/ 0 w 1215056"/>
                <a:gd name="connsiteY16" fmla="*/ 1464370 h 1469626"/>
                <a:gd name="connsiteX17" fmla="*/ 0 w 1215056"/>
                <a:gd name="connsiteY17" fmla="*/ 653784 h 1469626"/>
                <a:gd name="connsiteX18" fmla="*/ 2845 w 1215056"/>
                <a:gd name="connsiteY18" fmla="*/ 653784 h 1469626"/>
                <a:gd name="connsiteX19" fmla="*/ 2268 w 1215056"/>
                <a:gd name="connsiteY19" fmla="*/ 647676 h 1469626"/>
                <a:gd name="connsiteX20" fmla="*/ 608662 w 1215056"/>
                <a:gd name="connsiteY20" fmla="*/ 0 h 1469626"/>
                <a:gd name="connsiteX0" fmla="*/ 608662 w 1215056"/>
                <a:gd name="connsiteY0" fmla="*/ 0 h 1472640"/>
                <a:gd name="connsiteX1" fmla="*/ 1215056 w 1215056"/>
                <a:gd name="connsiteY1" fmla="*/ 647676 h 1472640"/>
                <a:gd name="connsiteX2" fmla="*/ 1214480 w 1215056"/>
                <a:gd name="connsiteY2" fmla="*/ 653784 h 1472640"/>
                <a:gd name="connsiteX3" fmla="*/ 1215055 w 1215056"/>
                <a:gd name="connsiteY3" fmla="*/ 653784 h 1472640"/>
                <a:gd name="connsiteX4" fmla="*/ 1215055 w 1215056"/>
                <a:gd name="connsiteY4" fmla="*/ 1464370 h 1472640"/>
                <a:gd name="connsiteX5" fmla="*/ 978923 w 1215056"/>
                <a:gd name="connsiteY5" fmla="*/ 1460447 h 1472640"/>
                <a:gd name="connsiteX6" fmla="*/ 776969 w 1215056"/>
                <a:gd name="connsiteY6" fmla="*/ 1463251 h 1472640"/>
                <a:gd name="connsiteX7" fmla="*/ 669160 w 1215056"/>
                <a:gd name="connsiteY7" fmla="*/ 1464370 h 1472640"/>
                <a:gd name="connsiteX8" fmla="*/ 671965 w 1215056"/>
                <a:gd name="connsiteY8" fmla="*/ 1249651 h 1472640"/>
                <a:gd name="connsiteX9" fmla="*/ 1012124 w 1215056"/>
                <a:gd name="connsiteY9" fmla="*/ 676277 h 1472640"/>
                <a:gd name="connsiteX10" fmla="*/ 612647 w 1215056"/>
                <a:gd name="connsiteY10" fmla="*/ 300787 h 1472640"/>
                <a:gd name="connsiteX11" fmla="*/ 213169 w 1215056"/>
                <a:gd name="connsiteY11" fmla="*/ 676277 h 1472640"/>
                <a:gd name="connsiteX12" fmla="*/ 532067 w 1215056"/>
                <a:gd name="connsiteY12" fmla="*/ 1255879 h 1472640"/>
                <a:gd name="connsiteX13" fmla="*/ 532067 w 1215056"/>
                <a:gd name="connsiteY13" fmla="*/ 1464370 h 1472640"/>
                <a:gd name="connsiteX14" fmla="*/ 384282 w 1215056"/>
                <a:gd name="connsiteY14" fmla="*/ 1412763 h 1472640"/>
                <a:gd name="connsiteX15" fmla="*/ 210378 w 1215056"/>
                <a:gd name="connsiteY15" fmla="*/ 1401544 h 1472640"/>
                <a:gd name="connsiteX16" fmla="*/ 0 w 1215056"/>
                <a:gd name="connsiteY16" fmla="*/ 1464370 h 1472640"/>
                <a:gd name="connsiteX17" fmla="*/ 0 w 1215056"/>
                <a:gd name="connsiteY17" fmla="*/ 653784 h 1472640"/>
                <a:gd name="connsiteX18" fmla="*/ 2845 w 1215056"/>
                <a:gd name="connsiteY18" fmla="*/ 653784 h 1472640"/>
                <a:gd name="connsiteX19" fmla="*/ 2268 w 1215056"/>
                <a:gd name="connsiteY19" fmla="*/ 647676 h 1472640"/>
                <a:gd name="connsiteX20" fmla="*/ 608662 w 1215056"/>
                <a:gd name="connsiteY20" fmla="*/ 0 h 1472640"/>
                <a:gd name="connsiteX0" fmla="*/ 608662 w 1215056"/>
                <a:gd name="connsiteY0" fmla="*/ 0 h 1472640"/>
                <a:gd name="connsiteX1" fmla="*/ 1215056 w 1215056"/>
                <a:gd name="connsiteY1" fmla="*/ 647676 h 1472640"/>
                <a:gd name="connsiteX2" fmla="*/ 1214480 w 1215056"/>
                <a:gd name="connsiteY2" fmla="*/ 653784 h 1472640"/>
                <a:gd name="connsiteX3" fmla="*/ 1215055 w 1215056"/>
                <a:gd name="connsiteY3" fmla="*/ 653784 h 1472640"/>
                <a:gd name="connsiteX4" fmla="*/ 1215055 w 1215056"/>
                <a:gd name="connsiteY4" fmla="*/ 1464370 h 1472640"/>
                <a:gd name="connsiteX5" fmla="*/ 978923 w 1215056"/>
                <a:gd name="connsiteY5" fmla="*/ 1460447 h 1472640"/>
                <a:gd name="connsiteX6" fmla="*/ 785384 w 1215056"/>
                <a:gd name="connsiteY6" fmla="*/ 1412762 h 1472640"/>
                <a:gd name="connsiteX7" fmla="*/ 669160 w 1215056"/>
                <a:gd name="connsiteY7" fmla="*/ 1464370 h 1472640"/>
                <a:gd name="connsiteX8" fmla="*/ 671965 w 1215056"/>
                <a:gd name="connsiteY8" fmla="*/ 1249651 h 1472640"/>
                <a:gd name="connsiteX9" fmla="*/ 1012124 w 1215056"/>
                <a:gd name="connsiteY9" fmla="*/ 676277 h 1472640"/>
                <a:gd name="connsiteX10" fmla="*/ 612647 w 1215056"/>
                <a:gd name="connsiteY10" fmla="*/ 300787 h 1472640"/>
                <a:gd name="connsiteX11" fmla="*/ 213169 w 1215056"/>
                <a:gd name="connsiteY11" fmla="*/ 676277 h 1472640"/>
                <a:gd name="connsiteX12" fmla="*/ 532067 w 1215056"/>
                <a:gd name="connsiteY12" fmla="*/ 1255879 h 1472640"/>
                <a:gd name="connsiteX13" fmla="*/ 532067 w 1215056"/>
                <a:gd name="connsiteY13" fmla="*/ 1464370 h 1472640"/>
                <a:gd name="connsiteX14" fmla="*/ 384282 w 1215056"/>
                <a:gd name="connsiteY14" fmla="*/ 1412763 h 1472640"/>
                <a:gd name="connsiteX15" fmla="*/ 210378 w 1215056"/>
                <a:gd name="connsiteY15" fmla="*/ 1401544 h 1472640"/>
                <a:gd name="connsiteX16" fmla="*/ 0 w 1215056"/>
                <a:gd name="connsiteY16" fmla="*/ 1464370 h 1472640"/>
                <a:gd name="connsiteX17" fmla="*/ 0 w 1215056"/>
                <a:gd name="connsiteY17" fmla="*/ 653784 h 1472640"/>
                <a:gd name="connsiteX18" fmla="*/ 2845 w 1215056"/>
                <a:gd name="connsiteY18" fmla="*/ 653784 h 1472640"/>
                <a:gd name="connsiteX19" fmla="*/ 2268 w 1215056"/>
                <a:gd name="connsiteY19" fmla="*/ 647676 h 1472640"/>
                <a:gd name="connsiteX20" fmla="*/ 608662 w 1215056"/>
                <a:gd name="connsiteY20" fmla="*/ 0 h 1472640"/>
                <a:gd name="connsiteX0" fmla="*/ 608662 w 1215056"/>
                <a:gd name="connsiteY0" fmla="*/ 0 h 1476779"/>
                <a:gd name="connsiteX1" fmla="*/ 1215056 w 1215056"/>
                <a:gd name="connsiteY1" fmla="*/ 647676 h 1476779"/>
                <a:gd name="connsiteX2" fmla="*/ 1214480 w 1215056"/>
                <a:gd name="connsiteY2" fmla="*/ 653784 h 1476779"/>
                <a:gd name="connsiteX3" fmla="*/ 1215055 w 1215056"/>
                <a:gd name="connsiteY3" fmla="*/ 653784 h 1476779"/>
                <a:gd name="connsiteX4" fmla="*/ 1215055 w 1215056"/>
                <a:gd name="connsiteY4" fmla="*/ 1464370 h 1476779"/>
                <a:gd name="connsiteX5" fmla="*/ 978923 w 1215056"/>
                <a:gd name="connsiteY5" fmla="*/ 1460447 h 1476779"/>
                <a:gd name="connsiteX6" fmla="*/ 785384 w 1215056"/>
                <a:gd name="connsiteY6" fmla="*/ 1412762 h 1476779"/>
                <a:gd name="connsiteX7" fmla="*/ 669160 w 1215056"/>
                <a:gd name="connsiteY7" fmla="*/ 1464370 h 1476779"/>
                <a:gd name="connsiteX8" fmla="*/ 671965 w 1215056"/>
                <a:gd name="connsiteY8" fmla="*/ 1249651 h 1476779"/>
                <a:gd name="connsiteX9" fmla="*/ 1012124 w 1215056"/>
                <a:gd name="connsiteY9" fmla="*/ 676277 h 1476779"/>
                <a:gd name="connsiteX10" fmla="*/ 612647 w 1215056"/>
                <a:gd name="connsiteY10" fmla="*/ 300787 h 1476779"/>
                <a:gd name="connsiteX11" fmla="*/ 213169 w 1215056"/>
                <a:gd name="connsiteY11" fmla="*/ 676277 h 1476779"/>
                <a:gd name="connsiteX12" fmla="*/ 532067 w 1215056"/>
                <a:gd name="connsiteY12" fmla="*/ 1255879 h 1476779"/>
                <a:gd name="connsiteX13" fmla="*/ 532067 w 1215056"/>
                <a:gd name="connsiteY13" fmla="*/ 1464370 h 1476779"/>
                <a:gd name="connsiteX14" fmla="*/ 384282 w 1215056"/>
                <a:gd name="connsiteY14" fmla="*/ 1412763 h 1476779"/>
                <a:gd name="connsiteX15" fmla="*/ 210378 w 1215056"/>
                <a:gd name="connsiteY15" fmla="*/ 1401544 h 1476779"/>
                <a:gd name="connsiteX16" fmla="*/ 0 w 1215056"/>
                <a:gd name="connsiteY16" fmla="*/ 1464370 h 1476779"/>
                <a:gd name="connsiteX17" fmla="*/ 0 w 1215056"/>
                <a:gd name="connsiteY17" fmla="*/ 653784 h 1476779"/>
                <a:gd name="connsiteX18" fmla="*/ 2845 w 1215056"/>
                <a:gd name="connsiteY18" fmla="*/ 653784 h 1476779"/>
                <a:gd name="connsiteX19" fmla="*/ 2268 w 1215056"/>
                <a:gd name="connsiteY19" fmla="*/ 647676 h 1476779"/>
                <a:gd name="connsiteX20" fmla="*/ 608662 w 1215056"/>
                <a:gd name="connsiteY20" fmla="*/ 0 h 1476779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78923 w 1215056"/>
                <a:gd name="connsiteY5" fmla="*/ 1460447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0287"/>
                <a:gd name="connsiteX1" fmla="*/ 1215056 w 1215056"/>
                <a:gd name="connsiteY1" fmla="*/ 647676 h 1480287"/>
                <a:gd name="connsiteX2" fmla="*/ 1214480 w 1215056"/>
                <a:gd name="connsiteY2" fmla="*/ 653784 h 1480287"/>
                <a:gd name="connsiteX3" fmla="*/ 1215055 w 1215056"/>
                <a:gd name="connsiteY3" fmla="*/ 653784 h 1480287"/>
                <a:gd name="connsiteX4" fmla="*/ 1215055 w 1215056"/>
                <a:gd name="connsiteY4" fmla="*/ 1464370 h 1480287"/>
                <a:gd name="connsiteX5" fmla="*/ 984532 w 1215056"/>
                <a:gd name="connsiteY5" fmla="*/ 1401544 h 1480287"/>
                <a:gd name="connsiteX6" fmla="*/ 669160 w 1215056"/>
                <a:gd name="connsiteY6" fmla="*/ 1464370 h 1480287"/>
                <a:gd name="connsiteX7" fmla="*/ 671965 w 1215056"/>
                <a:gd name="connsiteY7" fmla="*/ 1249651 h 1480287"/>
                <a:gd name="connsiteX8" fmla="*/ 1012124 w 1215056"/>
                <a:gd name="connsiteY8" fmla="*/ 676277 h 1480287"/>
                <a:gd name="connsiteX9" fmla="*/ 612647 w 1215056"/>
                <a:gd name="connsiteY9" fmla="*/ 300787 h 1480287"/>
                <a:gd name="connsiteX10" fmla="*/ 213169 w 1215056"/>
                <a:gd name="connsiteY10" fmla="*/ 676277 h 1480287"/>
                <a:gd name="connsiteX11" fmla="*/ 532067 w 1215056"/>
                <a:gd name="connsiteY11" fmla="*/ 1255879 h 1480287"/>
                <a:gd name="connsiteX12" fmla="*/ 532067 w 1215056"/>
                <a:gd name="connsiteY12" fmla="*/ 1464370 h 1480287"/>
                <a:gd name="connsiteX13" fmla="*/ 375867 w 1215056"/>
                <a:gd name="connsiteY13" fmla="*/ 1373494 h 1480287"/>
                <a:gd name="connsiteX14" fmla="*/ 210378 w 1215056"/>
                <a:gd name="connsiteY14" fmla="*/ 1401544 h 1480287"/>
                <a:gd name="connsiteX15" fmla="*/ 0 w 1215056"/>
                <a:gd name="connsiteY15" fmla="*/ 1464370 h 1480287"/>
                <a:gd name="connsiteX16" fmla="*/ 0 w 1215056"/>
                <a:gd name="connsiteY16" fmla="*/ 653784 h 1480287"/>
                <a:gd name="connsiteX17" fmla="*/ 2845 w 1215056"/>
                <a:gd name="connsiteY17" fmla="*/ 653784 h 1480287"/>
                <a:gd name="connsiteX18" fmla="*/ 2268 w 1215056"/>
                <a:gd name="connsiteY18" fmla="*/ 647676 h 1480287"/>
                <a:gd name="connsiteX19" fmla="*/ 608662 w 1215056"/>
                <a:gd name="connsiteY19" fmla="*/ 0 h 1480287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375867 w 1215056"/>
                <a:gd name="connsiteY12" fmla="*/ 1373494 h 1533183"/>
                <a:gd name="connsiteX13" fmla="*/ 210378 w 1215056"/>
                <a:gd name="connsiteY13" fmla="*/ 1401544 h 1533183"/>
                <a:gd name="connsiteX14" fmla="*/ 0 w 1215056"/>
                <a:gd name="connsiteY14" fmla="*/ 1464370 h 1533183"/>
                <a:gd name="connsiteX15" fmla="*/ 0 w 1215056"/>
                <a:gd name="connsiteY15" fmla="*/ 653784 h 1533183"/>
                <a:gd name="connsiteX16" fmla="*/ 2845 w 1215056"/>
                <a:gd name="connsiteY16" fmla="*/ 653784 h 1533183"/>
                <a:gd name="connsiteX17" fmla="*/ 2268 w 1215056"/>
                <a:gd name="connsiteY17" fmla="*/ 647676 h 1533183"/>
                <a:gd name="connsiteX18" fmla="*/ 608662 w 1215056"/>
                <a:gd name="connsiteY18" fmla="*/ 0 h 1533183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210378 w 1215056"/>
                <a:gd name="connsiteY12" fmla="*/ 1401544 h 1533183"/>
                <a:gd name="connsiteX13" fmla="*/ 0 w 1215056"/>
                <a:gd name="connsiteY13" fmla="*/ 1464370 h 1533183"/>
                <a:gd name="connsiteX14" fmla="*/ 0 w 1215056"/>
                <a:gd name="connsiteY14" fmla="*/ 653784 h 1533183"/>
                <a:gd name="connsiteX15" fmla="*/ 2845 w 1215056"/>
                <a:gd name="connsiteY15" fmla="*/ 653784 h 1533183"/>
                <a:gd name="connsiteX16" fmla="*/ 2268 w 1215056"/>
                <a:gd name="connsiteY16" fmla="*/ 647676 h 1533183"/>
                <a:gd name="connsiteX17" fmla="*/ 608662 w 1215056"/>
                <a:gd name="connsiteY17" fmla="*/ 0 h 1533183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0 w 1215056"/>
                <a:gd name="connsiteY12" fmla="*/ 1464370 h 1533183"/>
                <a:gd name="connsiteX13" fmla="*/ 0 w 1215056"/>
                <a:gd name="connsiteY13" fmla="*/ 653784 h 1533183"/>
                <a:gd name="connsiteX14" fmla="*/ 2845 w 1215056"/>
                <a:gd name="connsiteY14" fmla="*/ 653784 h 1533183"/>
                <a:gd name="connsiteX15" fmla="*/ 2268 w 1215056"/>
                <a:gd name="connsiteY15" fmla="*/ 647676 h 1533183"/>
                <a:gd name="connsiteX16" fmla="*/ 608662 w 1215056"/>
                <a:gd name="connsiteY16" fmla="*/ 0 h 1533183"/>
                <a:gd name="connsiteX0" fmla="*/ 608662 w 1215056"/>
                <a:gd name="connsiteY0" fmla="*/ 0 h 1556838"/>
                <a:gd name="connsiteX1" fmla="*/ 1215056 w 1215056"/>
                <a:gd name="connsiteY1" fmla="*/ 647676 h 1556838"/>
                <a:gd name="connsiteX2" fmla="*/ 1214480 w 1215056"/>
                <a:gd name="connsiteY2" fmla="*/ 653784 h 1556838"/>
                <a:gd name="connsiteX3" fmla="*/ 1215055 w 1215056"/>
                <a:gd name="connsiteY3" fmla="*/ 653784 h 1556838"/>
                <a:gd name="connsiteX4" fmla="*/ 1215055 w 1215056"/>
                <a:gd name="connsiteY4" fmla="*/ 1464370 h 1556838"/>
                <a:gd name="connsiteX5" fmla="*/ 669160 w 1215056"/>
                <a:gd name="connsiteY5" fmla="*/ 1464370 h 1556838"/>
                <a:gd name="connsiteX6" fmla="*/ 671965 w 1215056"/>
                <a:gd name="connsiteY6" fmla="*/ 1249651 h 1556838"/>
                <a:gd name="connsiteX7" fmla="*/ 1012124 w 1215056"/>
                <a:gd name="connsiteY7" fmla="*/ 676277 h 1556838"/>
                <a:gd name="connsiteX8" fmla="*/ 612647 w 1215056"/>
                <a:gd name="connsiteY8" fmla="*/ 300787 h 1556838"/>
                <a:gd name="connsiteX9" fmla="*/ 213169 w 1215056"/>
                <a:gd name="connsiteY9" fmla="*/ 676277 h 1556838"/>
                <a:gd name="connsiteX10" fmla="*/ 532067 w 1215056"/>
                <a:gd name="connsiteY10" fmla="*/ 1255879 h 1556838"/>
                <a:gd name="connsiteX11" fmla="*/ 532067 w 1215056"/>
                <a:gd name="connsiteY11" fmla="*/ 1464370 h 1556838"/>
                <a:gd name="connsiteX12" fmla="*/ 178059 w 1215056"/>
                <a:gd name="connsiteY12" fmla="*/ 1538691 h 1556838"/>
                <a:gd name="connsiteX13" fmla="*/ 0 w 1215056"/>
                <a:gd name="connsiteY13" fmla="*/ 1464370 h 1556838"/>
                <a:gd name="connsiteX14" fmla="*/ 0 w 1215056"/>
                <a:gd name="connsiteY14" fmla="*/ 653784 h 1556838"/>
                <a:gd name="connsiteX15" fmla="*/ 2845 w 1215056"/>
                <a:gd name="connsiteY15" fmla="*/ 653784 h 1556838"/>
                <a:gd name="connsiteX16" fmla="*/ 2268 w 1215056"/>
                <a:gd name="connsiteY16" fmla="*/ 647676 h 1556838"/>
                <a:gd name="connsiteX17" fmla="*/ 608662 w 1215056"/>
                <a:gd name="connsiteY17" fmla="*/ 0 h 1556838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62303 w 1215056"/>
                <a:gd name="connsiteY12" fmla="*/ 1412449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41331"/>
                <a:gd name="connsiteX1" fmla="*/ 1215056 w 1215056"/>
                <a:gd name="connsiteY1" fmla="*/ 647676 h 1541331"/>
                <a:gd name="connsiteX2" fmla="*/ 1214480 w 1215056"/>
                <a:gd name="connsiteY2" fmla="*/ 653784 h 1541331"/>
                <a:gd name="connsiteX3" fmla="*/ 1215055 w 1215056"/>
                <a:gd name="connsiteY3" fmla="*/ 653784 h 1541331"/>
                <a:gd name="connsiteX4" fmla="*/ 1215055 w 1215056"/>
                <a:gd name="connsiteY4" fmla="*/ 1464370 h 1541331"/>
                <a:gd name="connsiteX5" fmla="*/ 829739 w 1215056"/>
                <a:gd name="connsiteY5" fmla="*/ 1507983 h 1541331"/>
                <a:gd name="connsiteX6" fmla="*/ 669160 w 1215056"/>
                <a:gd name="connsiteY6" fmla="*/ 1464370 h 1541331"/>
                <a:gd name="connsiteX7" fmla="*/ 671965 w 1215056"/>
                <a:gd name="connsiteY7" fmla="*/ 1249651 h 1541331"/>
                <a:gd name="connsiteX8" fmla="*/ 1012124 w 1215056"/>
                <a:gd name="connsiteY8" fmla="*/ 676277 h 1541331"/>
                <a:gd name="connsiteX9" fmla="*/ 612647 w 1215056"/>
                <a:gd name="connsiteY9" fmla="*/ 300787 h 1541331"/>
                <a:gd name="connsiteX10" fmla="*/ 213169 w 1215056"/>
                <a:gd name="connsiteY10" fmla="*/ 676277 h 1541331"/>
                <a:gd name="connsiteX11" fmla="*/ 532067 w 1215056"/>
                <a:gd name="connsiteY11" fmla="*/ 1255879 h 1541331"/>
                <a:gd name="connsiteX12" fmla="*/ 532067 w 1215056"/>
                <a:gd name="connsiteY12" fmla="*/ 1464370 h 1541331"/>
                <a:gd name="connsiteX13" fmla="*/ 338419 w 1215056"/>
                <a:gd name="connsiteY13" fmla="*/ 1521631 h 1541331"/>
                <a:gd name="connsiteX14" fmla="*/ 178059 w 1215056"/>
                <a:gd name="connsiteY14" fmla="*/ 1538691 h 1541331"/>
                <a:gd name="connsiteX15" fmla="*/ 0 w 1215056"/>
                <a:gd name="connsiteY15" fmla="*/ 1464370 h 1541331"/>
                <a:gd name="connsiteX16" fmla="*/ 0 w 1215056"/>
                <a:gd name="connsiteY16" fmla="*/ 653784 h 1541331"/>
                <a:gd name="connsiteX17" fmla="*/ 2845 w 1215056"/>
                <a:gd name="connsiteY17" fmla="*/ 653784 h 1541331"/>
                <a:gd name="connsiteX18" fmla="*/ 2268 w 1215056"/>
                <a:gd name="connsiteY18" fmla="*/ 647676 h 1541331"/>
                <a:gd name="connsiteX19" fmla="*/ 608662 w 1215056"/>
                <a:gd name="connsiteY19" fmla="*/ 0 h 1541331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15055 w 1215056"/>
                <a:gd name="connsiteY4" fmla="*/ 1464370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15055 w 1215056"/>
                <a:gd name="connsiteY4" fmla="*/ 1464370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2876 w 1215056"/>
                <a:gd name="connsiteY7" fmla="*/ 1370102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132856 w 1215056"/>
                <a:gd name="connsiteY4" fmla="*/ 1139704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2876 w 1215056"/>
                <a:gd name="connsiteY7" fmla="*/ 1370102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38690"/>
                <a:gd name="connsiteX1" fmla="*/ 1215056 w 1215056"/>
                <a:gd name="connsiteY1" fmla="*/ 647676 h 1538690"/>
                <a:gd name="connsiteX2" fmla="*/ 1214480 w 1215056"/>
                <a:gd name="connsiteY2" fmla="*/ 653784 h 1538690"/>
                <a:gd name="connsiteX3" fmla="*/ 1215055 w 1215056"/>
                <a:gd name="connsiteY3" fmla="*/ 653784 h 1538690"/>
                <a:gd name="connsiteX4" fmla="*/ 1132856 w 1215056"/>
                <a:gd name="connsiteY4" fmla="*/ 1139704 h 1538690"/>
                <a:gd name="connsiteX5" fmla="*/ 957217 w 1215056"/>
                <a:gd name="connsiteY5" fmla="*/ 1185693 h 1538690"/>
                <a:gd name="connsiteX6" fmla="*/ 829739 w 1215056"/>
                <a:gd name="connsiteY6" fmla="*/ 1507983 h 1538690"/>
                <a:gd name="connsiteX7" fmla="*/ 662876 w 1215056"/>
                <a:gd name="connsiteY7" fmla="*/ 1370102 h 1538690"/>
                <a:gd name="connsiteX8" fmla="*/ 671965 w 1215056"/>
                <a:gd name="connsiteY8" fmla="*/ 1249651 h 1538690"/>
                <a:gd name="connsiteX9" fmla="*/ 1012124 w 1215056"/>
                <a:gd name="connsiteY9" fmla="*/ 676277 h 1538690"/>
                <a:gd name="connsiteX10" fmla="*/ 612647 w 1215056"/>
                <a:gd name="connsiteY10" fmla="*/ 300787 h 1538690"/>
                <a:gd name="connsiteX11" fmla="*/ 628545 w 1215056"/>
                <a:gd name="connsiteY11" fmla="*/ 398639 h 1538690"/>
                <a:gd name="connsiteX12" fmla="*/ 213169 w 1215056"/>
                <a:gd name="connsiteY12" fmla="*/ 676277 h 1538690"/>
                <a:gd name="connsiteX13" fmla="*/ 532067 w 1215056"/>
                <a:gd name="connsiteY13" fmla="*/ 1255879 h 1538690"/>
                <a:gd name="connsiteX14" fmla="*/ 532067 w 1215056"/>
                <a:gd name="connsiteY14" fmla="*/ 1464370 h 1538690"/>
                <a:gd name="connsiteX15" fmla="*/ 338419 w 1215056"/>
                <a:gd name="connsiteY15" fmla="*/ 1521631 h 1538690"/>
                <a:gd name="connsiteX16" fmla="*/ 178059 w 1215056"/>
                <a:gd name="connsiteY16" fmla="*/ 1538691 h 1538690"/>
                <a:gd name="connsiteX17" fmla="*/ 0 w 1215056"/>
                <a:gd name="connsiteY17" fmla="*/ 1464370 h 1538690"/>
                <a:gd name="connsiteX18" fmla="*/ 0 w 1215056"/>
                <a:gd name="connsiteY18" fmla="*/ 653784 h 1538690"/>
                <a:gd name="connsiteX19" fmla="*/ 2845 w 1215056"/>
                <a:gd name="connsiteY19" fmla="*/ 653784 h 1538690"/>
                <a:gd name="connsiteX20" fmla="*/ 2268 w 1215056"/>
                <a:gd name="connsiteY20" fmla="*/ 647676 h 1538690"/>
                <a:gd name="connsiteX21" fmla="*/ 608662 w 1215056"/>
                <a:gd name="connsiteY21" fmla="*/ 0 h 1538690"/>
                <a:gd name="connsiteX0" fmla="*/ 608662 w 1215056"/>
                <a:gd name="connsiteY0" fmla="*/ 0 h 1538692"/>
                <a:gd name="connsiteX1" fmla="*/ 1215056 w 1215056"/>
                <a:gd name="connsiteY1" fmla="*/ 647676 h 1538692"/>
                <a:gd name="connsiteX2" fmla="*/ 1214480 w 1215056"/>
                <a:gd name="connsiteY2" fmla="*/ 653784 h 1538692"/>
                <a:gd name="connsiteX3" fmla="*/ 1071127 w 1215056"/>
                <a:gd name="connsiteY3" fmla="*/ 653784 h 1538692"/>
                <a:gd name="connsiteX4" fmla="*/ 1132856 w 1215056"/>
                <a:gd name="connsiteY4" fmla="*/ 1139704 h 1538692"/>
                <a:gd name="connsiteX5" fmla="*/ 957217 w 1215056"/>
                <a:gd name="connsiteY5" fmla="*/ 1185693 h 1538692"/>
                <a:gd name="connsiteX6" fmla="*/ 829739 w 1215056"/>
                <a:gd name="connsiteY6" fmla="*/ 1507983 h 1538692"/>
                <a:gd name="connsiteX7" fmla="*/ 662876 w 1215056"/>
                <a:gd name="connsiteY7" fmla="*/ 1370102 h 1538692"/>
                <a:gd name="connsiteX8" fmla="*/ 671965 w 1215056"/>
                <a:gd name="connsiteY8" fmla="*/ 1249651 h 1538692"/>
                <a:gd name="connsiteX9" fmla="*/ 1012124 w 1215056"/>
                <a:gd name="connsiteY9" fmla="*/ 676277 h 1538692"/>
                <a:gd name="connsiteX10" fmla="*/ 612647 w 1215056"/>
                <a:gd name="connsiteY10" fmla="*/ 300787 h 1538692"/>
                <a:gd name="connsiteX11" fmla="*/ 628545 w 1215056"/>
                <a:gd name="connsiteY11" fmla="*/ 398639 h 1538692"/>
                <a:gd name="connsiteX12" fmla="*/ 213169 w 1215056"/>
                <a:gd name="connsiteY12" fmla="*/ 676277 h 1538692"/>
                <a:gd name="connsiteX13" fmla="*/ 532067 w 1215056"/>
                <a:gd name="connsiteY13" fmla="*/ 1255879 h 1538692"/>
                <a:gd name="connsiteX14" fmla="*/ 532067 w 1215056"/>
                <a:gd name="connsiteY14" fmla="*/ 1464370 h 1538692"/>
                <a:gd name="connsiteX15" fmla="*/ 338419 w 1215056"/>
                <a:gd name="connsiteY15" fmla="*/ 1521631 h 1538692"/>
                <a:gd name="connsiteX16" fmla="*/ 178059 w 1215056"/>
                <a:gd name="connsiteY16" fmla="*/ 1538691 h 1538692"/>
                <a:gd name="connsiteX17" fmla="*/ 0 w 1215056"/>
                <a:gd name="connsiteY17" fmla="*/ 1464370 h 1538692"/>
                <a:gd name="connsiteX18" fmla="*/ 0 w 1215056"/>
                <a:gd name="connsiteY18" fmla="*/ 653784 h 1538692"/>
                <a:gd name="connsiteX19" fmla="*/ 2845 w 1215056"/>
                <a:gd name="connsiteY19" fmla="*/ 653784 h 1538692"/>
                <a:gd name="connsiteX20" fmla="*/ 2268 w 1215056"/>
                <a:gd name="connsiteY20" fmla="*/ 647676 h 1538692"/>
                <a:gd name="connsiteX21" fmla="*/ 608662 w 1215056"/>
                <a:gd name="connsiteY21" fmla="*/ 0 h 1538692"/>
                <a:gd name="connsiteX0" fmla="*/ 608662 w 1215056"/>
                <a:gd name="connsiteY0" fmla="*/ 0 h 1538690"/>
                <a:gd name="connsiteX1" fmla="*/ 1215056 w 1215056"/>
                <a:gd name="connsiteY1" fmla="*/ 647676 h 1538690"/>
                <a:gd name="connsiteX2" fmla="*/ 1076550 w 1215056"/>
                <a:gd name="connsiteY2" fmla="*/ 563828 h 1538690"/>
                <a:gd name="connsiteX3" fmla="*/ 1071127 w 1215056"/>
                <a:gd name="connsiteY3" fmla="*/ 653784 h 1538690"/>
                <a:gd name="connsiteX4" fmla="*/ 1132856 w 1215056"/>
                <a:gd name="connsiteY4" fmla="*/ 1139704 h 1538690"/>
                <a:gd name="connsiteX5" fmla="*/ 957217 w 1215056"/>
                <a:gd name="connsiteY5" fmla="*/ 1185693 h 1538690"/>
                <a:gd name="connsiteX6" fmla="*/ 829739 w 1215056"/>
                <a:gd name="connsiteY6" fmla="*/ 1507983 h 1538690"/>
                <a:gd name="connsiteX7" fmla="*/ 662876 w 1215056"/>
                <a:gd name="connsiteY7" fmla="*/ 1370102 h 1538690"/>
                <a:gd name="connsiteX8" fmla="*/ 671965 w 1215056"/>
                <a:gd name="connsiteY8" fmla="*/ 1249651 h 1538690"/>
                <a:gd name="connsiteX9" fmla="*/ 1012124 w 1215056"/>
                <a:gd name="connsiteY9" fmla="*/ 676277 h 1538690"/>
                <a:gd name="connsiteX10" fmla="*/ 612647 w 1215056"/>
                <a:gd name="connsiteY10" fmla="*/ 300787 h 1538690"/>
                <a:gd name="connsiteX11" fmla="*/ 628545 w 1215056"/>
                <a:gd name="connsiteY11" fmla="*/ 398639 h 1538690"/>
                <a:gd name="connsiteX12" fmla="*/ 213169 w 1215056"/>
                <a:gd name="connsiteY12" fmla="*/ 676277 h 1538690"/>
                <a:gd name="connsiteX13" fmla="*/ 532067 w 1215056"/>
                <a:gd name="connsiteY13" fmla="*/ 1255879 h 1538690"/>
                <a:gd name="connsiteX14" fmla="*/ 532067 w 1215056"/>
                <a:gd name="connsiteY14" fmla="*/ 1464370 h 1538690"/>
                <a:gd name="connsiteX15" fmla="*/ 338419 w 1215056"/>
                <a:gd name="connsiteY15" fmla="*/ 1521631 h 1538690"/>
                <a:gd name="connsiteX16" fmla="*/ 178059 w 1215056"/>
                <a:gd name="connsiteY16" fmla="*/ 1538691 h 1538690"/>
                <a:gd name="connsiteX17" fmla="*/ 0 w 1215056"/>
                <a:gd name="connsiteY17" fmla="*/ 1464370 h 1538690"/>
                <a:gd name="connsiteX18" fmla="*/ 0 w 1215056"/>
                <a:gd name="connsiteY18" fmla="*/ 653784 h 1538690"/>
                <a:gd name="connsiteX19" fmla="*/ 2845 w 1215056"/>
                <a:gd name="connsiteY19" fmla="*/ 653784 h 1538690"/>
                <a:gd name="connsiteX20" fmla="*/ 2268 w 1215056"/>
                <a:gd name="connsiteY20" fmla="*/ 647676 h 1538690"/>
                <a:gd name="connsiteX21" fmla="*/ 608662 w 1215056"/>
                <a:gd name="connsiteY21" fmla="*/ 0 h 1538690"/>
                <a:gd name="connsiteX0" fmla="*/ 608662 w 1132856"/>
                <a:gd name="connsiteY0" fmla="*/ 15341 h 1554032"/>
                <a:gd name="connsiteX1" fmla="*/ 939194 w 1132856"/>
                <a:gd name="connsiteY1" fmla="*/ 375159 h 1554032"/>
                <a:gd name="connsiteX2" fmla="*/ 1076550 w 1132856"/>
                <a:gd name="connsiteY2" fmla="*/ 579169 h 1554032"/>
                <a:gd name="connsiteX3" fmla="*/ 1071127 w 1132856"/>
                <a:gd name="connsiteY3" fmla="*/ 669125 h 1554032"/>
                <a:gd name="connsiteX4" fmla="*/ 1132856 w 1132856"/>
                <a:gd name="connsiteY4" fmla="*/ 1155045 h 1554032"/>
                <a:gd name="connsiteX5" fmla="*/ 957217 w 1132856"/>
                <a:gd name="connsiteY5" fmla="*/ 1201034 h 1554032"/>
                <a:gd name="connsiteX6" fmla="*/ 829739 w 1132856"/>
                <a:gd name="connsiteY6" fmla="*/ 1523324 h 1554032"/>
                <a:gd name="connsiteX7" fmla="*/ 662876 w 1132856"/>
                <a:gd name="connsiteY7" fmla="*/ 1385443 h 1554032"/>
                <a:gd name="connsiteX8" fmla="*/ 671965 w 1132856"/>
                <a:gd name="connsiteY8" fmla="*/ 1264992 h 1554032"/>
                <a:gd name="connsiteX9" fmla="*/ 1012124 w 1132856"/>
                <a:gd name="connsiteY9" fmla="*/ 691618 h 1554032"/>
                <a:gd name="connsiteX10" fmla="*/ 612647 w 1132856"/>
                <a:gd name="connsiteY10" fmla="*/ 316128 h 1554032"/>
                <a:gd name="connsiteX11" fmla="*/ 628545 w 1132856"/>
                <a:gd name="connsiteY11" fmla="*/ 413980 h 1554032"/>
                <a:gd name="connsiteX12" fmla="*/ 213169 w 1132856"/>
                <a:gd name="connsiteY12" fmla="*/ 691618 h 1554032"/>
                <a:gd name="connsiteX13" fmla="*/ 532067 w 1132856"/>
                <a:gd name="connsiteY13" fmla="*/ 1271220 h 1554032"/>
                <a:gd name="connsiteX14" fmla="*/ 532067 w 1132856"/>
                <a:gd name="connsiteY14" fmla="*/ 1479711 h 1554032"/>
                <a:gd name="connsiteX15" fmla="*/ 338419 w 1132856"/>
                <a:gd name="connsiteY15" fmla="*/ 1536972 h 1554032"/>
                <a:gd name="connsiteX16" fmla="*/ 178059 w 1132856"/>
                <a:gd name="connsiteY16" fmla="*/ 1554032 h 1554032"/>
                <a:gd name="connsiteX17" fmla="*/ 0 w 1132856"/>
                <a:gd name="connsiteY17" fmla="*/ 1479711 h 1554032"/>
                <a:gd name="connsiteX18" fmla="*/ 0 w 1132856"/>
                <a:gd name="connsiteY18" fmla="*/ 669125 h 1554032"/>
                <a:gd name="connsiteX19" fmla="*/ 2845 w 1132856"/>
                <a:gd name="connsiteY19" fmla="*/ 669125 h 1554032"/>
                <a:gd name="connsiteX20" fmla="*/ 2268 w 1132856"/>
                <a:gd name="connsiteY20" fmla="*/ 663017 h 1554032"/>
                <a:gd name="connsiteX21" fmla="*/ 608662 w 1132856"/>
                <a:gd name="connsiteY21" fmla="*/ 15341 h 1554032"/>
                <a:gd name="connsiteX0" fmla="*/ 608662 w 1132856"/>
                <a:gd name="connsiteY0" fmla="*/ 19857 h 1558548"/>
                <a:gd name="connsiteX1" fmla="*/ 1083121 w 1132856"/>
                <a:gd name="connsiteY1" fmla="*/ 355686 h 1558548"/>
                <a:gd name="connsiteX2" fmla="*/ 1076550 w 1132856"/>
                <a:gd name="connsiteY2" fmla="*/ 583685 h 1558548"/>
                <a:gd name="connsiteX3" fmla="*/ 1071127 w 1132856"/>
                <a:gd name="connsiteY3" fmla="*/ 673641 h 1558548"/>
                <a:gd name="connsiteX4" fmla="*/ 1132856 w 1132856"/>
                <a:gd name="connsiteY4" fmla="*/ 1159561 h 1558548"/>
                <a:gd name="connsiteX5" fmla="*/ 957217 w 1132856"/>
                <a:gd name="connsiteY5" fmla="*/ 1205550 h 1558548"/>
                <a:gd name="connsiteX6" fmla="*/ 829739 w 1132856"/>
                <a:gd name="connsiteY6" fmla="*/ 1527840 h 1558548"/>
                <a:gd name="connsiteX7" fmla="*/ 662876 w 1132856"/>
                <a:gd name="connsiteY7" fmla="*/ 1389959 h 1558548"/>
                <a:gd name="connsiteX8" fmla="*/ 671965 w 1132856"/>
                <a:gd name="connsiteY8" fmla="*/ 1269508 h 1558548"/>
                <a:gd name="connsiteX9" fmla="*/ 1012124 w 1132856"/>
                <a:gd name="connsiteY9" fmla="*/ 696134 h 1558548"/>
                <a:gd name="connsiteX10" fmla="*/ 612647 w 1132856"/>
                <a:gd name="connsiteY10" fmla="*/ 320644 h 1558548"/>
                <a:gd name="connsiteX11" fmla="*/ 628545 w 1132856"/>
                <a:gd name="connsiteY11" fmla="*/ 418496 h 1558548"/>
                <a:gd name="connsiteX12" fmla="*/ 213169 w 1132856"/>
                <a:gd name="connsiteY12" fmla="*/ 696134 h 1558548"/>
                <a:gd name="connsiteX13" fmla="*/ 532067 w 1132856"/>
                <a:gd name="connsiteY13" fmla="*/ 1275736 h 1558548"/>
                <a:gd name="connsiteX14" fmla="*/ 532067 w 1132856"/>
                <a:gd name="connsiteY14" fmla="*/ 1484227 h 1558548"/>
                <a:gd name="connsiteX15" fmla="*/ 338419 w 1132856"/>
                <a:gd name="connsiteY15" fmla="*/ 1541488 h 1558548"/>
                <a:gd name="connsiteX16" fmla="*/ 178059 w 1132856"/>
                <a:gd name="connsiteY16" fmla="*/ 1558548 h 1558548"/>
                <a:gd name="connsiteX17" fmla="*/ 0 w 1132856"/>
                <a:gd name="connsiteY17" fmla="*/ 1484227 h 1558548"/>
                <a:gd name="connsiteX18" fmla="*/ 0 w 1132856"/>
                <a:gd name="connsiteY18" fmla="*/ 673641 h 1558548"/>
                <a:gd name="connsiteX19" fmla="*/ 2845 w 1132856"/>
                <a:gd name="connsiteY19" fmla="*/ 673641 h 1558548"/>
                <a:gd name="connsiteX20" fmla="*/ 2268 w 1132856"/>
                <a:gd name="connsiteY20" fmla="*/ 667533 h 1558548"/>
                <a:gd name="connsiteX21" fmla="*/ 608662 w 1132856"/>
                <a:gd name="connsiteY21" fmla="*/ 19857 h 1558548"/>
                <a:gd name="connsiteX0" fmla="*/ 584674 w 1132856"/>
                <a:gd name="connsiteY0" fmla="*/ 91303 h 1420098"/>
                <a:gd name="connsiteX1" fmla="*/ 1083121 w 1132856"/>
                <a:gd name="connsiteY1" fmla="*/ 217236 h 1420098"/>
                <a:gd name="connsiteX2" fmla="*/ 1076550 w 1132856"/>
                <a:gd name="connsiteY2" fmla="*/ 445235 h 1420098"/>
                <a:gd name="connsiteX3" fmla="*/ 1071127 w 1132856"/>
                <a:gd name="connsiteY3" fmla="*/ 535191 h 1420098"/>
                <a:gd name="connsiteX4" fmla="*/ 1132856 w 1132856"/>
                <a:gd name="connsiteY4" fmla="*/ 1021111 h 1420098"/>
                <a:gd name="connsiteX5" fmla="*/ 957217 w 1132856"/>
                <a:gd name="connsiteY5" fmla="*/ 1067100 h 1420098"/>
                <a:gd name="connsiteX6" fmla="*/ 829739 w 1132856"/>
                <a:gd name="connsiteY6" fmla="*/ 1389390 h 1420098"/>
                <a:gd name="connsiteX7" fmla="*/ 662876 w 1132856"/>
                <a:gd name="connsiteY7" fmla="*/ 1251509 h 1420098"/>
                <a:gd name="connsiteX8" fmla="*/ 671965 w 1132856"/>
                <a:gd name="connsiteY8" fmla="*/ 1131058 h 1420098"/>
                <a:gd name="connsiteX9" fmla="*/ 1012124 w 1132856"/>
                <a:gd name="connsiteY9" fmla="*/ 557684 h 1420098"/>
                <a:gd name="connsiteX10" fmla="*/ 612647 w 1132856"/>
                <a:gd name="connsiteY10" fmla="*/ 182194 h 1420098"/>
                <a:gd name="connsiteX11" fmla="*/ 628545 w 1132856"/>
                <a:gd name="connsiteY11" fmla="*/ 280046 h 1420098"/>
                <a:gd name="connsiteX12" fmla="*/ 213169 w 1132856"/>
                <a:gd name="connsiteY12" fmla="*/ 557684 h 1420098"/>
                <a:gd name="connsiteX13" fmla="*/ 532067 w 1132856"/>
                <a:gd name="connsiteY13" fmla="*/ 1137286 h 1420098"/>
                <a:gd name="connsiteX14" fmla="*/ 532067 w 1132856"/>
                <a:gd name="connsiteY14" fmla="*/ 1345777 h 1420098"/>
                <a:gd name="connsiteX15" fmla="*/ 338419 w 1132856"/>
                <a:gd name="connsiteY15" fmla="*/ 1403038 h 1420098"/>
                <a:gd name="connsiteX16" fmla="*/ 178059 w 1132856"/>
                <a:gd name="connsiteY16" fmla="*/ 1420098 h 1420098"/>
                <a:gd name="connsiteX17" fmla="*/ 0 w 1132856"/>
                <a:gd name="connsiteY17" fmla="*/ 1345777 h 1420098"/>
                <a:gd name="connsiteX18" fmla="*/ 0 w 1132856"/>
                <a:gd name="connsiteY18" fmla="*/ 535191 h 1420098"/>
                <a:gd name="connsiteX19" fmla="*/ 2845 w 1132856"/>
                <a:gd name="connsiteY19" fmla="*/ 535191 h 1420098"/>
                <a:gd name="connsiteX20" fmla="*/ 2268 w 1132856"/>
                <a:gd name="connsiteY20" fmla="*/ 529083 h 1420098"/>
                <a:gd name="connsiteX21" fmla="*/ 584674 w 1132856"/>
                <a:gd name="connsiteY21" fmla="*/ 91303 h 1420098"/>
                <a:gd name="connsiteX0" fmla="*/ 584674 w 1132856"/>
                <a:gd name="connsiteY0" fmla="*/ 62071 h 1390866"/>
                <a:gd name="connsiteX1" fmla="*/ 1083121 w 1132856"/>
                <a:gd name="connsiteY1" fmla="*/ 188004 h 1390866"/>
                <a:gd name="connsiteX2" fmla="*/ 1076550 w 1132856"/>
                <a:gd name="connsiteY2" fmla="*/ 416003 h 1390866"/>
                <a:gd name="connsiteX3" fmla="*/ 1071127 w 1132856"/>
                <a:gd name="connsiteY3" fmla="*/ 505959 h 1390866"/>
                <a:gd name="connsiteX4" fmla="*/ 1132856 w 1132856"/>
                <a:gd name="connsiteY4" fmla="*/ 991879 h 1390866"/>
                <a:gd name="connsiteX5" fmla="*/ 957217 w 1132856"/>
                <a:gd name="connsiteY5" fmla="*/ 1037868 h 1390866"/>
                <a:gd name="connsiteX6" fmla="*/ 829739 w 1132856"/>
                <a:gd name="connsiteY6" fmla="*/ 1360158 h 1390866"/>
                <a:gd name="connsiteX7" fmla="*/ 662876 w 1132856"/>
                <a:gd name="connsiteY7" fmla="*/ 1222277 h 1390866"/>
                <a:gd name="connsiteX8" fmla="*/ 671965 w 1132856"/>
                <a:gd name="connsiteY8" fmla="*/ 1101826 h 1390866"/>
                <a:gd name="connsiteX9" fmla="*/ 1012124 w 1132856"/>
                <a:gd name="connsiteY9" fmla="*/ 528452 h 1390866"/>
                <a:gd name="connsiteX10" fmla="*/ 612647 w 1132856"/>
                <a:gd name="connsiteY10" fmla="*/ 152962 h 1390866"/>
                <a:gd name="connsiteX11" fmla="*/ 628545 w 1132856"/>
                <a:gd name="connsiteY11" fmla="*/ 250814 h 1390866"/>
                <a:gd name="connsiteX12" fmla="*/ 213169 w 1132856"/>
                <a:gd name="connsiteY12" fmla="*/ 528452 h 1390866"/>
                <a:gd name="connsiteX13" fmla="*/ 532067 w 1132856"/>
                <a:gd name="connsiteY13" fmla="*/ 1108054 h 1390866"/>
                <a:gd name="connsiteX14" fmla="*/ 532067 w 1132856"/>
                <a:gd name="connsiteY14" fmla="*/ 1316545 h 1390866"/>
                <a:gd name="connsiteX15" fmla="*/ 338419 w 1132856"/>
                <a:gd name="connsiteY15" fmla="*/ 1373806 h 1390866"/>
                <a:gd name="connsiteX16" fmla="*/ 178059 w 1132856"/>
                <a:gd name="connsiteY16" fmla="*/ 1390866 h 1390866"/>
                <a:gd name="connsiteX17" fmla="*/ 0 w 1132856"/>
                <a:gd name="connsiteY17" fmla="*/ 1316545 h 1390866"/>
                <a:gd name="connsiteX18" fmla="*/ 0 w 1132856"/>
                <a:gd name="connsiteY18" fmla="*/ 505959 h 1390866"/>
                <a:gd name="connsiteX19" fmla="*/ 2845 w 1132856"/>
                <a:gd name="connsiteY19" fmla="*/ 505959 h 1390866"/>
                <a:gd name="connsiteX20" fmla="*/ 2268 w 1132856"/>
                <a:gd name="connsiteY20" fmla="*/ 499851 h 1390866"/>
                <a:gd name="connsiteX21" fmla="*/ 584674 w 1132856"/>
                <a:gd name="connsiteY21" fmla="*/ 62071 h 1390866"/>
                <a:gd name="connsiteX0" fmla="*/ 584674 w 1132856"/>
                <a:gd name="connsiteY0" fmla="*/ 91303 h 1420098"/>
                <a:gd name="connsiteX1" fmla="*/ 1083121 w 1132856"/>
                <a:gd name="connsiteY1" fmla="*/ 217237 h 1420098"/>
                <a:gd name="connsiteX2" fmla="*/ 1076550 w 1132856"/>
                <a:gd name="connsiteY2" fmla="*/ 445235 h 1420098"/>
                <a:gd name="connsiteX3" fmla="*/ 1071127 w 1132856"/>
                <a:gd name="connsiteY3" fmla="*/ 535191 h 1420098"/>
                <a:gd name="connsiteX4" fmla="*/ 1132856 w 1132856"/>
                <a:gd name="connsiteY4" fmla="*/ 1021111 h 1420098"/>
                <a:gd name="connsiteX5" fmla="*/ 957217 w 1132856"/>
                <a:gd name="connsiteY5" fmla="*/ 1067100 h 1420098"/>
                <a:gd name="connsiteX6" fmla="*/ 829739 w 1132856"/>
                <a:gd name="connsiteY6" fmla="*/ 1389390 h 1420098"/>
                <a:gd name="connsiteX7" fmla="*/ 662876 w 1132856"/>
                <a:gd name="connsiteY7" fmla="*/ 1251509 h 1420098"/>
                <a:gd name="connsiteX8" fmla="*/ 671965 w 1132856"/>
                <a:gd name="connsiteY8" fmla="*/ 1131058 h 1420098"/>
                <a:gd name="connsiteX9" fmla="*/ 1012124 w 1132856"/>
                <a:gd name="connsiteY9" fmla="*/ 557684 h 1420098"/>
                <a:gd name="connsiteX10" fmla="*/ 612647 w 1132856"/>
                <a:gd name="connsiteY10" fmla="*/ 182194 h 1420098"/>
                <a:gd name="connsiteX11" fmla="*/ 628545 w 1132856"/>
                <a:gd name="connsiteY11" fmla="*/ 280046 h 1420098"/>
                <a:gd name="connsiteX12" fmla="*/ 213169 w 1132856"/>
                <a:gd name="connsiteY12" fmla="*/ 557684 h 1420098"/>
                <a:gd name="connsiteX13" fmla="*/ 532067 w 1132856"/>
                <a:gd name="connsiteY13" fmla="*/ 1137286 h 1420098"/>
                <a:gd name="connsiteX14" fmla="*/ 532067 w 1132856"/>
                <a:gd name="connsiteY14" fmla="*/ 1345777 h 1420098"/>
                <a:gd name="connsiteX15" fmla="*/ 338419 w 1132856"/>
                <a:gd name="connsiteY15" fmla="*/ 1403038 h 1420098"/>
                <a:gd name="connsiteX16" fmla="*/ 178059 w 1132856"/>
                <a:gd name="connsiteY16" fmla="*/ 1420098 h 1420098"/>
                <a:gd name="connsiteX17" fmla="*/ 0 w 1132856"/>
                <a:gd name="connsiteY17" fmla="*/ 1345777 h 1420098"/>
                <a:gd name="connsiteX18" fmla="*/ 0 w 1132856"/>
                <a:gd name="connsiteY18" fmla="*/ 535191 h 1420098"/>
                <a:gd name="connsiteX19" fmla="*/ 2845 w 1132856"/>
                <a:gd name="connsiteY19" fmla="*/ 535191 h 1420098"/>
                <a:gd name="connsiteX20" fmla="*/ 2268 w 1132856"/>
                <a:gd name="connsiteY20" fmla="*/ 529083 h 1420098"/>
                <a:gd name="connsiteX21" fmla="*/ 584674 w 1132856"/>
                <a:gd name="connsiteY21" fmla="*/ 91303 h 1420098"/>
                <a:gd name="connsiteX0" fmla="*/ 584674 w 1153888"/>
                <a:gd name="connsiteY0" fmla="*/ 24807 h 1353602"/>
                <a:gd name="connsiteX1" fmla="*/ 1083121 w 1153888"/>
                <a:gd name="connsiteY1" fmla="*/ 150741 h 1353602"/>
                <a:gd name="connsiteX2" fmla="*/ 1076550 w 1153888"/>
                <a:gd name="connsiteY2" fmla="*/ 378739 h 1353602"/>
                <a:gd name="connsiteX3" fmla="*/ 1071127 w 1153888"/>
                <a:gd name="connsiteY3" fmla="*/ 468695 h 1353602"/>
                <a:gd name="connsiteX4" fmla="*/ 1132856 w 1153888"/>
                <a:gd name="connsiteY4" fmla="*/ 954615 h 1353602"/>
                <a:gd name="connsiteX5" fmla="*/ 957217 w 1153888"/>
                <a:gd name="connsiteY5" fmla="*/ 1000604 h 1353602"/>
                <a:gd name="connsiteX6" fmla="*/ 829739 w 1153888"/>
                <a:gd name="connsiteY6" fmla="*/ 1322894 h 1353602"/>
                <a:gd name="connsiteX7" fmla="*/ 662876 w 1153888"/>
                <a:gd name="connsiteY7" fmla="*/ 1185013 h 1353602"/>
                <a:gd name="connsiteX8" fmla="*/ 671965 w 1153888"/>
                <a:gd name="connsiteY8" fmla="*/ 1064562 h 1353602"/>
                <a:gd name="connsiteX9" fmla="*/ 1012124 w 1153888"/>
                <a:gd name="connsiteY9" fmla="*/ 491188 h 1353602"/>
                <a:gd name="connsiteX10" fmla="*/ 612647 w 1153888"/>
                <a:gd name="connsiteY10" fmla="*/ 115698 h 1353602"/>
                <a:gd name="connsiteX11" fmla="*/ 628545 w 1153888"/>
                <a:gd name="connsiteY11" fmla="*/ 213550 h 1353602"/>
                <a:gd name="connsiteX12" fmla="*/ 213169 w 1153888"/>
                <a:gd name="connsiteY12" fmla="*/ 491188 h 1353602"/>
                <a:gd name="connsiteX13" fmla="*/ 532067 w 1153888"/>
                <a:gd name="connsiteY13" fmla="*/ 1070790 h 1353602"/>
                <a:gd name="connsiteX14" fmla="*/ 532067 w 1153888"/>
                <a:gd name="connsiteY14" fmla="*/ 1279281 h 1353602"/>
                <a:gd name="connsiteX15" fmla="*/ 338419 w 1153888"/>
                <a:gd name="connsiteY15" fmla="*/ 1336542 h 1353602"/>
                <a:gd name="connsiteX16" fmla="*/ 178059 w 1153888"/>
                <a:gd name="connsiteY16" fmla="*/ 1353602 h 1353602"/>
                <a:gd name="connsiteX17" fmla="*/ 0 w 1153888"/>
                <a:gd name="connsiteY17" fmla="*/ 1279281 h 1353602"/>
                <a:gd name="connsiteX18" fmla="*/ 0 w 1153888"/>
                <a:gd name="connsiteY18" fmla="*/ 468695 h 1353602"/>
                <a:gd name="connsiteX19" fmla="*/ 2845 w 1153888"/>
                <a:gd name="connsiteY19" fmla="*/ 468695 h 1353602"/>
                <a:gd name="connsiteX20" fmla="*/ 2268 w 1153888"/>
                <a:gd name="connsiteY20" fmla="*/ 462587 h 1353602"/>
                <a:gd name="connsiteX21" fmla="*/ 584674 w 1153888"/>
                <a:gd name="connsiteY21" fmla="*/ 24807 h 1353602"/>
                <a:gd name="connsiteX0" fmla="*/ 584674 w 1132856"/>
                <a:gd name="connsiteY0" fmla="*/ 24805 h 1353600"/>
                <a:gd name="connsiteX1" fmla="*/ 951186 w 1132856"/>
                <a:gd name="connsiteY1" fmla="*/ 150740 h 1353600"/>
                <a:gd name="connsiteX2" fmla="*/ 1076550 w 1132856"/>
                <a:gd name="connsiteY2" fmla="*/ 378737 h 1353600"/>
                <a:gd name="connsiteX3" fmla="*/ 1071127 w 1132856"/>
                <a:gd name="connsiteY3" fmla="*/ 468693 h 1353600"/>
                <a:gd name="connsiteX4" fmla="*/ 1132856 w 1132856"/>
                <a:gd name="connsiteY4" fmla="*/ 954613 h 1353600"/>
                <a:gd name="connsiteX5" fmla="*/ 957217 w 1132856"/>
                <a:gd name="connsiteY5" fmla="*/ 1000602 h 1353600"/>
                <a:gd name="connsiteX6" fmla="*/ 829739 w 1132856"/>
                <a:gd name="connsiteY6" fmla="*/ 1322892 h 1353600"/>
                <a:gd name="connsiteX7" fmla="*/ 662876 w 1132856"/>
                <a:gd name="connsiteY7" fmla="*/ 1185011 h 1353600"/>
                <a:gd name="connsiteX8" fmla="*/ 671965 w 1132856"/>
                <a:gd name="connsiteY8" fmla="*/ 1064560 h 1353600"/>
                <a:gd name="connsiteX9" fmla="*/ 1012124 w 1132856"/>
                <a:gd name="connsiteY9" fmla="*/ 491186 h 1353600"/>
                <a:gd name="connsiteX10" fmla="*/ 612647 w 1132856"/>
                <a:gd name="connsiteY10" fmla="*/ 115696 h 1353600"/>
                <a:gd name="connsiteX11" fmla="*/ 628545 w 1132856"/>
                <a:gd name="connsiteY11" fmla="*/ 213548 h 1353600"/>
                <a:gd name="connsiteX12" fmla="*/ 213169 w 1132856"/>
                <a:gd name="connsiteY12" fmla="*/ 491186 h 1353600"/>
                <a:gd name="connsiteX13" fmla="*/ 532067 w 1132856"/>
                <a:gd name="connsiteY13" fmla="*/ 1070788 h 1353600"/>
                <a:gd name="connsiteX14" fmla="*/ 532067 w 1132856"/>
                <a:gd name="connsiteY14" fmla="*/ 1279279 h 1353600"/>
                <a:gd name="connsiteX15" fmla="*/ 338419 w 1132856"/>
                <a:gd name="connsiteY15" fmla="*/ 1336540 h 1353600"/>
                <a:gd name="connsiteX16" fmla="*/ 178059 w 1132856"/>
                <a:gd name="connsiteY16" fmla="*/ 1353600 h 1353600"/>
                <a:gd name="connsiteX17" fmla="*/ 0 w 1132856"/>
                <a:gd name="connsiteY17" fmla="*/ 1279279 h 1353600"/>
                <a:gd name="connsiteX18" fmla="*/ 0 w 1132856"/>
                <a:gd name="connsiteY18" fmla="*/ 468693 h 1353600"/>
                <a:gd name="connsiteX19" fmla="*/ 2845 w 1132856"/>
                <a:gd name="connsiteY19" fmla="*/ 468693 h 1353600"/>
                <a:gd name="connsiteX20" fmla="*/ 2268 w 1132856"/>
                <a:gd name="connsiteY20" fmla="*/ 462585 h 1353600"/>
                <a:gd name="connsiteX21" fmla="*/ 584674 w 1132856"/>
                <a:gd name="connsiteY21" fmla="*/ 24805 h 1353600"/>
                <a:gd name="connsiteX0" fmla="*/ 584674 w 1132856"/>
                <a:gd name="connsiteY0" fmla="*/ 32915 h 1361710"/>
                <a:gd name="connsiteX1" fmla="*/ 1047140 w 1132856"/>
                <a:gd name="connsiteY1" fmla="*/ 134862 h 1361710"/>
                <a:gd name="connsiteX2" fmla="*/ 1076550 w 1132856"/>
                <a:gd name="connsiteY2" fmla="*/ 386847 h 1361710"/>
                <a:gd name="connsiteX3" fmla="*/ 1071127 w 1132856"/>
                <a:gd name="connsiteY3" fmla="*/ 476803 h 1361710"/>
                <a:gd name="connsiteX4" fmla="*/ 1132856 w 1132856"/>
                <a:gd name="connsiteY4" fmla="*/ 962723 h 1361710"/>
                <a:gd name="connsiteX5" fmla="*/ 957217 w 1132856"/>
                <a:gd name="connsiteY5" fmla="*/ 1008712 h 1361710"/>
                <a:gd name="connsiteX6" fmla="*/ 829739 w 1132856"/>
                <a:gd name="connsiteY6" fmla="*/ 1331002 h 1361710"/>
                <a:gd name="connsiteX7" fmla="*/ 662876 w 1132856"/>
                <a:gd name="connsiteY7" fmla="*/ 1193121 h 1361710"/>
                <a:gd name="connsiteX8" fmla="*/ 671965 w 1132856"/>
                <a:gd name="connsiteY8" fmla="*/ 1072670 h 1361710"/>
                <a:gd name="connsiteX9" fmla="*/ 1012124 w 1132856"/>
                <a:gd name="connsiteY9" fmla="*/ 499296 h 1361710"/>
                <a:gd name="connsiteX10" fmla="*/ 612647 w 1132856"/>
                <a:gd name="connsiteY10" fmla="*/ 123806 h 1361710"/>
                <a:gd name="connsiteX11" fmla="*/ 628545 w 1132856"/>
                <a:gd name="connsiteY11" fmla="*/ 221658 h 1361710"/>
                <a:gd name="connsiteX12" fmla="*/ 213169 w 1132856"/>
                <a:gd name="connsiteY12" fmla="*/ 499296 h 1361710"/>
                <a:gd name="connsiteX13" fmla="*/ 532067 w 1132856"/>
                <a:gd name="connsiteY13" fmla="*/ 1078898 h 1361710"/>
                <a:gd name="connsiteX14" fmla="*/ 532067 w 1132856"/>
                <a:gd name="connsiteY14" fmla="*/ 1287389 h 1361710"/>
                <a:gd name="connsiteX15" fmla="*/ 338419 w 1132856"/>
                <a:gd name="connsiteY15" fmla="*/ 1344650 h 1361710"/>
                <a:gd name="connsiteX16" fmla="*/ 178059 w 1132856"/>
                <a:gd name="connsiteY16" fmla="*/ 1361710 h 1361710"/>
                <a:gd name="connsiteX17" fmla="*/ 0 w 1132856"/>
                <a:gd name="connsiteY17" fmla="*/ 1287389 h 1361710"/>
                <a:gd name="connsiteX18" fmla="*/ 0 w 1132856"/>
                <a:gd name="connsiteY18" fmla="*/ 476803 h 1361710"/>
                <a:gd name="connsiteX19" fmla="*/ 2845 w 1132856"/>
                <a:gd name="connsiteY19" fmla="*/ 476803 h 1361710"/>
                <a:gd name="connsiteX20" fmla="*/ 2268 w 1132856"/>
                <a:gd name="connsiteY20" fmla="*/ 470695 h 1361710"/>
                <a:gd name="connsiteX21" fmla="*/ 584674 w 1132856"/>
                <a:gd name="connsiteY21" fmla="*/ 32915 h 1361710"/>
                <a:gd name="connsiteX0" fmla="*/ 584674 w 1132856"/>
                <a:gd name="connsiteY0" fmla="*/ 32917 h 1361712"/>
                <a:gd name="connsiteX1" fmla="*/ 1047140 w 1132856"/>
                <a:gd name="connsiteY1" fmla="*/ 134864 h 1361712"/>
                <a:gd name="connsiteX2" fmla="*/ 1076550 w 1132856"/>
                <a:gd name="connsiteY2" fmla="*/ 386849 h 1361712"/>
                <a:gd name="connsiteX3" fmla="*/ 1059133 w 1132856"/>
                <a:gd name="connsiteY3" fmla="*/ 476805 h 1361712"/>
                <a:gd name="connsiteX4" fmla="*/ 1132856 w 1132856"/>
                <a:gd name="connsiteY4" fmla="*/ 962725 h 1361712"/>
                <a:gd name="connsiteX5" fmla="*/ 957217 w 1132856"/>
                <a:gd name="connsiteY5" fmla="*/ 1008714 h 1361712"/>
                <a:gd name="connsiteX6" fmla="*/ 829739 w 1132856"/>
                <a:gd name="connsiteY6" fmla="*/ 1331004 h 1361712"/>
                <a:gd name="connsiteX7" fmla="*/ 662876 w 1132856"/>
                <a:gd name="connsiteY7" fmla="*/ 1193123 h 1361712"/>
                <a:gd name="connsiteX8" fmla="*/ 671965 w 1132856"/>
                <a:gd name="connsiteY8" fmla="*/ 1072672 h 1361712"/>
                <a:gd name="connsiteX9" fmla="*/ 1012124 w 1132856"/>
                <a:gd name="connsiteY9" fmla="*/ 499298 h 1361712"/>
                <a:gd name="connsiteX10" fmla="*/ 612647 w 1132856"/>
                <a:gd name="connsiteY10" fmla="*/ 123808 h 1361712"/>
                <a:gd name="connsiteX11" fmla="*/ 628545 w 1132856"/>
                <a:gd name="connsiteY11" fmla="*/ 221660 h 1361712"/>
                <a:gd name="connsiteX12" fmla="*/ 213169 w 1132856"/>
                <a:gd name="connsiteY12" fmla="*/ 499298 h 1361712"/>
                <a:gd name="connsiteX13" fmla="*/ 532067 w 1132856"/>
                <a:gd name="connsiteY13" fmla="*/ 1078900 h 1361712"/>
                <a:gd name="connsiteX14" fmla="*/ 532067 w 1132856"/>
                <a:gd name="connsiteY14" fmla="*/ 1287391 h 1361712"/>
                <a:gd name="connsiteX15" fmla="*/ 338419 w 1132856"/>
                <a:gd name="connsiteY15" fmla="*/ 1344652 h 1361712"/>
                <a:gd name="connsiteX16" fmla="*/ 178059 w 1132856"/>
                <a:gd name="connsiteY16" fmla="*/ 1361712 h 1361712"/>
                <a:gd name="connsiteX17" fmla="*/ 0 w 1132856"/>
                <a:gd name="connsiteY17" fmla="*/ 1287391 h 1361712"/>
                <a:gd name="connsiteX18" fmla="*/ 0 w 1132856"/>
                <a:gd name="connsiteY18" fmla="*/ 476805 h 1361712"/>
                <a:gd name="connsiteX19" fmla="*/ 2845 w 1132856"/>
                <a:gd name="connsiteY19" fmla="*/ 476805 h 1361712"/>
                <a:gd name="connsiteX20" fmla="*/ 2268 w 1132856"/>
                <a:gd name="connsiteY20" fmla="*/ 470697 h 1361712"/>
                <a:gd name="connsiteX21" fmla="*/ 584674 w 1132856"/>
                <a:gd name="connsiteY21" fmla="*/ 32917 h 1361712"/>
                <a:gd name="connsiteX0" fmla="*/ 584674 w 1132856"/>
                <a:gd name="connsiteY0" fmla="*/ 23502 h 1352297"/>
                <a:gd name="connsiteX1" fmla="*/ 1047140 w 1132856"/>
                <a:gd name="connsiteY1" fmla="*/ 125449 h 1352297"/>
                <a:gd name="connsiteX2" fmla="*/ 1124525 w 1132856"/>
                <a:gd name="connsiteY2" fmla="*/ 683282 h 1352297"/>
                <a:gd name="connsiteX3" fmla="*/ 1059133 w 1132856"/>
                <a:gd name="connsiteY3" fmla="*/ 467390 h 1352297"/>
                <a:gd name="connsiteX4" fmla="*/ 1132856 w 1132856"/>
                <a:gd name="connsiteY4" fmla="*/ 953310 h 1352297"/>
                <a:gd name="connsiteX5" fmla="*/ 957217 w 1132856"/>
                <a:gd name="connsiteY5" fmla="*/ 999299 h 1352297"/>
                <a:gd name="connsiteX6" fmla="*/ 829739 w 1132856"/>
                <a:gd name="connsiteY6" fmla="*/ 1321589 h 1352297"/>
                <a:gd name="connsiteX7" fmla="*/ 662876 w 1132856"/>
                <a:gd name="connsiteY7" fmla="*/ 1183708 h 1352297"/>
                <a:gd name="connsiteX8" fmla="*/ 671965 w 1132856"/>
                <a:gd name="connsiteY8" fmla="*/ 1063257 h 1352297"/>
                <a:gd name="connsiteX9" fmla="*/ 1012124 w 1132856"/>
                <a:gd name="connsiteY9" fmla="*/ 489883 h 1352297"/>
                <a:gd name="connsiteX10" fmla="*/ 612647 w 1132856"/>
                <a:gd name="connsiteY10" fmla="*/ 114393 h 1352297"/>
                <a:gd name="connsiteX11" fmla="*/ 628545 w 1132856"/>
                <a:gd name="connsiteY11" fmla="*/ 212245 h 1352297"/>
                <a:gd name="connsiteX12" fmla="*/ 213169 w 1132856"/>
                <a:gd name="connsiteY12" fmla="*/ 489883 h 1352297"/>
                <a:gd name="connsiteX13" fmla="*/ 532067 w 1132856"/>
                <a:gd name="connsiteY13" fmla="*/ 1069485 h 1352297"/>
                <a:gd name="connsiteX14" fmla="*/ 532067 w 1132856"/>
                <a:gd name="connsiteY14" fmla="*/ 1277976 h 1352297"/>
                <a:gd name="connsiteX15" fmla="*/ 338419 w 1132856"/>
                <a:gd name="connsiteY15" fmla="*/ 1335237 h 1352297"/>
                <a:gd name="connsiteX16" fmla="*/ 178059 w 1132856"/>
                <a:gd name="connsiteY16" fmla="*/ 1352297 h 1352297"/>
                <a:gd name="connsiteX17" fmla="*/ 0 w 1132856"/>
                <a:gd name="connsiteY17" fmla="*/ 1277976 h 1352297"/>
                <a:gd name="connsiteX18" fmla="*/ 0 w 1132856"/>
                <a:gd name="connsiteY18" fmla="*/ 467390 h 1352297"/>
                <a:gd name="connsiteX19" fmla="*/ 2845 w 1132856"/>
                <a:gd name="connsiteY19" fmla="*/ 467390 h 1352297"/>
                <a:gd name="connsiteX20" fmla="*/ 2268 w 1132856"/>
                <a:gd name="connsiteY20" fmla="*/ 461282 h 1352297"/>
                <a:gd name="connsiteX21" fmla="*/ 584674 w 1132856"/>
                <a:gd name="connsiteY21" fmla="*/ 23502 h 1352297"/>
                <a:gd name="connsiteX0" fmla="*/ 584674 w 1132856"/>
                <a:gd name="connsiteY0" fmla="*/ 23502 h 1352297"/>
                <a:gd name="connsiteX1" fmla="*/ 1047140 w 1132856"/>
                <a:gd name="connsiteY1" fmla="*/ 125449 h 1352297"/>
                <a:gd name="connsiteX2" fmla="*/ 1124525 w 1132856"/>
                <a:gd name="connsiteY2" fmla="*/ 683282 h 1352297"/>
                <a:gd name="connsiteX3" fmla="*/ 1059133 w 1132856"/>
                <a:gd name="connsiteY3" fmla="*/ 467390 h 1352297"/>
                <a:gd name="connsiteX4" fmla="*/ 1132856 w 1132856"/>
                <a:gd name="connsiteY4" fmla="*/ 953310 h 1352297"/>
                <a:gd name="connsiteX5" fmla="*/ 957217 w 1132856"/>
                <a:gd name="connsiteY5" fmla="*/ 999299 h 1352297"/>
                <a:gd name="connsiteX6" fmla="*/ 829739 w 1132856"/>
                <a:gd name="connsiteY6" fmla="*/ 1321589 h 1352297"/>
                <a:gd name="connsiteX7" fmla="*/ 662876 w 1132856"/>
                <a:gd name="connsiteY7" fmla="*/ 1183708 h 1352297"/>
                <a:gd name="connsiteX8" fmla="*/ 671965 w 1132856"/>
                <a:gd name="connsiteY8" fmla="*/ 1063257 h 1352297"/>
                <a:gd name="connsiteX9" fmla="*/ 1012124 w 1132856"/>
                <a:gd name="connsiteY9" fmla="*/ 489883 h 1352297"/>
                <a:gd name="connsiteX10" fmla="*/ 612647 w 1132856"/>
                <a:gd name="connsiteY10" fmla="*/ 114393 h 1352297"/>
                <a:gd name="connsiteX11" fmla="*/ 628545 w 1132856"/>
                <a:gd name="connsiteY11" fmla="*/ 212245 h 1352297"/>
                <a:gd name="connsiteX12" fmla="*/ 213169 w 1132856"/>
                <a:gd name="connsiteY12" fmla="*/ 489883 h 1352297"/>
                <a:gd name="connsiteX13" fmla="*/ 532067 w 1132856"/>
                <a:gd name="connsiteY13" fmla="*/ 1069485 h 1352297"/>
                <a:gd name="connsiteX14" fmla="*/ 532067 w 1132856"/>
                <a:gd name="connsiteY14" fmla="*/ 1277976 h 1352297"/>
                <a:gd name="connsiteX15" fmla="*/ 338419 w 1132856"/>
                <a:gd name="connsiteY15" fmla="*/ 1335237 h 1352297"/>
                <a:gd name="connsiteX16" fmla="*/ 178059 w 1132856"/>
                <a:gd name="connsiteY16" fmla="*/ 1352297 h 1352297"/>
                <a:gd name="connsiteX17" fmla="*/ 0 w 1132856"/>
                <a:gd name="connsiteY17" fmla="*/ 1277976 h 1352297"/>
                <a:gd name="connsiteX18" fmla="*/ 0 w 1132856"/>
                <a:gd name="connsiteY18" fmla="*/ 467390 h 1352297"/>
                <a:gd name="connsiteX19" fmla="*/ 2845 w 1132856"/>
                <a:gd name="connsiteY19" fmla="*/ 467390 h 1352297"/>
                <a:gd name="connsiteX20" fmla="*/ 2268 w 1132856"/>
                <a:gd name="connsiteY20" fmla="*/ 461282 h 1352297"/>
                <a:gd name="connsiteX21" fmla="*/ 584674 w 1132856"/>
                <a:gd name="connsiteY21" fmla="*/ 23502 h 1352297"/>
                <a:gd name="connsiteX0" fmla="*/ 584674 w 1132856"/>
                <a:gd name="connsiteY0" fmla="*/ 52352 h 1381147"/>
                <a:gd name="connsiteX1" fmla="*/ 1047140 w 1132856"/>
                <a:gd name="connsiteY1" fmla="*/ 154299 h 1381147"/>
                <a:gd name="connsiteX2" fmla="*/ 1124525 w 1132856"/>
                <a:gd name="connsiteY2" fmla="*/ 712132 h 1381147"/>
                <a:gd name="connsiteX3" fmla="*/ 1059133 w 1132856"/>
                <a:gd name="connsiteY3" fmla="*/ 496240 h 1381147"/>
                <a:gd name="connsiteX4" fmla="*/ 1132856 w 1132856"/>
                <a:gd name="connsiteY4" fmla="*/ 982160 h 1381147"/>
                <a:gd name="connsiteX5" fmla="*/ 957217 w 1132856"/>
                <a:gd name="connsiteY5" fmla="*/ 1028149 h 1381147"/>
                <a:gd name="connsiteX6" fmla="*/ 829739 w 1132856"/>
                <a:gd name="connsiteY6" fmla="*/ 1350439 h 1381147"/>
                <a:gd name="connsiteX7" fmla="*/ 662876 w 1132856"/>
                <a:gd name="connsiteY7" fmla="*/ 1212558 h 1381147"/>
                <a:gd name="connsiteX8" fmla="*/ 671965 w 1132856"/>
                <a:gd name="connsiteY8" fmla="*/ 1092107 h 1381147"/>
                <a:gd name="connsiteX9" fmla="*/ 1012124 w 1132856"/>
                <a:gd name="connsiteY9" fmla="*/ 518733 h 1381147"/>
                <a:gd name="connsiteX10" fmla="*/ 612647 w 1132856"/>
                <a:gd name="connsiteY10" fmla="*/ 143243 h 1381147"/>
                <a:gd name="connsiteX11" fmla="*/ 628545 w 1132856"/>
                <a:gd name="connsiteY11" fmla="*/ 241095 h 1381147"/>
                <a:gd name="connsiteX12" fmla="*/ 213169 w 1132856"/>
                <a:gd name="connsiteY12" fmla="*/ 518733 h 1381147"/>
                <a:gd name="connsiteX13" fmla="*/ 532067 w 1132856"/>
                <a:gd name="connsiteY13" fmla="*/ 1098335 h 1381147"/>
                <a:gd name="connsiteX14" fmla="*/ 532067 w 1132856"/>
                <a:gd name="connsiteY14" fmla="*/ 1306826 h 1381147"/>
                <a:gd name="connsiteX15" fmla="*/ 338419 w 1132856"/>
                <a:gd name="connsiteY15" fmla="*/ 1364087 h 1381147"/>
                <a:gd name="connsiteX16" fmla="*/ 178059 w 1132856"/>
                <a:gd name="connsiteY16" fmla="*/ 1381147 h 1381147"/>
                <a:gd name="connsiteX17" fmla="*/ 0 w 1132856"/>
                <a:gd name="connsiteY17" fmla="*/ 1306826 h 1381147"/>
                <a:gd name="connsiteX18" fmla="*/ 0 w 1132856"/>
                <a:gd name="connsiteY18" fmla="*/ 496240 h 1381147"/>
                <a:gd name="connsiteX19" fmla="*/ 2845 w 1132856"/>
                <a:gd name="connsiteY19" fmla="*/ 496240 h 1381147"/>
                <a:gd name="connsiteX20" fmla="*/ 2268 w 1132856"/>
                <a:gd name="connsiteY20" fmla="*/ 490132 h 1381147"/>
                <a:gd name="connsiteX21" fmla="*/ 584674 w 1132856"/>
                <a:gd name="connsiteY21" fmla="*/ 52352 h 1381147"/>
                <a:gd name="connsiteX0" fmla="*/ 578677 w 1132856"/>
                <a:gd name="connsiteY0" fmla="*/ 36438 h 1311260"/>
                <a:gd name="connsiteX1" fmla="*/ 1047140 w 1132856"/>
                <a:gd name="connsiteY1" fmla="*/ 84412 h 1311260"/>
                <a:gd name="connsiteX2" fmla="*/ 1124525 w 1132856"/>
                <a:gd name="connsiteY2" fmla="*/ 642245 h 1311260"/>
                <a:gd name="connsiteX3" fmla="*/ 1059133 w 1132856"/>
                <a:gd name="connsiteY3" fmla="*/ 426353 h 1311260"/>
                <a:gd name="connsiteX4" fmla="*/ 1132856 w 1132856"/>
                <a:gd name="connsiteY4" fmla="*/ 912273 h 1311260"/>
                <a:gd name="connsiteX5" fmla="*/ 957217 w 1132856"/>
                <a:gd name="connsiteY5" fmla="*/ 958262 h 1311260"/>
                <a:gd name="connsiteX6" fmla="*/ 829739 w 1132856"/>
                <a:gd name="connsiteY6" fmla="*/ 1280552 h 1311260"/>
                <a:gd name="connsiteX7" fmla="*/ 662876 w 1132856"/>
                <a:gd name="connsiteY7" fmla="*/ 1142671 h 1311260"/>
                <a:gd name="connsiteX8" fmla="*/ 671965 w 1132856"/>
                <a:gd name="connsiteY8" fmla="*/ 1022220 h 1311260"/>
                <a:gd name="connsiteX9" fmla="*/ 1012124 w 1132856"/>
                <a:gd name="connsiteY9" fmla="*/ 448846 h 1311260"/>
                <a:gd name="connsiteX10" fmla="*/ 612647 w 1132856"/>
                <a:gd name="connsiteY10" fmla="*/ 73356 h 1311260"/>
                <a:gd name="connsiteX11" fmla="*/ 628545 w 1132856"/>
                <a:gd name="connsiteY11" fmla="*/ 171208 h 1311260"/>
                <a:gd name="connsiteX12" fmla="*/ 213169 w 1132856"/>
                <a:gd name="connsiteY12" fmla="*/ 448846 h 1311260"/>
                <a:gd name="connsiteX13" fmla="*/ 532067 w 1132856"/>
                <a:gd name="connsiteY13" fmla="*/ 1028448 h 1311260"/>
                <a:gd name="connsiteX14" fmla="*/ 532067 w 1132856"/>
                <a:gd name="connsiteY14" fmla="*/ 1236939 h 1311260"/>
                <a:gd name="connsiteX15" fmla="*/ 338419 w 1132856"/>
                <a:gd name="connsiteY15" fmla="*/ 1294200 h 1311260"/>
                <a:gd name="connsiteX16" fmla="*/ 178059 w 1132856"/>
                <a:gd name="connsiteY16" fmla="*/ 1311260 h 1311260"/>
                <a:gd name="connsiteX17" fmla="*/ 0 w 1132856"/>
                <a:gd name="connsiteY17" fmla="*/ 1236939 h 1311260"/>
                <a:gd name="connsiteX18" fmla="*/ 0 w 1132856"/>
                <a:gd name="connsiteY18" fmla="*/ 426353 h 1311260"/>
                <a:gd name="connsiteX19" fmla="*/ 2845 w 1132856"/>
                <a:gd name="connsiteY19" fmla="*/ 426353 h 1311260"/>
                <a:gd name="connsiteX20" fmla="*/ 2268 w 1132856"/>
                <a:gd name="connsiteY20" fmla="*/ 420245 h 1311260"/>
                <a:gd name="connsiteX21" fmla="*/ 578677 w 1132856"/>
                <a:gd name="connsiteY21" fmla="*/ 36438 h 1311260"/>
                <a:gd name="connsiteX0" fmla="*/ 524704 w 1132856"/>
                <a:gd name="connsiteY0" fmla="*/ 17280 h 1394050"/>
                <a:gd name="connsiteX1" fmla="*/ 1047140 w 1132856"/>
                <a:gd name="connsiteY1" fmla="*/ 167202 h 1394050"/>
                <a:gd name="connsiteX2" fmla="*/ 1124525 w 1132856"/>
                <a:gd name="connsiteY2" fmla="*/ 725035 h 1394050"/>
                <a:gd name="connsiteX3" fmla="*/ 1059133 w 1132856"/>
                <a:gd name="connsiteY3" fmla="*/ 509143 h 1394050"/>
                <a:gd name="connsiteX4" fmla="*/ 1132856 w 1132856"/>
                <a:gd name="connsiteY4" fmla="*/ 995063 h 1394050"/>
                <a:gd name="connsiteX5" fmla="*/ 957217 w 1132856"/>
                <a:gd name="connsiteY5" fmla="*/ 1041052 h 1394050"/>
                <a:gd name="connsiteX6" fmla="*/ 829739 w 1132856"/>
                <a:gd name="connsiteY6" fmla="*/ 1363342 h 1394050"/>
                <a:gd name="connsiteX7" fmla="*/ 662876 w 1132856"/>
                <a:gd name="connsiteY7" fmla="*/ 1225461 h 1394050"/>
                <a:gd name="connsiteX8" fmla="*/ 671965 w 1132856"/>
                <a:gd name="connsiteY8" fmla="*/ 1105010 h 1394050"/>
                <a:gd name="connsiteX9" fmla="*/ 1012124 w 1132856"/>
                <a:gd name="connsiteY9" fmla="*/ 531636 h 1394050"/>
                <a:gd name="connsiteX10" fmla="*/ 612647 w 1132856"/>
                <a:gd name="connsiteY10" fmla="*/ 156146 h 1394050"/>
                <a:gd name="connsiteX11" fmla="*/ 628545 w 1132856"/>
                <a:gd name="connsiteY11" fmla="*/ 253998 h 1394050"/>
                <a:gd name="connsiteX12" fmla="*/ 213169 w 1132856"/>
                <a:gd name="connsiteY12" fmla="*/ 531636 h 1394050"/>
                <a:gd name="connsiteX13" fmla="*/ 532067 w 1132856"/>
                <a:gd name="connsiteY13" fmla="*/ 1111238 h 1394050"/>
                <a:gd name="connsiteX14" fmla="*/ 532067 w 1132856"/>
                <a:gd name="connsiteY14" fmla="*/ 1319729 h 1394050"/>
                <a:gd name="connsiteX15" fmla="*/ 338419 w 1132856"/>
                <a:gd name="connsiteY15" fmla="*/ 1376990 h 1394050"/>
                <a:gd name="connsiteX16" fmla="*/ 178059 w 1132856"/>
                <a:gd name="connsiteY16" fmla="*/ 1394050 h 1394050"/>
                <a:gd name="connsiteX17" fmla="*/ 0 w 1132856"/>
                <a:gd name="connsiteY17" fmla="*/ 1319729 h 1394050"/>
                <a:gd name="connsiteX18" fmla="*/ 0 w 1132856"/>
                <a:gd name="connsiteY18" fmla="*/ 509143 h 1394050"/>
                <a:gd name="connsiteX19" fmla="*/ 2845 w 1132856"/>
                <a:gd name="connsiteY19" fmla="*/ 509143 h 1394050"/>
                <a:gd name="connsiteX20" fmla="*/ 2268 w 1132856"/>
                <a:gd name="connsiteY20" fmla="*/ 503035 h 1394050"/>
                <a:gd name="connsiteX21" fmla="*/ 524704 w 1132856"/>
                <a:gd name="connsiteY21" fmla="*/ 17280 h 1394050"/>
                <a:gd name="connsiteX0" fmla="*/ 524704 w 1132856"/>
                <a:gd name="connsiteY0" fmla="*/ 7850 h 1384620"/>
                <a:gd name="connsiteX1" fmla="*/ 1047140 w 1132856"/>
                <a:gd name="connsiteY1" fmla="*/ 157772 h 1384620"/>
                <a:gd name="connsiteX2" fmla="*/ 1124525 w 1132856"/>
                <a:gd name="connsiteY2" fmla="*/ 715605 h 1384620"/>
                <a:gd name="connsiteX3" fmla="*/ 1059133 w 1132856"/>
                <a:gd name="connsiteY3" fmla="*/ 499713 h 1384620"/>
                <a:gd name="connsiteX4" fmla="*/ 1132856 w 1132856"/>
                <a:gd name="connsiteY4" fmla="*/ 985633 h 1384620"/>
                <a:gd name="connsiteX5" fmla="*/ 957217 w 1132856"/>
                <a:gd name="connsiteY5" fmla="*/ 1031622 h 1384620"/>
                <a:gd name="connsiteX6" fmla="*/ 829739 w 1132856"/>
                <a:gd name="connsiteY6" fmla="*/ 1353912 h 1384620"/>
                <a:gd name="connsiteX7" fmla="*/ 662876 w 1132856"/>
                <a:gd name="connsiteY7" fmla="*/ 1216031 h 1384620"/>
                <a:gd name="connsiteX8" fmla="*/ 671965 w 1132856"/>
                <a:gd name="connsiteY8" fmla="*/ 1095580 h 1384620"/>
                <a:gd name="connsiteX9" fmla="*/ 1012124 w 1132856"/>
                <a:gd name="connsiteY9" fmla="*/ 522206 h 1384620"/>
                <a:gd name="connsiteX10" fmla="*/ 612647 w 1132856"/>
                <a:gd name="connsiteY10" fmla="*/ 146716 h 1384620"/>
                <a:gd name="connsiteX11" fmla="*/ 628545 w 1132856"/>
                <a:gd name="connsiteY11" fmla="*/ 244568 h 1384620"/>
                <a:gd name="connsiteX12" fmla="*/ 213169 w 1132856"/>
                <a:gd name="connsiteY12" fmla="*/ 522206 h 1384620"/>
                <a:gd name="connsiteX13" fmla="*/ 532067 w 1132856"/>
                <a:gd name="connsiteY13" fmla="*/ 1101808 h 1384620"/>
                <a:gd name="connsiteX14" fmla="*/ 532067 w 1132856"/>
                <a:gd name="connsiteY14" fmla="*/ 1310299 h 1384620"/>
                <a:gd name="connsiteX15" fmla="*/ 338419 w 1132856"/>
                <a:gd name="connsiteY15" fmla="*/ 1367560 h 1384620"/>
                <a:gd name="connsiteX16" fmla="*/ 178059 w 1132856"/>
                <a:gd name="connsiteY16" fmla="*/ 1384620 h 1384620"/>
                <a:gd name="connsiteX17" fmla="*/ 0 w 1132856"/>
                <a:gd name="connsiteY17" fmla="*/ 1310299 h 1384620"/>
                <a:gd name="connsiteX18" fmla="*/ 0 w 1132856"/>
                <a:gd name="connsiteY18" fmla="*/ 499713 h 1384620"/>
                <a:gd name="connsiteX19" fmla="*/ 2845 w 1132856"/>
                <a:gd name="connsiteY19" fmla="*/ 499713 h 1384620"/>
                <a:gd name="connsiteX20" fmla="*/ 152193 w 1132856"/>
                <a:gd name="connsiteY20" fmla="*/ 343678 h 1384620"/>
                <a:gd name="connsiteX21" fmla="*/ 524704 w 1132856"/>
                <a:gd name="connsiteY21" fmla="*/ 7850 h 1384620"/>
                <a:gd name="connsiteX0" fmla="*/ 524704 w 1132856"/>
                <a:gd name="connsiteY0" fmla="*/ 7850 h 1384620"/>
                <a:gd name="connsiteX1" fmla="*/ 1047140 w 1132856"/>
                <a:gd name="connsiteY1" fmla="*/ 157772 h 1384620"/>
                <a:gd name="connsiteX2" fmla="*/ 1124525 w 1132856"/>
                <a:gd name="connsiteY2" fmla="*/ 715605 h 1384620"/>
                <a:gd name="connsiteX3" fmla="*/ 1059133 w 1132856"/>
                <a:gd name="connsiteY3" fmla="*/ 499713 h 1384620"/>
                <a:gd name="connsiteX4" fmla="*/ 1132856 w 1132856"/>
                <a:gd name="connsiteY4" fmla="*/ 985633 h 1384620"/>
                <a:gd name="connsiteX5" fmla="*/ 957217 w 1132856"/>
                <a:gd name="connsiteY5" fmla="*/ 1031622 h 1384620"/>
                <a:gd name="connsiteX6" fmla="*/ 829739 w 1132856"/>
                <a:gd name="connsiteY6" fmla="*/ 1353912 h 1384620"/>
                <a:gd name="connsiteX7" fmla="*/ 662876 w 1132856"/>
                <a:gd name="connsiteY7" fmla="*/ 1216031 h 1384620"/>
                <a:gd name="connsiteX8" fmla="*/ 671965 w 1132856"/>
                <a:gd name="connsiteY8" fmla="*/ 1095580 h 1384620"/>
                <a:gd name="connsiteX9" fmla="*/ 1012124 w 1132856"/>
                <a:gd name="connsiteY9" fmla="*/ 522206 h 1384620"/>
                <a:gd name="connsiteX10" fmla="*/ 612647 w 1132856"/>
                <a:gd name="connsiteY10" fmla="*/ 146716 h 1384620"/>
                <a:gd name="connsiteX11" fmla="*/ 628545 w 1132856"/>
                <a:gd name="connsiteY11" fmla="*/ 244568 h 1384620"/>
                <a:gd name="connsiteX12" fmla="*/ 213169 w 1132856"/>
                <a:gd name="connsiteY12" fmla="*/ 522206 h 1384620"/>
                <a:gd name="connsiteX13" fmla="*/ 532067 w 1132856"/>
                <a:gd name="connsiteY13" fmla="*/ 1101808 h 1384620"/>
                <a:gd name="connsiteX14" fmla="*/ 532067 w 1132856"/>
                <a:gd name="connsiteY14" fmla="*/ 1310299 h 1384620"/>
                <a:gd name="connsiteX15" fmla="*/ 338419 w 1132856"/>
                <a:gd name="connsiteY15" fmla="*/ 1367560 h 1384620"/>
                <a:gd name="connsiteX16" fmla="*/ 178059 w 1132856"/>
                <a:gd name="connsiteY16" fmla="*/ 1384620 h 1384620"/>
                <a:gd name="connsiteX17" fmla="*/ 113944 w 1132856"/>
                <a:gd name="connsiteY17" fmla="*/ 842533 h 1384620"/>
                <a:gd name="connsiteX18" fmla="*/ 0 w 1132856"/>
                <a:gd name="connsiteY18" fmla="*/ 499713 h 1384620"/>
                <a:gd name="connsiteX19" fmla="*/ 2845 w 1132856"/>
                <a:gd name="connsiteY19" fmla="*/ 499713 h 1384620"/>
                <a:gd name="connsiteX20" fmla="*/ 152193 w 1132856"/>
                <a:gd name="connsiteY20" fmla="*/ 343678 h 1384620"/>
                <a:gd name="connsiteX21" fmla="*/ 524704 w 1132856"/>
                <a:gd name="connsiteY21" fmla="*/ 7850 h 1384620"/>
                <a:gd name="connsiteX0" fmla="*/ 524704 w 1132856"/>
                <a:gd name="connsiteY0" fmla="*/ 7850 h 1384620"/>
                <a:gd name="connsiteX1" fmla="*/ 1047140 w 1132856"/>
                <a:gd name="connsiteY1" fmla="*/ 157772 h 1384620"/>
                <a:gd name="connsiteX2" fmla="*/ 1124525 w 1132856"/>
                <a:gd name="connsiteY2" fmla="*/ 715605 h 1384620"/>
                <a:gd name="connsiteX3" fmla="*/ 1059133 w 1132856"/>
                <a:gd name="connsiteY3" fmla="*/ 499713 h 1384620"/>
                <a:gd name="connsiteX4" fmla="*/ 1132856 w 1132856"/>
                <a:gd name="connsiteY4" fmla="*/ 985633 h 1384620"/>
                <a:gd name="connsiteX5" fmla="*/ 957217 w 1132856"/>
                <a:gd name="connsiteY5" fmla="*/ 1031622 h 1384620"/>
                <a:gd name="connsiteX6" fmla="*/ 829739 w 1132856"/>
                <a:gd name="connsiteY6" fmla="*/ 1353912 h 1384620"/>
                <a:gd name="connsiteX7" fmla="*/ 662876 w 1132856"/>
                <a:gd name="connsiteY7" fmla="*/ 1216031 h 1384620"/>
                <a:gd name="connsiteX8" fmla="*/ 671965 w 1132856"/>
                <a:gd name="connsiteY8" fmla="*/ 1095580 h 1384620"/>
                <a:gd name="connsiteX9" fmla="*/ 1012124 w 1132856"/>
                <a:gd name="connsiteY9" fmla="*/ 522206 h 1384620"/>
                <a:gd name="connsiteX10" fmla="*/ 612647 w 1132856"/>
                <a:gd name="connsiteY10" fmla="*/ 146716 h 1384620"/>
                <a:gd name="connsiteX11" fmla="*/ 628545 w 1132856"/>
                <a:gd name="connsiteY11" fmla="*/ 244568 h 1384620"/>
                <a:gd name="connsiteX12" fmla="*/ 213169 w 1132856"/>
                <a:gd name="connsiteY12" fmla="*/ 522206 h 1384620"/>
                <a:gd name="connsiteX13" fmla="*/ 532067 w 1132856"/>
                <a:gd name="connsiteY13" fmla="*/ 1101808 h 1384620"/>
                <a:gd name="connsiteX14" fmla="*/ 532067 w 1132856"/>
                <a:gd name="connsiteY14" fmla="*/ 1310299 h 1384620"/>
                <a:gd name="connsiteX15" fmla="*/ 338419 w 1132856"/>
                <a:gd name="connsiteY15" fmla="*/ 1367560 h 1384620"/>
                <a:gd name="connsiteX16" fmla="*/ 178059 w 1132856"/>
                <a:gd name="connsiteY16" fmla="*/ 1384620 h 1384620"/>
                <a:gd name="connsiteX17" fmla="*/ 113944 w 1132856"/>
                <a:gd name="connsiteY17" fmla="*/ 842533 h 1384620"/>
                <a:gd name="connsiteX18" fmla="*/ 0 w 1132856"/>
                <a:gd name="connsiteY18" fmla="*/ 499713 h 1384620"/>
                <a:gd name="connsiteX19" fmla="*/ 56818 w 1132856"/>
                <a:gd name="connsiteY19" fmla="*/ 481720 h 1384620"/>
                <a:gd name="connsiteX20" fmla="*/ 152193 w 1132856"/>
                <a:gd name="connsiteY20" fmla="*/ 343678 h 1384620"/>
                <a:gd name="connsiteX21" fmla="*/ 524704 w 1132856"/>
                <a:gd name="connsiteY21" fmla="*/ 7850 h 1384620"/>
                <a:gd name="connsiteX0" fmla="*/ 524704 w 1132856"/>
                <a:gd name="connsiteY0" fmla="*/ 6126 h 1382896"/>
                <a:gd name="connsiteX1" fmla="*/ 1047140 w 1132856"/>
                <a:gd name="connsiteY1" fmla="*/ 156048 h 1382896"/>
                <a:gd name="connsiteX2" fmla="*/ 1124525 w 1132856"/>
                <a:gd name="connsiteY2" fmla="*/ 713881 h 1382896"/>
                <a:gd name="connsiteX3" fmla="*/ 1059133 w 1132856"/>
                <a:gd name="connsiteY3" fmla="*/ 497989 h 1382896"/>
                <a:gd name="connsiteX4" fmla="*/ 1132856 w 1132856"/>
                <a:gd name="connsiteY4" fmla="*/ 983909 h 1382896"/>
                <a:gd name="connsiteX5" fmla="*/ 957217 w 1132856"/>
                <a:gd name="connsiteY5" fmla="*/ 1029898 h 1382896"/>
                <a:gd name="connsiteX6" fmla="*/ 829739 w 1132856"/>
                <a:gd name="connsiteY6" fmla="*/ 1352188 h 1382896"/>
                <a:gd name="connsiteX7" fmla="*/ 662876 w 1132856"/>
                <a:gd name="connsiteY7" fmla="*/ 1214307 h 1382896"/>
                <a:gd name="connsiteX8" fmla="*/ 671965 w 1132856"/>
                <a:gd name="connsiteY8" fmla="*/ 1093856 h 1382896"/>
                <a:gd name="connsiteX9" fmla="*/ 1012124 w 1132856"/>
                <a:gd name="connsiteY9" fmla="*/ 520482 h 1382896"/>
                <a:gd name="connsiteX10" fmla="*/ 612647 w 1132856"/>
                <a:gd name="connsiteY10" fmla="*/ 144992 h 1382896"/>
                <a:gd name="connsiteX11" fmla="*/ 628545 w 1132856"/>
                <a:gd name="connsiteY11" fmla="*/ 242844 h 1382896"/>
                <a:gd name="connsiteX12" fmla="*/ 213169 w 1132856"/>
                <a:gd name="connsiteY12" fmla="*/ 520482 h 1382896"/>
                <a:gd name="connsiteX13" fmla="*/ 532067 w 1132856"/>
                <a:gd name="connsiteY13" fmla="*/ 1100084 h 1382896"/>
                <a:gd name="connsiteX14" fmla="*/ 532067 w 1132856"/>
                <a:gd name="connsiteY14" fmla="*/ 1308575 h 1382896"/>
                <a:gd name="connsiteX15" fmla="*/ 338419 w 1132856"/>
                <a:gd name="connsiteY15" fmla="*/ 1365836 h 1382896"/>
                <a:gd name="connsiteX16" fmla="*/ 178059 w 1132856"/>
                <a:gd name="connsiteY16" fmla="*/ 1382896 h 1382896"/>
                <a:gd name="connsiteX17" fmla="*/ 113944 w 1132856"/>
                <a:gd name="connsiteY17" fmla="*/ 840809 h 1382896"/>
                <a:gd name="connsiteX18" fmla="*/ 0 w 1132856"/>
                <a:gd name="connsiteY18" fmla="*/ 497989 h 1382896"/>
                <a:gd name="connsiteX19" fmla="*/ 56818 w 1132856"/>
                <a:gd name="connsiteY19" fmla="*/ 479996 h 1382896"/>
                <a:gd name="connsiteX20" fmla="*/ 62239 w 1132856"/>
                <a:gd name="connsiteY20" fmla="*/ 311969 h 1382896"/>
                <a:gd name="connsiteX21" fmla="*/ 524704 w 1132856"/>
                <a:gd name="connsiteY21" fmla="*/ 6126 h 1382896"/>
                <a:gd name="connsiteX0" fmla="*/ 524704 w 1132856"/>
                <a:gd name="connsiteY0" fmla="*/ 6126 h 1382896"/>
                <a:gd name="connsiteX1" fmla="*/ 1047140 w 1132856"/>
                <a:gd name="connsiteY1" fmla="*/ 156048 h 1382896"/>
                <a:gd name="connsiteX2" fmla="*/ 1124525 w 1132856"/>
                <a:gd name="connsiteY2" fmla="*/ 713881 h 1382896"/>
                <a:gd name="connsiteX3" fmla="*/ 1059133 w 1132856"/>
                <a:gd name="connsiteY3" fmla="*/ 497989 h 1382896"/>
                <a:gd name="connsiteX4" fmla="*/ 1132856 w 1132856"/>
                <a:gd name="connsiteY4" fmla="*/ 983909 h 1382896"/>
                <a:gd name="connsiteX5" fmla="*/ 957217 w 1132856"/>
                <a:gd name="connsiteY5" fmla="*/ 1029898 h 1382896"/>
                <a:gd name="connsiteX6" fmla="*/ 829739 w 1132856"/>
                <a:gd name="connsiteY6" fmla="*/ 1352188 h 1382896"/>
                <a:gd name="connsiteX7" fmla="*/ 662876 w 1132856"/>
                <a:gd name="connsiteY7" fmla="*/ 1214307 h 1382896"/>
                <a:gd name="connsiteX8" fmla="*/ 671965 w 1132856"/>
                <a:gd name="connsiteY8" fmla="*/ 1093856 h 1382896"/>
                <a:gd name="connsiteX9" fmla="*/ 1012124 w 1132856"/>
                <a:gd name="connsiteY9" fmla="*/ 520482 h 1382896"/>
                <a:gd name="connsiteX10" fmla="*/ 612647 w 1132856"/>
                <a:gd name="connsiteY10" fmla="*/ 144992 h 1382896"/>
                <a:gd name="connsiteX11" fmla="*/ 628545 w 1132856"/>
                <a:gd name="connsiteY11" fmla="*/ 242844 h 1382896"/>
                <a:gd name="connsiteX12" fmla="*/ 213169 w 1132856"/>
                <a:gd name="connsiteY12" fmla="*/ 520482 h 1382896"/>
                <a:gd name="connsiteX13" fmla="*/ 532067 w 1132856"/>
                <a:gd name="connsiteY13" fmla="*/ 1100084 h 1382896"/>
                <a:gd name="connsiteX14" fmla="*/ 532067 w 1132856"/>
                <a:gd name="connsiteY14" fmla="*/ 1308575 h 1382896"/>
                <a:gd name="connsiteX15" fmla="*/ 338419 w 1132856"/>
                <a:gd name="connsiteY15" fmla="*/ 1365836 h 1382896"/>
                <a:gd name="connsiteX16" fmla="*/ 178059 w 1132856"/>
                <a:gd name="connsiteY16" fmla="*/ 1382896 h 1382896"/>
                <a:gd name="connsiteX17" fmla="*/ 113944 w 1132856"/>
                <a:gd name="connsiteY17" fmla="*/ 840809 h 1382896"/>
                <a:gd name="connsiteX18" fmla="*/ 0 w 1132856"/>
                <a:gd name="connsiteY18" fmla="*/ 497989 h 1382896"/>
                <a:gd name="connsiteX19" fmla="*/ 56818 w 1132856"/>
                <a:gd name="connsiteY19" fmla="*/ 479996 h 1382896"/>
                <a:gd name="connsiteX20" fmla="*/ 62239 w 1132856"/>
                <a:gd name="connsiteY20" fmla="*/ 311969 h 1382896"/>
                <a:gd name="connsiteX21" fmla="*/ 524704 w 1132856"/>
                <a:gd name="connsiteY21" fmla="*/ 6126 h 1382896"/>
                <a:gd name="connsiteX0" fmla="*/ 524704 w 1132856"/>
                <a:gd name="connsiteY0" fmla="*/ 6126 h 1365837"/>
                <a:gd name="connsiteX1" fmla="*/ 1047140 w 1132856"/>
                <a:gd name="connsiteY1" fmla="*/ 156048 h 1365837"/>
                <a:gd name="connsiteX2" fmla="*/ 1124525 w 1132856"/>
                <a:gd name="connsiteY2" fmla="*/ 713881 h 1365837"/>
                <a:gd name="connsiteX3" fmla="*/ 1059133 w 1132856"/>
                <a:gd name="connsiteY3" fmla="*/ 497989 h 1365837"/>
                <a:gd name="connsiteX4" fmla="*/ 1132856 w 1132856"/>
                <a:gd name="connsiteY4" fmla="*/ 983909 h 1365837"/>
                <a:gd name="connsiteX5" fmla="*/ 957217 w 1132856"/>
                <a:gd name="connsiteY5" fmla="*/ 1029898 h 1365837"/>
                <a:gd name="connsiteX6" fmla="*/ 829739 w 1132856"/>
                <a:gd name="connsiteY6" fmla="*/ 1352188 h 1365837"/>
                <a:gd name="connsiteX7" fmla="*/ 662876 w 1132856"/>
                <a:gd name="connsiteY7" fmla="*/ 1214307 h 1365837"/>
                <a:gd name="connsiteX8" fmla="*/ 671965 w 1132856"/>
                <a:gd name="connsiteY8" fmla="*/ 1093856 h 1365837"/>
                <a:gd name="connsiteX9" fmla="*/ 1012124 w 1132856"/>
                <a:gd name="connsiteY9" fmla="*/ 520482 h 1365837"/>
                <a:gd name="connsiteX10" fmla="*/ 612647 w 1132856"/>
                <a:gd name="connsiteY10" fmla="*/ 144992 h 1365837"/>
                <a:gd name="connsiteX11" fmla="*/ 628545 w 1132856"/>
                <a:gd name="connsiteY11" fmla="*/ 242844 h 1365837"/>
                <a:gd name="connsiteX12" fmla="*/ 213169 w 1132856"/>
                <a:gd name="connsiteY12" fmla="*/ 520482 h 1365837"/>
                <a:gd name="connsiteX13" fmla="*/ 532067 w 1132856"/>
                <a:gd name="connsiteY13" fmla="*/ 1100084 h 1365837"/>
                <a:gd name="connsiteX14" fmla="*/ 532067 w 1132856"/>
                <a:gd name="connsiteY14" fmla="*/ 1308575 h 1365837"/>
                <a:gd name="connsiteX15" fmla="*/ 338419 w 1132856"/>
                <a:gd name="connsiteY15" fmla="*/ 1365836 h 1365837"/>
                <a:gd name="connsiteX16" fmla="*/ 208044 w 1132856"/>
                <a:gd name="connsiteY16" fmla="*/ 1083044 h 1365837"/>
                <a:gd name="connsiteX17" fmla="*/ 113944 w 1132856"/>
                <a:gd name="connsiteY17" fmla="*/ 840809 h 1365837"/>
                <a:gd name="connsiteX18" fmla="*/ 0 w 1132856"/>
                <a:gd name="connsiteY18" fmla="*/ 497989 h 1365837"/>
                <a:gd name="connsiteX19" fmla="*/ 56818 w 1132856"/>
                <a:gd name="connsiteY19" fmla="*/ 479996 h 1365837"/>
                <a:gd name="connsiteX20" fmla="*/ 62239 w 1132856"/>
                <a:gd name="connsiteY20" fmla="*/ 311969 h 1365837"/>
                <a:gd name="connsiteX21" fmla="*/ 524704 w 1132856"/>
                <a:gd name="connsiteY21" fmla="*/ 6126 h 1365837"/>
                <a:gd name="connsiteX0" fmla="*/ 524704 w 1132856"/>
                <a:gd name="connsiteY0" fmla="*/ 6126 h 1352188"/>
                <a:gd name="connsiteX1" fmla="*/ 1047140 w 1132856"/>
                <a:gd name="connsiteY1" fmla="*/ 156048 h 1352188"/>
                <a:gd name="connsiteX2" fmla="*/ 1124525 w 1132856"/>
                <a:gd name="connsiteY2" fmla="*/ 713881 h 1352188"/>
                <a:gd name="connsiteX3" fmla="*/ 1059133 w 1132856"/>
                <a:gd name="connsiteY3" fmla="*/ 497989 h 1352188"/>
                <a:gd name="connsiteX4" fmla="*/ 1132856 w 1132856"/>
                <a:gd name="connsiteY4" fmla="*/ 983909 h 1352188"/>
                <a:gd name="connsiteX5" fmla="*/ 957217 w 1132856"/>
                <a:gd name="connsiteY5" fmla="*/ 1029898 h 1352188"/>
                <a:gd name="connsiteX6" fmla="*/ 829739 w 1132856"/>
                <a:gd name="connsiteY6" fmla="*/ 1352188 h 1352188"/>
                <a:gd name="connsiteX7" fmla="*/ 662876 w 1132856"/>
                <a:gd name="connsiteY7" fmla="*/ 1214307 h 1352188"/>
                <a:gd name="connsiteX8" fmla="*/ 671965 w 1132856"/>
                <a:gd name="connsiteY8" fmla="*/ 1093856 h 1352188"/>
                <a:gd name="connsiteX9" fmla="*/ 1012124 w 1132856"/>
                <a:gd name="connsiteY9" fmla="*/ 520482 h 1352188"/>
                <a:gd name="connsiteX10" fmla="*/ 612647 w 1132856"/>
                <a:gd name="connsiteY10" fmla="*/ 144992 h 1352188"/>
                <a:gd name="connsiteX11" fmla="*/ 628545 w 1132856"/>
                <a:gd name="connsiteY11" fmla="*/ 242844 h 1352188"/>
                <a:gd name="connsiteX12" fmla="*/ 213169 w 1132856"/>
                <a:gd name="connsiteY12" fmla="*/ 520482 h 1352188"/>
                <a:gd name="connsiteX13" fmla="*/ 532067 w 1132856"/>
                <a:gd name="connsiteY13" fmla="*/ 1100084 h 1352188"/>
                <a:gd name="connsiteX14" fmla="*/ 532067 w 1132856"/>
                <a:gd name="connsiteY14" fmla="*/ 1308575 h 1352188"/>
                <a:gd name="connsiteX15" fmla="*/ 350414 w 1132856"/>
                <a:gd name="connsiteY15" fmla="*/ 1113960 h 1352188"/>
                <a:gd name="connsiteX16" fmla="*/ 208044 w 1132856"/>
                <a:gd name="connsiteY16" fmla="*/ 1083044 h 1352188"/>
                <a:gd name="connsiteX17" fmla="*/ 113944 w 1132856"/>
                <a:gd name="connsiteY17" fmla="*/ 840809 h 1352188"/>
                <a:gd name="connsiteX18" fmla="*/ 0 w 1132856"/>
                <a:gd name="connsiteY18" fmla="*/ 497989 h 1352188"/>
                <a:gd name="connsiteX19" fmla="*/ 56818 w 1132856"/>
                <a:gd name="connsiteY19" fmla="*/ 479996 h 1352188"/>
                <a:gd name="connsiteX20" fmla="*/ 62239 w 1132856"/>
                <a:gd name="connsiteY20" fmla="*/ 311969 h 1352188"/>
                <a:gd name="connsiteX21" fmla="*/ 524704 w 1132856"/>
                <a:gd name="connsiteY21" fmla="*/ 6126 h 1352188"/>
                <a:gd name="connsiteX0" fmla="*/ 524704 w 1132856"/>
                <a:gd name="connsiteY0" fmla="*/ 6126 h 1352188"/>
                <a:gd name="connsiteX1" fmla="*/ 1047140 w 1132856"/>
                <a:gd name="connsiteY1" fmla="*/ 156048 h 1352188"/>
                <a:gd name="connsiteX2" fmla="*/ 1124525 w 1132856"/>
                <a:gd name="connsiteY2" fmla="*/ 713881 h 1352188"/>
                <a:gd name="connsiteX3" fmla="*/ 1059133 w 1132856"/>
                <a:gd name="connsiteY3" fmla="*/ 497989 h 1352188"/>
                <a:gd name="connsiteX4" fmla="*/ 1132856 w 1132856"/>
                <a:gd name="connsiteY4" fmla="*/ 983909 h 1352188"/>
                <a:gd name="connsiteX5" fmla="*/ 957217 w 1132856"/>
                <a:gd name="connsiteY5" fmla="*/ 1029898 h 1352188"/>
                <a:gd name="connsiteX6" fmla="*/ 829739 w 1132856"/>
                <a:gd name="connsiteY6" fmla="*/ 1352188 h 1352188"/>
                <a:gd name="connsiteX7" fmla="*/ 662876 w 1132856"/>
                <a:gd name="connsiteY7" fmla="*/ 1214307 h 1352188"/>
                <a:gd name="connsiteX8" fmla="*/ 671965 w 1132856"/>
                <a:gd name="connsiteY8" fmla="*/ 1093856 h 1352188"/>
                <a:gd name="connsiteX9" fmla="*/ 1012124 w 1132856"/>
                <a:gd name="connsiteY9" fmla="*/ 520482 h 1352188"/>
                <a:gd name="connsiteX10" fmla="*/ 612647 w 1132856"/>
                <a:gd name="connsiteY10" fmla="*/ 144992 h 1352188"/>
                <a:gd name="connsiteX11" fmla="*/ 628545 w 1132856"/>
                <a:gd name="connsiteY11" fmla="*/ 242844 h 1352188"/>
                <a:gd name="connsiteX12" fmla="*/ 213169 w 1132856"/>
                <a:gd name="connsiteY12" fmla="*/ 520482 h 1352188"/>
                <a:gd name="connsiteX13" fmla="*/ 532067 w 1132856"/>
                <a:gd name="connsiteY13" fmla="*/ 1100084 h 1352188"/>
                <a:gd name="connsiteX14" fmla="*/ 532066 w 1132856"/>
                <a:gd name="connsiteY14" fmla="*/ 1056701 h 1352188"/>
                <a:gd name="connsiteX15" fmla="*/ 350414 w 1132856"/>
                <a:gd name="connsiteY15" fmla="*/ 1113960 h 1352188"/>
                <a:gd name="connsiteX16" fmla="*/ 208044 w 1132856"/>
                <a:gd name="connsiteY16" fmla="*/ 1083044 h 1352188"/>
                <a:gd name="connsiteX17" fmla="*/ 113944 w 1132856"/>
                <a:gd name="connsiteY17" fmla="*/ 840809 h 1352188"/>
                <a:gd name="connsiteX18" fmla="*/ 0 w 1132856"/>
                <a:gd name="connsiteY18" fmla="*/ 497989 h 1352188"/>
                <a:gd name="connsiteX19" fmla="*/ 56818 w 1132856"/>
                <a:gd name="connsiteY19" fmla="*/ 479996 h 1352188"/>
                <a:gd name="connsiteX20" fmla="*/ 62239 w 1132856"/>
                <a:gd name="connsiteY20" fmla="*/ 311969 h 1352188"/>
                <a:gd name="connsiteX21" fmla="*/ 524704 w 1132856"/>
                <a:gd name="connsiteY21" fmla="*/ 6126 h 1352188"/>
                <a:gd name="connsiteX0" fmla="*/ 524704 w 1132856"/>
                <a:gd name="connsiteY0" fmla="*/ 6126 h 1352188"/>
                <a:gd name="connsiteX1" fmla="*/ 1047140 w 1132856"/>
                <a:gd name="connsiteY1" fmla="*/ 156048 h 1352188"/>
                <a:gd name="connsiteX2" fmla="*/ 1124525 w 1132856"/>
                <a:gd name="connsiteY2" fmla="*/ 713881 h 1352188"/>
                <a:gd name="connsiteX3" fmla="*/ 1059133 w 1132856"/>
                <a:gd name="connsiteY3" fmla="*/ 497989 h 1352188"/>
                <a:gd name="connsiteX4" fmla="*/ 1132856 w 1132856"/>
                <a:gd name="connsiteY4" fmla="*/ 983909 h 1352188"/>
                <a:gd name="connsiteX5" fmla="*/ 957217 w 1132856"/>
                <a:gd name="connsiteY5" fmla="*/ 1029898 h 1352188"/>
                <a:gd name="connsiteX6" fmla="*/ 829739 w 1132856"/>
                <a:gd name="connsiteY6" fmla="*/ 1352188 h 1352188"/>
                <a:gd name="connsiteX7" fmla="*/ 650882 w 1132856"/>
                <a:gd name="connsiteY7" fmla="*/ 1016406 h 1352188"/>
                <a:gd name="connsiteX8" fmla="*/ 671965 w 1132856"/>
                <a:gd name="connsiteY8" fmla="*/ 1093856 h 1352188"/>
                <a:gd name="connsiteX9" fmla="*/ 1012124 w 1132856"/>
                <a:gd name="connsiteY9" fmla="*/ 520482 h 1352188"/>
                <a:gd name="connsiteX10" fmla="*/ 612647 w 1132856"/>
                <a:gd name="connsiteY10" fmla="*/ 144992 h 1352188"/>
                <a:gd name="connsiteX11" fmla="*/ 628545 w 1132856"/>
                <a:gd name="connsiteY11" fmla="*/ 242844 h 1352188"/>
                <a:gd name="connsiteX12" fmla="*/ 213169 w 1132856"/>
                <a:gd name="connsiteY12" fmla="*/ 520482 h 1352188"/>
                <a:gd name="connsiteX13" fmla="*/ 532067 w 1132856"/>
                <a:gd name="connsiteY13" fmla="*/ 1100084 h 1352188"/>
                <a:gd name="connsiteX14" fmla="*/ 532066 w 1132856"/>
                <a:gd name="connsiteY14" fmla="*/ 1056701 h 1352188"/>
                <a:gd name="connsiteX15" fmla="*/ 350414 w 1132856"/>
                <a:gd name="connsiteY15" fmla="*/ 1113960 h 1352188"/>
                <a:gd name="connsiteX16" fmla="*/ 208044 w 1132856"/>
                <a:gd name="connsiteY16" fmla="*/ 1083044 h 1352188"/>
                <a:gd name="connsiteX17" fmla="*/ 113944 w 1132856"/>
                <a:gd name="connsiteY17" fmla="*/ 840809 h 1352188"/>
                <a:gd name="connsiteX18" fmla="*/ 0 w 1132856"/>
                <a:gd name="connsiteY18" fmla="*/ 497989 h 1352188"/>
                <a:gd name="connsiteX19" fmla="*/ 56818 w 1132856"/>
                <a:gd name="connsiteY19" fmla="*/ 479996 h 1352188"/>
                <a:gd name="connsiteX20" fmla="*/ 62239 w 1132856"/>
                <a:gd name="connsiteY20" fmla="*/ 311969 h 1352188"/>
                <a:gd name="connsiteX21" fmla="*/ 524704 w 1132856"/>
                <a:gd name="connsiteY21" fmla="*/ 6126 h 1352188"/>
                <a:gd name="connsiteX0" fmla="*/ 524704 w 1132856"/>
                <a:gd name="connsiteY0" fmla="*/ 6126 h 1130297"/>
                <a:gd name="connsiteX1" fmla="*/ 1047140 w 1132856"/>
                <a:gd name="connsiteY1" fmla="*/ 156048 h 1130297"/>
                <a:gd name="connsiteX2" fmla="*/ 1124525 w 1132856"/>
                <a:gd name="connsiteY2" fmla="*/ 713881 h 1130297"/>
                <a:gd name="connsiteX3" fmla="*/ 1059133 w 1132856"/>
                <a:gd name="connsiteY3" fmla="*/ 497989 h 1130297"/>
                <a:gd name="connsiteX4" fmla="*/ 1132856 w 1132856"/>
                <a:gd name="connsiteY4" fmla="*/ 983909 h 1130297"/>
                <a:gd name="connsiteX5" fmla="*/ 957217 w 1132856"/>
                <a:gd name="connsiteY5" fmla="*/ 1029898 h 1130297"/>
                <a:gd name="connsiteX6" fmla="*/ 811749 w 1132856"/>
                <a:gd name="connsiteY6" fmla="*/ 1130297 h 1130297"/>
                <a:gd name="connsiteX7" fmla="*/ 650882 w 1132856"/>
                <a:gd name="connsiteY7" fmla="*/ 1016406 h 1130297"/>
                <a:gd name="connsiteX8" fmla="*/ 671965 w 1132856"/>
                <a:gd name="connsiteY8" fmla="*/ 1093856 h 1130297"/>
                <a:gd name="connsiteX9" fmla="*/ 1012124 w 1132856"/>
                <a:gd name="connsiteY9" fmla="*/ 520482 h 1130297"/>
                <a:gd name="connsiteX10" fmla="*/ 612647 w 1132856"/>
                <a:gd name="connsiteY10" fmla="*/ 144992 h 1130297"/>
                <a:gd name="connsiteX11" fmla="*/ 628545 w 1132856"/>
                <a:gd name="connsiteY11" fmla="*/ 242844 h 1130297"/>
                <a:gd name="connsiteX12" fmla="*/ 213169 w 1132856"/>
                <a:gd name="connsiteY12" fmla="*/ 520482 h 1130297"/>
                <a:gd name="connsiteX13" fmla="*/ 532067 w 1132856"/>
                <a:gd name="connsiteY13" fmla="*/ 1100084 h 1130297"/>
                <a:gd name="connsiteX14" fmla="*/ 532066 w 1132856"/>
                <a:gd name="connsiteY14" fmla="*/ 1056701 h 1130297"/>
                <a:gd name="connsiteX15" fmla="*/ 350414 w 1132856"/>
                <a:gd name="connsiteY15" fmla="*/ 1113960 h 1130297"/>
                <a:gd name="connsiteX16" fmla="*/ 208044 w 1132856"/>
                <a:gd name="connsiteY16" fmla="*/ 1083044 h 1130297"/>
                <a:gd name="connsiteX17" fmla="*/ 113944 w 1132856"/>
                <a:gd name="connsiteY17" fmla="*/ 840809 h 1130297"/>
                <a:gd name="connsiteX18" fmla="*/ 0 w 1132856"/>
                <a:gd name="connsiteY18" fmla="*/ 497989 h 1130297"/>
                <a:gd name="connsiteX19" fmla="*/ 56818 w 1132856"/>
                <a:gd name="connsiteY19" fmla="*/ 479996 h 1130297"/>
                <a:gd name="connsiteX20" fmla="*/ 62239 w 1132856"/>
                <a:gd name="connsiteY20" fmla="*/ 311969 h 1130297"/>
                <a:gd name="connsiteX21" fmla="*/ 524704 w 1132856"/>
                <a:gd name="connsiteY21" fmla="*/ 6126 h 1130297"/>
                <a:gd name="connsiteX0" fmla="*/ 524704 w 1132856"/>
                <a:gd name="connsiteY0" fmla="*/ 6126 h 1130297"/>
                <a:gd name="connsiteX1" fmla="*/ 1047140 w 1132856"/>
                <a:gd name="connsiteY1" fmla="*/ 156048 h 1130297"/>
                <a:gd name="connsiteX2" fmla="*/ 1124525 w 1132856"/>
                <a:gd name="connsiteY2" fmla="*/ 713881 h 1130297"/>
                <a:gd name="connsiteX3" fmla="*/ 1059133 w 1132856"/>
                <a:gd name="connsiteY3" fmla="*/ 497989 h 1130297"/>
                <a:gd name="connsiteX4" fmla="*/ 1132856 w 1132856"/>
                <a:gd name="connsiteY4" fmla="*/ 983909 h 1130297"/>
                <a:gd name="connsiteX5" fmla="*/ 957217 w 1132856"/>
                <a:gd name="connsiteY5" fmla="*/ 1029898 h 1130297"/>
                <a:gd name="connsiteX6" fmla="*/ 811749 w 1132856"/>
                <a:gd name="connsiteY6" fmla="*/ 1130297 h 1130297"/>
                <a:gd name="connsiteX7" fmla="*/ 650882 w 1132856"/>
                <a:gd name="connsiteY7" fmla="*/ 1016406 h 1130297"/>
                <a:gd name="connsiteX8" fmla="*/ 671965 w 1132856"/>
                <a:gd name="connsiteY8" fmla="*/ 1093856 h 1130297"/>
                <a:gd name="connsiteX9" fmla="*/ 952155 w 1132856"/>
                <a:gd name="connsiteY9" fmla="*/ 514483 h 1130297"/>
                <a:gd name="connsiteX10" fmla="*/ 612647 w 1132856"/>
                <a:gd name="connsiteY10" fmla="*/ 144992 h 1130297"/>
                <a:gd name="connsiteX11" fmla="*/ 628545 w 1132856"/>
                <a:gd name="connsiteY11" fmla="*/ 242844 h 1130297"/>
                <a:gd name="connsiteX12" fmla="*/ 213169 w 1132856"/>
                <a:gd name="connsiteY12" fmla="*/ 520482 h 1130297"/>
                <a:gd name="connsiteX13" fmla="*/ 532067 w 1132856"/>
                <a:gd name="connsiteY13" fmla="*/ 1100084 h 1130297"/>
                <a:gd name="connsiteX14" fmla="*/ 532066 w 1132856"/>
                <a:gd name="connsiteY14" fmla="*/ 1056701 h 1130297"/>
                <a:gd name="connsiteX15" fmla="*/ 350414 w 1132856"/>
                <a:gd name="connsiteY15" fmla="*/ 1113960 h 1130297"/>
                <a:gd name="connsiteX16" fmla="*/ 208044 w 1132856"/>
                <a:gd name="connsiteY16" fmla="*/ 1083044 h 1130297"/>
                <a:gd name="connsiteX17" fmla="*/ 113944 w 1132856"/>
                <a:gd name="connsiteY17" fmla="*/ 840809 h 1130297"/>
                <a:gd name="connsiteX18" fmla="*/ 0 w 1132856"/>
                <a:gd name="connsiteY18" fmla="*/ 497989 h 1130297"/>
                <a:gd name="connsiteX19" fmla="*/ 56818 w 1132856"/>
                <a:gd name="connsiteY19" fmla="*/ 479996 h 1130297"/>
                <a:gd name="connsiteX20" fmla="*/ 62239 w 1132856"/>
                <a:gd name="connsiteY20" fmla="*/ 311969 h 1130297"/>
                <a:gd name="connsiteX21" fmla="*/ 524704 w 1132856"/>
                <a:gd name="connsiteY21" fmla="*/ 6126 h 1130297"/>
                <a:gd name="connsiteX0" fmla="*/ 524704 w 1132856"/>
                <a:gd name="connsiteY0" fmla="*/ 6126 h 1130297"/>
                <a:gd name="connsiteX1" fmla="*/ 1047140 w 1132856"/>
                <a:gd name="connsiteY1" fmla="*/ 156048 h 1130297"/>
                <a:gd name="connsiteX2" fmla="*/ 1124525 w 1132856"/>
                <a:gd name="connsiteY2" fmla="*/ 713881 h 1130297"/>
                <a:gd name="connsiteX3" fmla="*/ 1059133 w 1132856"/>
                <a:gd name="connsiteY3" fmla="*/ 497989 h 1130297"/>
                <a:gd name="connsiteX4" fmla="*/ 1132856 w 1132856"/>
                <a:gd name="connsiteY4" fmla="*/ 983909 h 1130297"/>
                <a:gd name="connsiteX5" fmla="*/ 957217 w 1132856"/>
                <a:gd name="connsiteY5" fmla="*/ 1029898 h 1130297"/>
                <a:gd name="connsiteX6" fmla="*/ 811749 w 1132856"/>
                <a:gd name="connsiteY6" fmla="*/ 1130297 h 1130297"/>
                <a:gd name="connsiteX7" fmla="*/ 650882 w 1132856"/>
                <a:gd name="connsiteY7" fmla="*/ 1016406 h 1130297"/>
                <a:gd name="connsiteX8" fmla="*/ 671965 w 1132856"/>
                <a:gd name="connsiteY8" fmla="*/ 1093856 h 1130297"/>
                <a:gd name="connsiteX9" fmla="*/ 886188 w 1132856"/>
                <a:gd name="connsiteY9" fmla="*/ 424529 h 1130297"/>
                <a:gd name="connsiteX10" fmla="*/ 612647 w 1132856"/>
                <a:gd name="connsiteY10" fmla="*/ 144992 h 1130297"/>
                <a:gd name="connsiteX11" fmla="*/ 628545 w 1132856"/>
                <a:gd name="connsiteY11" fmla="*/ 242844 h 1130297"/>
                <a:gd name="connsiteX12" fmla="*/ 213169 w 1132856"/>
                <a:gd name="connsiteY12" fmla="*/ 520482 h 1130297"/>
                <a:gd name="connsiteX13" fmla="*/ 532067 w 1132856"/>
                <a:gd name="connsiteY13" fmla="*/ 1100084 h 1130297"/>
                <a:gd name="connsiteX14" fmla="*/ 532066 w 1132856"/>
                <a:gd name="connsiteY14" fmla="*/ 1056701 h 1130297"/>
                <a:gd name="connsiteX15" fmla="*/ 350414 w 1132856"/>
                <a:gd name="connsiteY15" fmla="*/ 1113960 h 1130297"/>
                <a:gd name="connsiteX16" fmla="*/ 208044 w 1132856"/>
                <a:gd name="connsiteY16" fmla="*/ 1083044 h 1130297"/>
                <a:gd name="connsiteX17" fmla="*/ 113944 w 1132856"/>
                <a:gd name="connsiteY17" fmla="*/ 840809 h 1130297"/>
                <a:gd name="connsiteX18" fmla="*/ 0 w 1132856"/>
                <a:gd name="connsiteY18" fmla="*/ 497989 h 1130297"/>
                <a:gd name="connsiteX19" fmla="*/ 56818 w 1132856"/>
                <a:gd name="connsiteY19" fmla="*/ 479996 h 1130297"/>
                <a:gd name="connsiteX20" fmla="*/ 62239 w 1132856"/>
                <a:gd name="connsiteY20" fmla="*/ 311969 h 1130297"/>
                <a:gd name="connsiteX21" fmla="*/ 524704 w 1132856"/>
                <a:gd name="connsiteY21" fmla="*/ 6126 h 1130297"/>
                <a:gd name="connsiteX0" fmla="*/ 524704 w 1132856"/>
                <a:gd name="connsiteY0" fmla="*/ 6126 h 1130297"/>
                <a:gd name="connsiteX1" fmla="*/ 1047140 w 1132856"/>
                <a:gd name="connsiteY1" fmla="*/ 156048 h 1130297"/>
                <a:gd name="connsiteX2" fmla="*/ 1124525 w 1132856"/>
                <a:gd name="connsiteY2" fmla="*/ 713881 h 1130297"/>
                <a:gd name="connsiteX3" fmla="*/ 1059133 w 1132856"/>
                <a:gd name="connsiteY3" fmla="*/ 497989 h 1130297"/>
                <a:gd name="connsiteX4" fmla="*/ 1132856 w 1132856"/>
                <a:gd name="connsiteY4" fmla="*/ 983909 h 1130297"/>
                <a:gd name="connsiteX5" fmla="*/ 957217 w 1132856"/>
                <a:gd name="connsiteY5" fmla="*/ 1029898 h 1130297"/>
                <a:gd name="connsiteX6" fmla="*/ 811749 w 1132856"/>
                <a:gd name="connsiteY6" fmla="*/ 1130297 h 1130297"/>
                <a:gd name="connsiteX7" fmla="*/ 650882 w 1132856"/>
                <a:gd name="connsiteY7" fmla="*/ 1016406 h 1130297"/>
                <a:gd name="connsiteX8" fmla="*/ 671965 w 1132856"/>
                <a:gd name="connsiteY8" fmla="*/ 1093856 h 1130297"/>
                <a:gd name="connsiteX9" fmla="*/ 886188 w 1132856"/>
                <a:gd name="connsiteY9" fmla="*/ 424529 h 1130297"/>
                <a:gd name="connsiteX10" fmla="*/ 612647 w 1132856"/>
                <a:gd name="connsiteY10" fmla="*/ 144992 h 1130297"/>
                <a:gd name="connsiteX11" fmla="*/ 628545 w 1132856"/>
                <a:gd name="connsiteY11" fmla="*/ 242844 h 1130297"/>
                <a:gd name="connsiteX12" fmla="*/ 213169 w 1132856"/>
                <a:gd name="connsiteY12" fmla="*/ 520482 h 1130297"/>
                <a:gd name="connsiteX13" fmla="*/ 532067 w 1132856"/>
                <a:gd name="connsiteY13" fmla="*/ 1100084 h 1130297"/>
                <a:gd name="connsiteX14" fmla="*/ 532066 w 1132856"/>
                <a:gd name="connsiteY14" fmla="*/ 1056701 h 1130297"/>
                <a:gd name="connsiteX15" fmla="*/ 350414 w 1132856"/>
                <a:gd name="connsiteY15" fmla="*/ 1113960 h 1130297"/>
                <a:gd name="connsiteX16" fmla="*/ 208044 w 1132856"/>
                <a:gd name="connsiteY16" fmla="*/ 1083044 h 1130297"/>
                <a:gd name="connsiteX17" fmla="*/ 113944 w 1132856"/>
                <a:gd name="connsiteY17" fmla="*/ 840809 h 1130297"/>
                <a:gd name="connsiteX18" fmla="*/ 0 w 1132856"/>
                <a:gd name="connsiteY18" fmla="*/ 497989 h 1130297"/>
                <a:gd name="connsiteX19" fmla="*/ 56818 w 1132856"/>
                <a:gd name="connsiteY19" fmla="*/ 479996 h 1130297"/>
                <a:gd name="connsiteX20" fmla="*/ 62239 w 1132856"/>
                <a:gd name="connsiteY20" fmla="*/ 311969 h 1130297"/>
                <a:gd name="connsiteX21" fmla="*/ 524704 w 1132856"/>
                <a:gd name="connsiteY21" fmla="*/ 6126 h 1130297"/>
                <a:gd name="connsiteX0" fmla="*/ 524704 w 1132856"/>
                <a:gd name="connsiteY0" fmla="*/ 6126 h 1130297"/>
                <a:gd name="connsiteX1" fmla="*/ 1047140 w 1132856"/>
                <a:gd name="connsiteY1" fmla="*/ 156048 h 1130297"/>
                <a:gd name="connsiteX2" fmla="*/ 1124525 w 1132856"/>
                <a:gd name="connsiteY2" fmla="*/ 713881 h 1130297"/>
                <a:gd name="connsiteX3" fmla="*/ 1059133 w 1132856"/>
                <a:gd name="connsiteY3" fmla="*/ 497989 h 1130297"/>
                <a:gd name="connsiteX4" fmla="*/ 1132856 w 1132856"/>
                <a:gd name="connsiteY4" fmla="*/ 983909 h 1130297"/>
                <a:gd name="connsiteX5" fmla="*/ 957217 w 1132856"/>
                <a:gd name="connsiteY5" fmla="*/ 1029898 h 1130297"/>
                <a:gd name="connsiteX6" fmla="*/ 811749 w 1132856"/>
                <a:gd name="connsiteY6" fmla="*/ 1130297 h 1130297"/>
                <a:gd name="connsiteX7" fmla="*/ 650882 w 1132856"/>
                <a:gd name="connsiteY7" fmla="*/ 1016406 h 1130297"/>
                <a:gd name="connsiteX8" fmla="*/ 671965 w 1132856"/>
                <a:gd name="connsiteY8" fmla="*/ 1093856 h 1130297"/>
                <a:gd name="connsiteX9" fmla="*/ 886188 w 1132856"/>
                <a:gd name="connsiteY9" fmla="*/ 532477 h 1130297"/>
                <a:gd name="connsiteX10" fmla="*/ 612647 w 1132856"/>
                <a:gd name="connsiteY10" fmla="*/ 144992 h 1130297"/>
                <a:gd name="connsiteX11" fmla="*/ 628545 w 1132856"/>
                <a:gd name="connsiteY11" fmla="*/ 242844 h 1130297"/>
                <a:gd name="connsiteX12" fmla="*/ 213169 w 1132856"/>
                <a:gd name="connsiteY12" fmla="*/ 520482 h 1130297"/>
                <a:gd name="connsiteX13" fmla="*/ 532067 w 1132856"/>
                <a:gd name="connsiteY13" fmla="*/ 1100084 h 1130297"/>
                <a:gd name="connsiteX14" fmla="*/ 532066 w 1132856"/>
                <a:gd name="connsiteY14" fmla="*/ 1056701 h 1130297"/>
                <a:gd name="connsiteX15" fmla="*/ 350414 w 1132856"/>
                <a:gd name="connsiteY15" fmla="*/ 1113960 h 1130297"/>
                <a:gd name="connsiteX16" fmla="*/ 208044 w 1132856"/>
                <a:gd name="connsiteY16" fmla="*/ 1083044 h 1130297"/>
                <a:gd name="connsiteX17" fmla="*/ 113944 w 1132856"/>
                <a:gd name="connsiteY17" fmla="*/ 840809 h 1130297"/>
                <a:gd name="connsiteX18" fmla="*/ 0 w 1132856"/>
                <a:gd name="connsiteY18" fmla="*/ 497989 h 1130297"/>
                <a:gd name="connsiteX19" fmla="*/ 56818 w 1132856"/>
                <a:gd name="connsiteY19" fmla="*/ 479996 h 1130297"/>
                <a:gd name="connsiteX20" fmla="*/ 62239 w 1132856"/>
                <a:gd name="connsiteY20" fmla="*/ 311969 h 1130297"/>
                <a:gd name="connsiteX21" fmla="*/ 524704 w 1132856"/>
                <a:gd name="connsiteY21" fmla="*/ 6126 h 1130297"/>
                <a:gd name="connsiteX0" fmla="*/ 524704 w 1132856"/>
                <a:gd name="connsiteY0" fmla="*/ 6126 h 1130297"/>
                <a:gd name="connsiteX1" fmla="*/ 1047140 w 1132856"/>
                <a:gd name="connsiteY1" fmla="*/ 156048 h 1130297"/>
                <a:gd name="connsiteX2" fmla="*/ 1124525 w 1132856"/>
                <a:gd name="connsiteY2" fmla="*/ 713881 h 1130297"/>
                <a:gd name="connsiteX3" fmla="*/ 1059133 w 1132856"/>
                <a:gd name="connsiteY3" fmla="*/ 497989 h 1130297"/>
                <a:gd name="connsiteX4" fmla="*/ 1132856 w 1132856"/>
                <a:gd name="connsiteY4" fmla="*/ 983909 h 1130297"/>
                <a:gd name="connsiteX5" fmla="*/ 957217 w 1132856"/>
                <a:gd name="connsiteY5" fmla="*/ 1029898 h 1130297"/>
                <a:gd name="connsiteX6" fmla="*/ 811749 w 1132856"/>
                <a:gd name="connsiteY6" fmla="*/ 1130297 h 1130297"/>
                <a:gd name="connsiteX7" fmla="*/ 650882 w 1132856"/>
                <a:gd name="connsiteY7" fmla="*/ 1016406 h 1130297"/>
                <a:gd name="connsiteX8" fmla="*/ 671965 w 1132856"/>
                <a:gd name="connsiteY8" fmla="*/ 1093856 h 1130297"/>
                <a:gd name="connsiteX9" fmla="*/ 886188 w 1132856"/>
                <a:gd name="connsiteY9" fmla="*/ 532477 h 1130297"/>
                <a:gd name="connsiteX10" fmla="*/ 612647 w 1132856"/>
                <a:gd name="connsiteY10" fmla="*/ 144992 h 1130297"/>
                <a:gd name="connsiteX11" fmla="*/ 628545 w 1132856"/>
                <a:gd name="connsiteY11" fmla="*/ 242844 h 1130297"/>
                <a:gd name="connsiteX12" fmla="*/ 213169 w 1132856"/>
                <a:gd name="connsiteY12" fmla="*/ 520482 h 1130297"/>
                <a:gd name="connsiteX13" fmla="*/ 532067 w 1132856"/>
                <a:gd name="connsiteY13" fmla="*/ 1100084 h 1130297"/>
                <a:gd name="connsiteX14" fmla="*/ 532066 w 1132856"/>
                <a:gd name="connsiteY14" fmla="*/ 1056701 h 1130297"/>
                <a:gd name="connsiteX15" fmla="*/ 350414 w 1132856"/>
                <a:gd name="connsiteY15" fmla="*/ 1113960 h 1130297"/>
                <a:gd name="connsiteX16" fmla="*/ 208044 w 1132856"/>
                <a:gd name="connsiteY16" fmla="*/ 1083044 h 1130297"/>
                <a:gd name="connsiteX17" fmla="*/ 113944 w 1132856"/>
                <a:gd name="connsiteY17" fmla="*/ 840809 h 1130297"/>
                <a:gd name="connsiteX18" fmla="*/ 0 w 1132856"/>
                <a:gd name="connsiteY18" fmla="*/ 497989 h 1130297"/>
                <a:gd name="connsiteX19" fmla="*/ 56818 w 1132856"/>
                <a:gd name="connsiteY19" fmla="*/ 479996 h 1130297"/>
                <a:gd name="connsiteX20" fmla="*/ 62239 w 1132856"/>
                <a:gd name="connsiteY20" fmla="*/ 311969 h 1130297"/>
                <a:gd name="connsiteX21" fmla="*/ 524704 w 1132856"/>
                <a:gd name="connsiteY21" fmla="*/ 6126 h 1130297"/>
                <a:gd name="connsiteX0" fmla="*/ 524704 w 1132856"/>
                <a:gd name="connsiteY0" fmla="*/ 6126 h 1130297"/>
                <a:gd name="connsiteX1" fmla="*/ 1047140 w 1132856"/>
                <a:gd name="connsiteY1" fmla="*/ 156048 h 1130297"/>
                <a:gd name="connsiteX2" fmla="*/ 1124525 w 1132856"/>
                <a:gd name="connsiteY2" fmla="*/ 713881 h 1130297"/>
                <a:gd name="connsiteX3" fmla="*/ 1059133 w 1132856"/>
                <a:gd name="connsiteY3" fmla="*/ 497989 h 1130297"/>
                <a:gd name="connsiteX4" fmla="*/ 1132856 w 1132856"/>
                <a:gd name="connsiteY4" fmla="*/ 983909 h 1130297"/>
                <a:gd name="connsiteX5" fmla="*/ 957217 w 1132856"/>
                <a:gd name="connsiteY5" fmla="*/ 1029898 h 1130297"/>
                <a:gd name="connsiteX6" fmla="*/ 811749 w 1132856"/>
                <a:gd name="connsiteY6" fmla="*/ 1130297 h 1130297"/>
                <a:gd name="connsiteX7" fmla="*/ 650882 w 1132856"/>
                <a:gd name="connsiteY7" fmla="*/ 1016406 h 1130297"/>
                <a:gd name="connsiteX8" fmla="*/ 671965 w 1132856"/>
                <a:gd name="connsiteY8" fmla="*/ 1093856 h 1130297"/>
                <a:gd name="connsiteX9" fmla="*/ 886188 w 1132856"/>
                <a:gd name="connsiteY9" fmla="*/ 532477 h 1130297"/>
                <a:gd name="connsiteX10" fmla="*/ 732587 w 1132856"/>
                <a:gd name="connsiteY10" fmla="*/ 192969 h 1130297"/>
                <a:gd name="connsiteX11" fmla="*/ 628545 w 1132856"/>
                <a:gd name="connsiteY11" fmla="*/ 242844 h 1130297"/>
                <a:gd name="connsiteX12" fmla="*/ 213169 w 1132856"/>
                <a:gd name="connsiteY12" fmla="*/ 520482 h 1130297"/>
                <a:gd name="connsiteX13" fmla="*/ 532067 w 1132856"/>
                <a:gd name="connsiteY13" fmla="*/ 1100084 h 1130297"/>
                <a:gd name="connsiteX14" fmla="*/ 532066 w 1132856"/>
                <a:gd name="connsiteY14" fmla="*/ 1056701 h 1130297"/>
                <a:gd name="connsiteX15" fmla="*/ 350414 w 1132856"/>
                <a:gd name="connsiteY15" fmla="*/ 1113960 h 1130297"/>
                <a:gd name="connsiteX16" fmla="*/ 208044 w 1132856"/>
                <a:gd name="connsiteY16" fmla="*/ 1083044 h 1130297"/>
                <a:gd name="connsiteX17" fmla="*/ 113944 w 1132856"/>
                <a:gd name="connsiteY17" fmla="*/ 840809 h 1130297"/>
                <a:gd name="connsiteX18" fmla="*/ 0 w 1132856"/>
                <a:gd name="connsiteY18" fmla="*/ 497989 h 1130297"/>
                <a:gd name="connsiteX19" fmla="*/ 56818 w 1132856"/>
                <a:gd name="connsiteY19" fmla="*/ 479996 h 1130297"/>
                <a:gd name="connsiteX20" fmla="*/ 62239 w 1132856"/>
                <a:gd name="connsiteY20" fmla="*/ 311969 h 1130297"/>
                <a:gd name="connsiteX21" fmla="*/ 524704 w 1132856"/>
                <a:gd name="connsiteY21" fmla="*/ 6126 h 1130297"/>
                <a:gd name="connsiteX0" fmla="*/ 524704 w 1132856"/>
                <a:gd name="connsiteY0" fmla="*/ 6126 h 1130297"/>
                <a:gd name="connsiteX1" fmla="*/ 1047140 w 1132856"/>
                <a:gd name="connsiteY1" fmla="*/ 156048 h 1130297"/>
                <a:gd name="connsiteX2" fmla="*/ 1124525 w 1132856"/>
                <a:gd name="connsiteY2" fmla="*/ 713881 h 1130297"/>
                <a:gd name="connsiteX3" fmla="*/ 1059133 w 1132856"/>
                <a:gd name="connsiteY3" fmla="*/ 497989 h 1130297"/>
                <a:gd name="connsiteX4" fmla="*/ 1132856 w 1132856"/>
                <a:gd name="connsiteY4" fmla="*/ 983909 h 1130297"/>
                <a:gd name="connsiteX5" fmla="*/ 957217 w 1132856"/>
                <a:gd name="connsiteY5" fmla="*/ 1029898 h 1130297"/>
                <a:gd name="connsiteX6" fmla="*/ 811749 w 1132856"/>
                <a:gd name="connsiteY6" fmla="*/ 1130297 h 1130297"/>
                <a:gd name="connsiteX7" fmla="*/ 650882 w 1132856"/>
                <a:gd name="connsiteY7" fmla="*/ 1016406 h 1130297"/>
                <a:gd name="connsiteX8" fmla="*/ 671965 w 1132856"/>
                <a:gd name="connsiteY8" fmla="*/ 1093856 h 1130297"/>
                <a:gd name="connsiteX9" fmla="*/ 886188 w 1132856"/>
                <a:gd name="connsiteY9" fmla="*/ 532477 h 1130297"/>
                <a:gd name="connsiteX10" fmla="*/ 732587 w 1132856"/>
                <a:gd name="connsiteY10" fmla="*/ 192969 h 1130297"/>
                <a:gd name="connsiteX11" fmla="*/ 610553 w 1132856"/>
                <a:gd name="connsiteY11" fmla="*/ 398767 h 1130297"/>
                <a:gd name="connsiteX12" fmla="*/ 213169 w 1132856"/>
                <a:gd name="connsiteY12" fmla="*/ 520482 h 1130297"/>
                <a:gd name="connsiteX13" fmla="*/ 532067 w 1132856"/>
                <a:gd name="connsiteY13" fmla="*/ 1100084 h 1130297"/>
                <a:gd name="connsiteX14" fmla="*/ 532066 w 1132856"/>
                <a:gd name="connsiteY14" fmla="*/ 1056701 h 1130297"/>
                <a:gd name="connsiteX15" fmla="*/ 350414 w 1132856"/>
                <a:gd name="connsiteY15" fmla="*/ 1113960 h 1130297"/>
                <a:gd name="connsiteX16" fmla="*/ 208044 w 1132856"/>
                <a:gd name="connsiteY16" fmla="*/ 1083044 h 1130297"/>
                <a:gd name="connsiteX17" fmla="*/ 113944 w 1132856"/>
                <a:gd name="connsiteY17" fmla="*/ 840809 h 1130297"/>
                <a:gd name="connsiteX18" fmla="*/ 0 w 1132856"/>
                <a:gd name="connsiteY18" fmla="*/ 497989 h 1130297"/>
                <a:gd name="connsiteX19" fmla="*/ 56818 w 1132856"/>
                <a:gd name="connsiteY19" fmla="*/ 479996 h 1130297"/>
                <a:gd name="connsiteX20" fmla="*/ 62239 w 1132856"/>
                <a:gd name="connsiteY20" fmla="*/ 311969 h 1130297"/>
                <a:gd name="connsiteX21" fmla="*/ 524704 w 1132856"/>
                <a:gd name="connsiteY21" fmla="*/ 6126 h 1130297"/>
                <a:gd name="connsiteX0" fmla="*/ 524704 w 1132856"/>
                <a:gd name="connsiteY0" fmla="*/ 6126 h 1130297"/>
                <a:gd name="connsiteX1" fmla="*/ 1047140 w 1132856"/>
                <a:gd name="connsiteY1" fmla="*/ 156048 h 1130297"/>
                <a:gd name="connsiteX2" fmla="*/ 1124525 w 1132856"/>
                <a:gd name="connsiteY2" fmla="*/ 713881 h 1130297"/>
                <a:gd name="connsiteX3" fmla="*/ 1059133 w 1132856"/>
                <a:gd name="connsiteY3" fmla="*/ 497989 h 1130297"/>
                <a:gd name="connsiteX4" fmla="*/ 1132856 w 1132856"/>
                <a:gd name="connsiteY4" fmla="*/ 983909 h 1130297"/>
                <a:gd name="connsiteX5" fmla="*/ 957217 w 1132856"/>
                <a:gd name="connsiteY5" fmla="*/ 1029898 h 1130297"/>
                <a:gd name="connsiteX6" fmla="*/ 811749 w 1132856"/>
                <a:gd name="connsiteY6" fmla="*/ 1130297 h 1130297"/>
                <a:gd name="connsiteX7" fmla="*/ 650882 w 1132856"/>
                <a:gd name="connsiteY7" fmla="*/ 1016406 h 1130297"/>
                <a:gd name="connsiteX8" fmla="*/ 671965 w 1132856"/>
                <a:gd name="connsiteY8" fmla="*/ 1093856 h 1130297"/>
                <a:gd name="connsiteX9" fmla="*/ 886188 w 1132856"/>
                <a:gd name="connsiteY9" fmla="*/ 532477 h 1130297"/>
                <a:gd name="connsiteX10" fmla="*/ 732587 w 1132856"/>
                <a:gd name="connsiteY10" fmla="*/ 192969 h 1130297"/>
                <a:gd name="connsiteX11" fmla="*/ 610553 w 1132856"/>
                <a:gd name="connsiteY11" fmla="*/ 398767 h 1130297"/>
                <a:gd name="connsiteX12" fmla="*/ 213169 w 1132856"/>
                <a:gd name="connsiteY12" fmla="*/ 520482 h 1130297"/>
                <a:gd name="connsiteX13" fmla="*/ 532067 w 1132856"/>
                <a:gd name="connsiteY13" fmla="*/ 1100084 h 1130297"/>
                <a:gd name="connsiteX14" fmla="*/ 532066 w 1132856"/>
                <a:gd name="connsiteY14" fmla="*/ 1056701 h 1130297"/>
                <a:gd name="connsiteX15" fmla="*/ 350414 w 1132856"/>
                <a:gd name="connsiteY15" fmla="*/ 1113960 h 1130297"/>
                <a:gd name="connsiteX16" fmla="*/ 208044 w 1132856"/>
                <a:gd name="connsiteY16" fmla="*/ 1083044 h 1130297"/>
                <a:gd name="connsiteX17" fmla="*/ 113944 w 1132856"/>
                <a:gd name="connsiteY17" fmla="*/ 840809 h 1130297"/>
                <a:gd name="connsiteX18" fmla="*/ 0 w 1132856"/>
                <a:gd name="connsiteY18" fmla="*/ 497989 h 1130297"/>
                <a:gd name="connsiteX19" fmla="*/ 56818 w 1132856"/>
                <a:gd name="connsiteY19" fmla="*/ 479996 h 1130297"/>
                <a:gd name="connsiteX20" fmla="*/ 62239 w 1132856"/>
                <a:gd name="connsiteY20" fmla="*/ 311969 h 1130297"/>
                <a:gd name="connsiteX21" fmla="*/ 524704 w 1132856"/>
                <a:gd name="connsiteY21" fmla="*/ 6126 h 1130297"/>
                <a:gd name="connsiteX0" fmla="*/ 524704 w 1132856"/>
                <a:gd name="connsiteY0" fmla="*/ 6126 h 1130297"/>
                <a:gd name="connsiteX1" fmla="*/ 1047140 w 1132856"/>
                <a:gd name="connsiteY1" fmla="*/ 156048 h 1130297"/>
                <a:gd name="connsiteX2" fmla="*/ 1124525 w 1132856"/>
                <a:gd name="connsiteY2" fmla="*/ 713881 h 1130297"/>
                <a:gd name="connsiteX3" fmla="*/ 1059133 w 1132856"/>
                <a:gd name="connsiteY3" fmla="*/ 497989 h 1130297"/>
                <a:gd name="connsiteX4" fmla="*/ 1132856 w 1132856"/>
                <a:gd name="connsiteY4" fmla="*/ 983909 h 1130297"/>
                <a:gd name="connsiteX5" fmla="*/ 957217 w 1132856"/>
                <a:gd name="connsiteY5" fmla="*/ 1029898 h 1130297"/>
                <a:gd name="connsiteX6" fmla="*/ 811749 w 1132856"/>
                <a:gd name="connsiteY6" fmla="*/ 1130297 h 1130297"/>
                <a:gd name="connsiteX7" fmla="*/ 650882 w 1132856"/>
                <a:gd name="connsiteY7" fmla="*/ 1016406 h 1130297"/>
                <a:gd name="connsiteX8" fmla="*/ 671965 w 1132856"/>
                <a:gd name="connsiteY8" fmla="*/ 1093856 h 1130297"/>
                <a:gd name="connsiteX9" fmla="*/ 886188 w 1132856"/>
                <a:gd name="connsiteY9" fmla="*/ 532477 h 1130297"/>
                <a:gd name="connsiteX10" fmla="*/ 732587 w 1132856"/>
                <a:gd name="connsiteY10" fmla="*/ 192969 h 1130297"/>
                <a:gd name="connsiteX11" fmla="*/ 610553 w 1132856"/>
                <a:gd name="connsiteY11" fmla="*/ 398767 h 1130297"/>
                <a:gd name="connsiteX12" fmla="*/ 213169 w 1132856"/>
                <a:gd name="connsiteY12" fmla="*/ 520482 h 1130297"/>
                <a:gd name="connsiteX13" fmla="*/ 532067 w 1132856"/>
                <a:gd name="connsiteY13" fmla="*/ 1100084 h 1130297"/>
                <a:gd name="connsiteX14" fmla="*/ 532066 w 1132856"/>
                <a:gd name="connsiteY14" fmla="*/ 1056701 h 1130297"/>
                <a:gd name="connsiteX15" fmla="*/ 350414 w 1132856"/>
                <a:gd name="connsiteY15" fmla="*/ 1113960 h 1130297"/>
                <a:gd name="connsiteX16" fmla="*/ 208044 w 1132856"/>
                <a:gd name="connsiteY16" fmla="*/ 1083044 h 1130297"/>
                <a:gd name="connsiteX17" fmla="*/ 113944 w 1132856"/>
                <a:gd name="connsiteY17" fmla="*/ 840809 h 1130297"/>
                <a:gd name="connsiteX18" fmla="*/ 0 w 1132856"/>
                <a:gd name="connsiteY18" fmla="*/ 497989 h 1130297"/>
                <a:gd name="connsiteX19" fmla="*/ 56818 w 1132856"/>
                <a:gd name="connsiteY19" fmla="*/ 479996 h 1130297"/>
                <a:gd name="connsiteX20" fmla="*/ 62239 w 1132856"/>
                <a:gd name="connsiteY20" fmla="*/ 311969 h 1130297"/>
                <a:gd name="connsiteX21" fmla="*/ 524704 w 1132856"/>
                <a:gd name="connsiteY21" fmla="*/ 6126 h 1130297"/>
                <a:gd name="connsiteX0" fmla="*/ 524704 w 1132856"/>
                <a:gd name="connsiteY0" fmla="*/ 6126 h 1130297"/>
                <a:gd name="connsiteX1" fmla="*/ 1047140 w 1132856"/>
                <a:gd name="connsiteY1" fmla="*/ 156048 h 1130297"/>
                <a:gd name="connsiteX2" fmla="*/ 1124525 w 1132856"/>
                <a:gd name="connsiteY2" fmla="*/ 713881 h 1130297"/>
                <a:gd name="connsiteX3" fmla="*/ 1059133 w 1132856"/>
                <a:gd name="connsiteY3" fmla="*/ 497989 h 1130297"/>
                <a:gd name="connsiteX4" fmla="*/ 1132856 w 1132856"/>
                <a:gd name="connsiteY4" fmla="*/ 983909 h 1130297"/>
                <a:gd name="connsiteX5" fmla="*/ 957217 w 1132856"/>
                <a:gd name="connsiteY5" fmla="*/ 1029898 h 1130297"/>
                <a:gd name="connsiteX6" fmla="*/ 811749 w 1132856"/>
                <a:gd name="connsiteY6" fmla="*/ 1130297 h 1130297"/>
                <a:gd name="connsiteX7" fmla="*/ 650882 w 1132856"/>
                <a:gd name="connsiteY7" fmla="*/ 1016406 h 1130297"/>
                <a:gd name="connsiteX8" fmla="*/ 671965 w 1132856"/>
                <a:gd name="connsiteY8" fmla="*/ 1093856 h 1130297"/>
                <a:gd name="connsiteX9" fmla="*/ 886188 w 1132856"/>
                <a:gd name="connsiteY9" fmla="*/ 532477 h 1130297"/>
                <a:gd name="connsiteX10" fmla="*/ 732587 w 1132856"/>
                <a:gd name="connsiteY10" fmla="*/ 192969 h 1130297"/>
                <a:gd name="connsiteX11" fmla="*/ 610553 w 1132856"/>
                <a:gd name="connsiteY11" fmla="*/ 398767 h 1130297"/>
                <a:gd name="connsiteX12" fmla="*/ 213169 w 1132856"/>
                <a:gd name="connsiteY12" fmla="*/ 520482 h 1130297"/>
                <a:gd name="connsiteX13" fmla="*/ 532067 w 1132856"/>
                <a:gd name="connsiteY13" fmla="*/ 1100084 h 1130297"/>
                <a:gd name="connsiteX14" fmla="*/ 532066 w 1132856"/>
                <a:gd name="connsiteY14" fmla="*/ 1056701 h 1130297"/>
                <a:gd name="connsiteX15" fmla="*/ 350414 w 1132856"/>
                <a:gd name="connsiteY15" fmla="*/ 1113960 h 1130297"/>
                <a:gd name="connsiteX16" fmla="*/ 208044 w 1132856"/>
                <a:gd name="connsiteY16" fmla="*/ 1083044 h 1130297"/>
                <a:gd name="connsiteX17" fmla="*/ 113944 w 1132856"/>
                <a:gd name="connsiteY17" fmla="*/ 840809 h 1130297"/>
                <a:gd name="connsiteX18" fmla="*/ 0 w 1132856"/>
                <a:gd name="connsiteY18" fmla="*/ 497989 h 1130297"/>
                <a:gd name="connsiteX19" fmla="*/ 56818 w 1132856"/>
                <a:gd name="connsiteY19" fmla="*/ 479996 h 1130297"/>
                <a:gd name="connsiteX20" fmla="*/ 62239 w 1132856"/>
                <a:gd name="connsiteY20" fmla="*/ 311969 h 1130297"/>
                <a:gd name="connsiteX21" fmla="*/ 524704 w 1132856"/>
                <a:gd name="connsiteY21" fmla="*/ 6126 h 1130297"/>
                <a:gd name="connsiteX0" fmla="*/ 524704 w 1132856"/>
                <a:gd name="connsiteY0" fmla="*/ 6126 h 1130297"/>
                <a:gd name="connsiteX1" fmla="*/ 1047140 w 1132856"/>
                <a:gd name="connsiteY1" fmla="*/ 156048 h 1130297"/>
                <a:gd name="connsiteX2" fmla="*/ 1124525 w 1132856"/>
                <a:gd name="connsiteY2" fmla="*/ 713881 h 1130297"/>
                <a:gd name="connsiteX3" fmla="*/ 1059133 w 1132856"/>
                <a:gd name="connsiteY3" fmla="*/ 497989 h 1130297"/>
                <a:gd name="connsiteX4" fmla="*/ 1132856 w 1132856"/>
                <a:gd name="connsiteY4" fmla="*/ 983909 h 1130297"/>
                <a:gd name="connsiteX5" fmla="*/ 957217 w 1132856"/>
                <a:gd name="connsiteY5" fmla="*/ 1029898 h 1130297"/>
                <a:gd name="connsiteX6" fmla="*/ 811749 w 1132856"/>
                <a:gd name="connsiteY6" fmla="*/ 1130297 h 1130297"/>
                <a:gd name="connsiteX7" fmla="*/ 650882 w 1132856"/>
                <a:gd name="connsiteY7" fmla="*/ 1016406 h 1130297"/>
                <a:gd name="connsiteX8" fmla="*/ 671965 w 1132856"/>
                <a:gd name="connsiteY8" fmla="*/ 1093856 h 1130297"/>
                <a:gd name="connsiteX9" fmla="*/ 886188 w 1132856"/>
                <a:gd name="connsiteY9" fmla="*/ 532477 h 1130297"/>
                <a:gd name="connsiteX10" fmla="*/ 726590 w 1132856"/>
                <a:gd name="connsiteY10" fmla="*/ 258936 h 1130297"/>
                <a:gd name="connsiteX11" fmla="*/ 610553 w 1132856"/>
                <a:gd name="connsiteY11" fmla="*/ 398767 h 1130297"/>
                <a:gd name="connsiteX12" fmla="*/ 213169 w 1132856"/>
                <a:gd name="connsiteY12" fmla="*/ 520482 h 1130297"/>
                <a:gd name="connsiteX13" fmla="*/ 532067 w 1132856"/>
                <a:gd name="connsiteY13" fmla="*/ 1100084 h 1130297"/>
                <a:gd name="connsiteX14" fmla="*/ 532066 w 1132856"/>
                <a:gd name="connsiteY14" fmla="*/ 1056701 h 1130297"/>
                <a:gd name="connsiteX15" fmla="*/ 350414 w 1132856"/>
                <a:gd name="connsiteY15" fmla="*/ 1113960 h 1130297"/>
                <a:gd name="connsiteX16" fmla="*/ 208044 w 1132856"/>
                <a:gd name="connsiteY16" fmla="*/ 1083044 h 1130297"/>
                <a:gd name="connsiteX17" fmla="*/ 113944 w 1132856"/>
                <a:gd name="connsiteY17" fmla="*/ 840809 h 1130297"/>
                <a:gd name="connsiteX18" fmla="*/ 0 w 1132856"/>
                <a:gd name="connsiteY18" fmla="*/ 497989 h 1130297"/>
                <a:gd name="connsiteX19" fmla="*/ 56818 w 1132856"/>
                <a:gd name="connsiteY19" fmla="*/ 479996 h 1130297"/>
                <a:gd name="connsiteX20" fmla="*/ 62239 w 1132856"/>
                <a:gd name="connsiteY20" fmla="*/ 311969 h 1130297"/>
                <a:gd name="connsiteX21" fmla="*/ 524704 w 1132856"/>
                <a:gd name="connsiteY21" fmla="*/ 6126 h 1130297"/>
                <a:gd name="connsiteX0" fmla="*/ 524704 w 1132856"/>
                <a:gd name="connsiteY0" fmla="*/ 6126 h 1166304"/>
                <a:gd name="connsiteX1" fmla="*/ 1047140 w 1132856"/>
                <a:gd name="connsiteY1" fmla="*/ 156048 h 1166304"/>
                <a:gd name="connsiteX2" fmla="*/ 1124525 w 1132856"/>
                <a:gd name="connsiteY2" fmla="*/ 713881 h 1166304"/>
                <a:gd name="connsiteX3" fmla="*/ 1059133 w 1132856"/>
                <a:gd name="connsiteY3" fmla="*/ 497989 h 1166304"/>
                <a:gd name="connsiteX4" fmla="*/ 1132856 w 1132856"/>
                <a:gd name="connsiteY4" fmla="*/ 983909 h 1166304"/>
                <a:gd name="connsiteX5" fmla="*/ 957217 w 1132856"/>
                <a:gd name="connsiteY5" fmla="*/ 1029898 h 1166304"/>
                <a:gd name="connsiteX6" fmla="*/ 811749 w 1132856"/>
                <a:gd name="connsiteY6" fmla="*/ 1130297 h 1166304"/>
                <a:gd name="connsiteX7" fmla="*/ 650882 w 1132856"/>
                <a:gd name="connsiteY7" fmla="*/ 1016406 h 1166304"/>
                <a:gd name="connsiteX8" fmla="*/ 671965 w 1132856"/>
                <a:gd name="connsiteY8" fmla="*/ 1093856 h 1166304"/>
                <a:gd name="connsiteX9" fmla="*/ 886188 w 1132856"/>
                <a:gd name="connsiteY9" fmla="*/ 532477 h 1166304"/>
                <a:gd name="connsiteX10" fmla="*/ 726590 w 1132856"/>
                <a:gd name="connsiteY10" fmla="*/ 258936 h 1166304"/>
                <a:gd name="connsiteX11" fmla="*/ 610553 w 1132856"/>
                <a:gd name="connsiteY11" fmla="*/ 398767 h 1166304"/>
                <a:gd name="connsiteX12" fmla="*/ 213169 w 1132856"/>
                <a:gd name="connsiteY12" fmla="*/ 520482 h 1166304"/>
                <a:gd name="connsiteX13" fmla="*/ 532067 w 1132856"/>
                <a:gd name="connsiteY13" fmla="*/ 1100084 h 1166304"/>
                <a:gd name="connsiteX14" fmla="*/ 478093 w 1132856"/>
                <a:gd name="connsiteY14" fmla="*/ 1164647 h 1166304"/>
                <a:gd name="connsiteX15" fmla="*/ 350414 w 1132856"/>
                <a:gd name="connsiteY15" fmla="*/ 1113960 h 1166304"/>
                <a:gd name="connsiteX16" fmla="*/ 208044 w 1132856"/>
                <a:gd name="connsiteY16" fmla="*/ 1083044 h 1166304"/>
                <a:gd name="connsiteX17" fmla="*/ 113944 w 1132856"/>
                <a:gd name="connsiteY17" fmla="*/ 840809 h 1166304"/>
                <a:gd name="connsiteX18" fmla="*/ 0 w 1132856"/>
                <a:gd name="connsiteY18" fmla="*/ 497989 h 1166304"/>
                <a:gd name="connsiteX19" fmla="*/ 56818 w 1132856"/>
                <a:gd name="connsiteY19" fmla="*/ 479996 h 1166304"/>
                <a:gd name="connsiteX20" fmla="*/ 62239 w 1132856"/>
                <a:gd name="connsiteY20" fmla="*/ 311969 h 1166304"/>
                <a:gd name="connsiteX21" fmla="*/ 524704 w 1132856"/>
                <a:gd name="connsiteY21" fmla="*/ 6126 h 1166304"/>
                <a:gd name="connsiteX0" fmla="*/ 524704 w 1132856"/>
                <a:gd name="connsiteY0" fmla="*/ 6126 h 1167235"/>
                <a:gd name="connsiteX1" fmla="*/ 1047140 w 1132856"/>
                <a:gd name="connsiteY1" fmla="*/ 156048 h 1167235"/>
                <a:gd name="connsiteX2" fmla="*/ 1124525 w 1132856"/>
                <a:gd name="connsiteY2" fmla="*/ 713881 h 1167235"/>
                <a:gd name="connsiteX3" fmla="*/ 1059133 w 1132856"/>
                <a:gd name="connsiteY3" fmla="*/ 497989 h 1167235"/>
                <a:gd name="connsiteX4" fmla="*/ 1132856 w 1132856"/>
                <a:gd name="connsiteY4" fmla="*/ 983909 h 1167235"/>
                <a:gd name="connsiteX5" fmla="*/ 957217 w 1132856"/>
                <a:gd name="connsiteY5" fmla="*/ 1029898 h 1167235"/>
                <a:gd name="connsiteX6" fmla="*/ 811749 w 1132856"/>
                <a:gd name="connsiteY6" fmla="*/ 1130297 h 1167235"/>
                <a:gd name="connsiteX7" fmla="*/ 650882 w 1132856"/>
                <a:gd name="connsiteY7" fmla="*/ 1016406 h 1167235"/>
                <a:gd name="connsiteX8" fmla="*/ 671965 w 1132856"/>
                <a:gd name="connsiteY8" fmla="*/ 1093856 h 1167235"/>
                <a:gd name="connsiteX9" fmla="*/ 886188 w 1132856"/>
                <a:gd name="connsiteY9" fmla="*/ 532477 h 1167235"/>
                <a:gd name="connsiteX10" fmla="*/ 726590 w 1132856"/>
                <a:gd name="connsiteY10" fmla="*/ 258936 h 1167235"/>
                <a:gd name="connsiteX11" fmla="*/ 610553 w 1132856"/>
                <a:gd name="connsiteY11" fmla="*/ 398767 h 1167235"/>
                <a:gd name="connsiteX12" fmla="*/ 213169 w 1132856"/>
                <a:gd name="connsiteY12" fmla="*/ 520482 h 1167235"/>
                <a:gd name="connsiteX13" fmla="*/ 532066 w 1132856"/>
                <a:gd name="connsiteY13" fmla="*/ 1142062 h 1167235"/>
                <a:gd name="connsiteX14" fmla="*/ 478093 w 1132856"/>
                <a:gd name="connsiteY14" fmla="*/ 1164647 h 1167235"/>
                <a:gd name="connsiteX15" fmla="*/ 350414 w 1132856"/>
                <a:gd name="connsiteY15" fmla="*/ 1113960 h 1167235"/>
                <a:gd name="connsiteX16" fmla="*/ 208044 w 1132856"/>
                <a:gd name="connsiteY16" fmla="*/ 1083044 h 1167235"/>
                <a:gd name="connsiteX17" fmla="*/ 113944 w 1132856"/>
                <a:gd name="connsiteY17" fmla="*/ 840809 h 1167235"/>
                <a:gd name="connsiteX18" fmla="*/ 0 w 1132856"/>
                <a:gd name="connsiteY18" fmla="*/ 497989 h 1167235"/>
                <a:gd name="connsiteX19" fmla="*/ 56818 w 1132856"/>
                <a:gd name="connsiteY19" fmla="*/ 479996 h 1167235"/>
                <a:gd name="connsiteX20" fmla="*/ 62239 w 1132856"/>
                <a:gd name="connsiteY20" fmla="*/ 311969 h 1167235"/>
                <a:gd name="connsiteX21" fmla="*/ 524704 w 1132856"/>
                <a:gd name="connsiteY21" fmla="*/ 6126 h 1167235"/>
                <a:gd name="connsiteX0" fmla="*/ 524704 w 1132856"/>
                <a:gd name="connsiteY0" fmla="*/ 6126 h 1166304"/>
                <a:gd name="connsiteX1" fmla="*/ 1047140 w 1132856"/>
                <a:gd name="connsiteY1" fmla="*/ 156048 h 1166304"/>
                <a:gd name="connsiteX2" fmla="*/ 1124525 w 1132856"/>
                <a:gd name="connsiteY2" fmla="*/ 713881 h 1166304"/>
                <a:gd name="connsiteX3" fmla="*/ 1059133 w 1132856"/>
                <a:gd name="connsiteY3" fmla="*/ 497989 h 1166304"/>
                <a:gd name="connsiteX4" fmla="*/ 1132856 w 1132856"/>
                <a:gd name="connsiteY4" fmla="*/ 983909 h 1166304"/>
                <a:gd name="connsiteX5" fmla="*/ 957217 w 1132856"/>
                <a:gd name="connsiteY5" fmla="*/ 1029898 h 1166304"/>
                <a:gd name="connsiteX6" fmla="*/ 811749 w 1132856"/>
                <a:gd name="connsiteY6" fmla="*/ 1130297 h 1166304"/>
                <a:gd name="connsiteX7" fmla="*/ 650882 w 1132856"/>
                <a:gd name="connsiteY7" fmla="*/ 1016406 h 1166304"/>
                <a:gd name="connsiteX8" fmla="*/ 671965 w 1132856"/>
                <a:gd name="connsiteY8" fmla="*/ 1093856 h 1166304"/>
                <a:gd name="connsiteX9" fmla="*/ 886188 w 1132856"/>
                <a:gd name="connsiteY9" fmla="*/ 532477 h 1166304"/>
                <a:gd name="connsiteX10" fmla="*/ 726590 w 1132856"/>
                <a:gd name="connsiteY10" fmla="*/ 258936 h 1166304"/>
                <a:gd name="connsiteX11" fmla="*/ 610553 w 1132856"/>
                <a:gd name="connsiteY11" fmla="*/ 398767 h 1166304"/>
                <a:gd name="connsiteX12" fmla="*/ 213169 w 1132856"/>
                <a:gd name="connsiteY12" fmla="*/ 520482 h 1166304"/>
                <a:gd name="connsiteX13" fmla="*/ 550059 w 1132856"/>
                <a:gd name="connsiteY13" fmla="*/ 1040114 h 1166304"/>
                <a:gd name="connsiteX14" fmla="*/ 478093 w 1132856"/>
                <a:gd name="connsiteY14" fmla="*/ 1164647 h 1166304"/>
                <a:gd name="connsiteX15" fmla="*/ 350414 w 1132856"/>
                <a:gd name="connsiteY15" fmla="*/ 1113960 h 1166304"/>
                <a:gd name="connsiteX16" fmla="*/ 208044 w 1132856"/>
                <a:gd name="connsiteY16" fmla="*/ 1083044 h 1166304"/>
                <a:gd name="connsiteX17" fmla="*/ 113944 w 1132856"/>
                <a:gd name="connsiteY17" fmla="*/ 840809 h 1166304"/>
                <a:gd name="connsiteX18" fmla="*/ 0 w 1132856"/>
                <a:gd name="connsiteY18" fmla="*/ 497989 h 1166304"/>
                <a:gd name="connsiteX19" fmla="*/ 56818 w 1132856"/>
                <a:gd name="connsiteY19" fmla="*/ 479996 h 1166304"/>
                <a:gd name="connsiteX20" fmla="*/ 62239 w 1132856"/>
                <a:gd name="connsiteY20" fmla="*/ 311969 h 1166304"/>
                <a:gd name="connsiteX21" fmla="*/ 524704 w 1132856"/>
                <a:gd name="connsiteY21" fmla="*/ 6126 h 1166304"/>
                <a:gd name="connsiteX0" fmla="*/ 524704 w 1132856"/>
                <a:gd name="connsiteY0" fmla="*/ 6126 h 1166304"/>
                <a:gd name="connsiteX1" fmla="*/ 1047140 w 1132856"/>
                <a:gd name="connsiteY1" fmla="*/ 156048 h 1166304"/>
                <a:gd name="connsiteX2" fmla="*/ 1124525 w 1132856"/>
                <a:gd name="connsiteY2" fmla="*/ 713881 h 1166304"/>
                <a:gd name="connsiteX3" fmla="*/ 1059133 w 1132856"/>
                <a:gd name="connsiteY3" fmla="*/ 497989 h 1166304"/>
                <a:gd name="connsiteX4" fmla="*/ 1132856 w 1132856"/>
                <a:gd name="connsiteY4" fmla="*/ 983909 h 1166304"/>
                <a:gd name="connsiteX5" fmla="*/ 957217 w 1132856"/>
                <a:gd name="connsiteY5" fmla="*/ 1029898 h 1166304"/>
                <a:gd name="connsiteX6" fmla="*/ 811749 w 1132856"/>
                <a:gd name="connsiteY6" fmla="*/ 1130297 h 1166304"/>
                <a:gd name="connsiteX7" fmla="*/ 650882 w 1132856"/>
                <a:gd name="connsiteY7" fmla="*/ 1016406 h 1166304"/>
                <a:gd name="connsiteX8" fmla="*/ 671965 w 1132856"/>
                <a:gd name="connsiteY8" fmla="*/ 1093856 h 1166304"/>
                <a:gd name="connsiteX9" fmla="*/ 886188 w 1132856"/>
                <a:gd name="connsiteY9" fmla="*/ 532477 h 1166304"/>
                <a:gd name="connsiteX10" fmla="*/ 726590 w 1132856"/>
                <a:gd name="connsiteY10" fmla="*/ 258936 h 1166304"/>
                <a:gd name="connsiteX11" fmla="*/ 610553 w 1132856"/>
                <a:gd name="connsiteY11" fmla="*/ 398767 h 1166304"/>
                <a:gd name="connsiteX12" fmla="*/ 213169 w 1132856"/>
                <a:gd name="connsiteY12" fmla="*/ 520482 h 1166304"/>
                <a:gd name="connsiteX13" fmla="*/ 532066 w 1132856"/>
                <a:gd name="connsiteY13" fmla="*/ 1094087 h 1166304"/>
                <a:gd name="connsiteX14" fmla="*/ 478093 w 1132856"/>
                <a:gd name="connsiteY14" fmla="*/ 1164647 h 1166304"/>
                <a:gd name="connsiteX15" fmla="*/ 350414 w 1132856"/>
                <a:gd name="connsiteY15" fmla="*/ 1113960 h 1166304"/>
                <a:gd name="connsiteX16" fmla="*/ 208044 w 1132856"/>
                <a:gd name="connsiteY16" fmla="*/ 1083044 h 1166304"/>
                <a:gd name="connsiteX17" fmla="*/ 113944 w 1132856"/>
                <a:gd name="connsiteY17" fmla="*/ 840809 h 1166304"/>
                <a:gd name="connsiteX18" fmla="*/ 0 w 1132856"/>
                <a:gd name="connsiteY18" fmla="*/ 497989 h 1166304"/>
                <a:gd name="connsiteX19" fmla="*/ 56818 w 1132856"/>
                <a:gd name="connsiteY19" fmla="*/ 479996 h 1166304"/>
                <a:gd name="connsiteX20" fmla="*/ 62239 w 1132856"/>
                <a:gd name="connsiteY20" fmla="*/ 311969 h 1166304"/>
                <a:gd name="connsiteX21" fmla="*/ 524704 w 1132856"/>
                <a:gd name="connsiteY21" fmla="*/ 6126 h 1166304"/>
                <a:gd name="connsiteX0" fmla="*/ 524704 w 1132856"/>
                <a:gd name="connsiteY0" fmla="*/ 6126 h 1166304"/>
                <a:gd name="connsiteX1" fmla="*/ 1047140 w 1132856"/>
                <a:gd name="connsiteY1" fmla="*/ 156048 h 1166304"/>
                <a:gd name="connsiteX2" fmla="*/ 1124525 w 1132856"/>
                <a:gd name="connsiteY2" fmla="*/ 713881 h 1166304"/>
                <a:gd name="connsiteX3" fmla="*/ 1059133 w 1132856"/>
                <a:gd name="connsiteY3" fmla="*/ 497989 h 1166304"/>
                <a:gd name="connsiteX4" fmla="*/ 1132856 w 1132856"/>
                <a:gd name="connsiteY4" fmla="*/ 983909 h 1166304"/>
                <a:gd name="connsiteX5" fmla="*/ 957217 w 1132856"/>
                <a:gd name="connsiteY5" fmla="*/ 1029898 h 1166304"/>
                <a:gd name="connsiteX6" fmla="*/ 811749 w 1132856"/>
                <a:gd name="connsiteY6" fmla="*/ 1130297 h 1166304"/>
                <a:gd name="connsiteX7" fmla="*/ 650882 w 1132856"/>
                <a:gd name="connsiteY7" fmla="*/ 1016406 h 1166304"/>
                <a:gd name="connsiteX8" fmla="*/ 671965 w 1132856"/>
                <a:gd name="connsiteY8" fmla="*/ 1093856 h 1166304"/>
                <a:gd name="connsiteX9" fmla="*/ 886188 w 1132856"/>
                <a:gd name="connsiteY9" fmla="*/ 532477 h 1166304"/>
                <a:gd name="connsiteX10" fmla="*/ 726590 w 1132856"/>
                <a:gd name="connsiteY10" fmla="*/ 258936 h 1166304"/>
                <a:gd name="connsiteX11" fmla="*/ 610553 w 1132856"/>
                <a:gd name="connsiteY11" fmla="*/ 398767 h 1166304"/>
                <a:gd name="connsiteX12" fmla="*/ 213169 w 1132856"/>
                <a:gd name="connsiteY12" fmla="*/ 520482 h 1166304"/>
                <a:gd name="connsiteX13" fmla="*/ 532066 w 1132856"/>
                <a:gd name="connsiteY13" fmla="*/ 1094087 h 1166304"/>
                <a:gd name="connsiteX14" fmla="*/ 478093 w 1132856"/>
                <a:gd name="connsiteY14" fmla="*/ 1164647 h 1166304"/>
                <a:gd name="connsiteX15" fmla="*/ 350414 w 1132856"/>
                <a:gd name="connsiteY15" fmla="*/ 1113960 h 1166304"/>
                <a:gd name="connsiteX16" fmla="*/ 208044 w 1132856"/>
                <a:gd name="connsiteY16" fmla="*/ 1083044 h 1166304"/>
                <a:gd name="connsiteX17" fmla="*/ 113944 w 1132856"/>
                <a:gd name="connsiteY17" fmla="*/ 840809 h 1166304"/>
                <a:gd name="connsiteX18" fmla="*/ 0 w 1132856"/>
                <a:gd name="connsiteY18" fmla="*/ 497989 h 1166304"/>
                <a:gd name="connsiteX19" fmla="*/ 56818 w 1132856"/>
                <a:gd name="connsiteY19" fmla="*/ 479996 h 1166304"/>
                <a:gd name="connsiteX20" fmla="*/ 62239 w 1132856"/>
                <a:gd name="connsiteY20" fmla="*/ 311969 h 1166304"/>
                <a:gd name="connsiteX21" fmla="*/ 524704 w 1132856"/>
                <a:gd name="connsiteY21" fmla="*/ 6126 h 1166304"/>
                <a:gd name="connsiteX0" fmla="*/ 524704 w 1132856"/>
                <a:gd name="connsiteY0" fmla="*/ 6126 h 1130821"/>
                <a:gd name="connsiteX1" fmla="*/ 1047140 w 1132856"/>
                <a:gd name="connsiteY1" fmla="*/ 156048 h 1130821"/>
                <a:gd name="connsiteX2" fmla="*/ 1124525 w 1132856"/>
                <a:gd name="connsiteY2" fmla="*/ 713881 h 1130821"/>
                <a:gd name="connsiteX3" fmla="*/ 1059133 w 1132856"/>
                <a:gd name="connsiteY3" fmla="*/ 497989 h 1130821"/>
                <a:gd name="connsiteX4" fmla="*/ 1132856 w 1132856"/>
                <a:gd name="connsiteY4" fmla="*/ 983909 h 1130821"/>
                <a:gd name="connsiteX5" fmla="*/ 957217 w 1132856"/>
                <a:gd name="connsiteY5" fmla="*/ 1029898 h 1130821"/>
                <a:gd name="connsiteX6" fmla="*/ 811749 w 1132856"/>
                <a:gd name="connsiteY6" fmla="*/ 1130297 h 1130821"/>
                <a:gd name="connsiteX7" fmla="*/ 650882 w 1132856"/>
                <a:gd name="connsiteY7" fmla="*/ 1016406 h 1130821"/>
                <a:gd name="connsiteX8" fmla="*/ 671965 w 1132856"/>
                <a:gd name="connsiteY8" fmla="*/ 1093856 h 1130821"/>
                <a:gd name="connsiteX9" fmla="*/ 886188 w 1132856"/>
                <a:gd name="connsiteY9" fmla="*/ 532477 h 1130821"/>
                <a:gd name="connsiteX10" fmla="*/ 726590 w 1132856"/>
                <a:gd name="connsiteY10" fmla="*/ 258936 h 1130821"/>
                <a:gd name="connsiteX11" fmla="*/ 610553 w 1132856"/>
                <a:gd name="connsiteY11" fmla="*/ 398767 h 1130821"/>
                <a:gd name="connsiteX12" fmla="*/ 213169 w 1132856"/>
                <a:gd name="connsiteY12" fmla="*/ 520482 h 1130821"/>
                <a:gd name="connsiteX13" fmla="*/ 532066 w 1132856"/>
                <a:gd name="connsiteY13" fmla="*/ 1094087 h 1130821"/>
                <a:gd name="connsiteX14" fmla="*/ 412126 w 1132856"/>
                <a:gd name="connsiteY14" fmla="*/ 1128664 h 1130821"/>
                <a:gd name="connsiteX15" fmla="*/ 350414 w 1132856"/>
                <a:gd name="connsiteY15" fmla="*/ 1113960 h 1130821"/>
                <a:gd name="connsiteX16" fmla="*/ 208044 w 1132856"/>
                <a:gd name="connsiteY16" fmla="*/ 1083044 h 1130821"/>
                <a:gd name="connsiteX17" fmla="*/ 113944 w 1132856"/>
                <a:gd name="connsiteY17" fmla="*/ 840809 h 1130821"/>
                <a:gd name="connsiteX18" fmla="*/ 0 w 1132856"/>
                <a:gd name="connsiteY18" fmla="*/ 497989 h 1130821"/>
                <a:gd name="connsiteX19" fmla="*/ 56818 w 1132856"/>
                <a:gd name="connsiteY19" fmla="*/ 479996 h 1130821"/>
                <a:gd name="connsiteX20" fmla="*/ 62239 w 1132856"/>
                <a:gd name="connsiteY20" fmla="*/ 311969 h 1130821"/>
                <a:gd name="connsiteX21" fmla="*/ 524704 w 1132856"/>
                <a:gd name="connsiteY21" fmla="*/ 6126 h 1130821"/>
                <a:gd name="connsiteX0" fmla="*/ 524704 w 1132856"/>
                <a:gd name="connsiteY0" fmla="*/ 6126 h 1153580"/>
                <a:gd name="connsiteX1" fmla="*/ 1047140 w 1132856"/>
                <a:gd name="connsiteY1" fmla="*/ 156048 h 1153580"/>
                <a:gd name="connsiteX2" fmla="*/ 1124525 w 1132856"/>
                <a:gd name="connsiteY2" fmla="*/ 713881 h 1153580"/>
                <a:gd name="connsiteX3" fmla="*/ 1059133 w 1132856"/>
                <a:gd name="connsiteY3" fmla="*/ 497989 h 1153580"/>
                <a:gd name="connsiteX4" fmla="*/ 1132856 w 1132856"/>
                <a:gd name="connsiteY4" fmla="*/ 983909 h 1153580"/>
                <a:gd name="connsiteX5" fmla="*/ 957217 w 1132856"/>
                <a:gd name="connsiteY5" fmla="*/ 1029898 h 1153580"/>
                <a:gd name="connsiteX6" fmla="*/ 811749 w 1132856"/>
                <a:gd name="connsiteY6" fmla="*/ 1130297 h 1153580"/>
                <a:gd name="connsiteX7" fmla="*/ 722846 w 1132856"/>
                <a:gd name="connsiteY7" fmla="*/ 1148341 h 1153580"/>
                <a:gd name="connsiteX8" fmla="*/ 671965 w 1132856"/>
                <a:gd name="connsiteY8" fmla="*/ 1093856 h 1153580"/>
                <a:gd name="connsiteX9" fmla="*/ 886188 w 1132856"/>
                <a:gd name="connsiteY9" fmla="*/ 532477 h 1153580"/>
                <a:gd name="connsiteX10" fmla="*/ 726590 w 1132856"/>
                <a:gd name="connsiteY10" fmla="*/ 258936 h 1153580"/>
                <a:gd name="connsiteX11" fmla="*/ 610553 w 1132856"/>
                <a:gd name="connsiteY11" fmla="*/ 398767 h 1153580"/>
                <a:gd name="connsiteX12" fmla="*/ 213169 w 1132856"/>
                <a:gd name="connsiteY12" fmla="*/ 520482 h 1153580"/>
                <a:gd name="connsiteX13" fmla="*/ 532066 w 1132856"/>
                <a:gd name="connsiteY13" fmla="*/ 1094087 h 1153580"/>
                <a:gd name="connsiteX14" fmla="*/ 412126 w 1132856"/>
                <a:gd name="connsiteY14" fmla="*/ 1128664 h 1153580"/>
                <a:gd name="connsiteX15" fmla="*/ 350414 w 1132856"/>
                <a:gd name="connsiteY15" fmla="*/ 1113960 h 1153580"/>
                <a:gd name="connsiteX16" fmla="*/ 208044 w 1132856"/>
                <a:gd name="connsiteY16" fmla="*/ 1083044 h 1153580"/>
                <a:gd name="connsiteX17" fmla="*/ 113944 w 1132856"/>
                <a:gd name="connsiteY17" fmla="*/ 840809 h 1153580"/>
                <a:gd name="connsiteX18" fmla="*/ 0 w 1132856"/>
                <a:gd name="connsiteY18" fmla="*/ 497989 h 1153580"/>
                <a:gd name="connsiteX19" fmla="*/ 56818 w 1132856"/>
                <a:gd name="connsiteY19" fmla="*/ 479996 h 1153580"/>
                <a:gd name="connsiteX20" fmla="*/ 62239 w 1132856"/>
                <a:gd name="connsiteY20" fmla="*/ 311969 h 1153580"/>
                <a:gd name="connsiteX21" fmla="*/ 524704 w 1132856"/>
                <a:gd name="connsiteY21" fmla="*/ 6126 h 1153580"/>
                <a:gd name="connsiteX0" fmla="*/ 524704 w 1132856"/>
                <a:gd name="connsiteY0" fmla="*/ 6126 h 1153580"/>
                <a:gd name="connsiteX1" fmla="*/ 1047140 w 1132856"/>
                <a:gd name="connsiteY1" fmla="*/ 156048 h 1153580"/>
                <a:gd name="connsiteX2" fmla="*/ 1124525 w 1132856"/>
                <a:gd name="connsiteY2" fmla="*/ 713881 h 1153580"/>
                <a:gd name="connsiteX3" fmla="*/ 1059133 w 1132856"/>
                <a:gd name="connsiteY3" fmla="*/ 497989 h 1153580"/>
                <a:gd name="connsiteX4" fmla="*/ 1132856 w 1132856"/>
                <a:gd name="connsiteY4" fmla="*/ 983909 h 1153580"/>
                <a:gd name="connsiteX5" fmla="*/ 957217 w 1132856"/>
                <a:gd name="connsiteY5" fmla="*/ 1029898 h 1153580"/>
                <a:gd name="connsiteX6" fmla="*/ 883714 w 1132856"/>
                <a:gd name="connsiteY6" fmla="*/ 1130297 h 1153580"/>
                <a:gd name="connsiteX7" fmla="*/ 722846 w 1132856"/>
                <a:gd name="connsiteY7" fmla="*/ 1148341 h 1153580"/>
                <a:gd name="connsiteX8" fmla="*/ 671965 w 1132856"/>
                <a:gd name="connsiteY8" fmla="*/ 1093856 h 1153580"/>
                <a:gd name="connsiteX9" fmla="*/ 886188 w 1132856"/>
                <a:gd name="connsiteY9" fmla="*/ 532477 h 1153580"/>
                <a:gd name="connsiteX10" fmla="*/ 726590 w 1132856"/>
                <a:gd name="connsiteY10" fmla="*/ 258936 h 1153580"/>
                <a:gd name="connsiteX11" fmla="*/ 610553 w 1132856"/>
                <a:gd name="connsiteY11" fmla="*/ 398767 h 1153580"/>
                <a:gd name="connsiteX12" fmla="*/ 213169 w 1132856"/>
                <a:gd name="connsiteY12" fmla="*/ 520482 h 1153580"/>
                <a:gd name="connsiteX13" fmla="*/ 532066 w 1132856"/>
                <a:gd name="connsiteY13" fmla="*/ 1094087 h 1153580"/>
                <a:gd name="connsiteX14" fmla="*/ 412126 w 1132856"/>
                <a:gd name="connsiteY14" fmla="*/ 1128664 h 1153580"/>
                <a:gd name="connsiteX15" fmla="*/ 350414 w 1132856"/>
                <a:gd name="connsiteY15" fmla="*/ 1113960 h 1153580"/>
                <a:gd name="connsiteX16" fmla="*/ 208044 w 1132856"/>
                <a:gd name="connsiteY16" fmla="*/ 1083044 h 1153580"/>
                <a:gd name="connsiteX17" fmla="*/ 113944 w 1132856"/>
                <a:gd name="connsiteY17" fmla="*/ 840809 h 1153580"/>
                <a:gd name="connsiteX18" fmla="*/ 0 w 1132856"/>
                <a:gd name="connsiteY18" fmla="*/ 497989 h 1153580"/>
                <a:gd name="connsiteX19" fmla="*/ 56818 w 1132856"/>
                <a:gd name="connsiteY19" fmla="*/ 479996 h 1153580"/>
                <a:gd name="connsiteX20" fmla="*/ 62239 w 1132856"/>
                <a:gd name="connsiteY20" fmla="*/ 311969 h 1153580"/>
                <a:gd name="connsiteX21" fmla="*/ 524704 w 1132856"/>
                <a:gd name="connsiteY21" fmla="*/ 6126 h 1153580"/>
                <a:gd name="connsiteX0" fmla="*/ 524704 w 1132856"/>
                <a:gd name="connsiteY0" fmla="*/ 6126 h 1148340"/>
                <a:gd name="connsiteX1" fmla="*/ 1047140 w 1132856"/>
                <a:gd name="connsiteY1" fmla="*/ 156048 h 1148340"/>
                <a:gd name="connsiteX2" fmla="*/ 1124525 w 1132856"/>
                <a:gd name="connsiteY2" fmla="*/ 713881 h 1148340"/>
                <a:gd name="connsiteX3" fmla="*/ 1059133 w 1132856"/>
                <a:gd name="connsiteY3" fmla="*/ 497989 h 1148340"/>
                <a:gd name="connsiteX4" fmla="*/ 1132856 w 1132856"/>
                <a:gd name="connsiteY4" fmla="*/ 983909 h 1148340"/>
                <a:gd name="connsiteX5" fmla="*/ 957217 w 1132856"/>
                <a:gd name="connsiteY5" fmla="*/ 1029898 h 1148340"/>
                <a:gd name="connsiteX6" fmla="*/ 722846 w 1132856"/>
                <a:gd name="connsiteY6" fmla="*/ 1148341 h 1148340"/>
                <a:gd name="connsiteX7" fmla="*/ 671965 w 1132856"/>
                <a:gd name="connsiteY7" fmla="*/ 1093856 h 1148340"/>
                <a:gd name="connsiteX8" fmla="*/ 886188 w 1132856"/>
                <a:gd name="connsiteY8" fmla="*/ 532477 h 1148340"/>
                <a:gd name="connsiteX9" fmla="*/ 726590 w 1132856"/>
                <a:gd name="connsiteY9" fmla="*/ 258936 h 1148340"/>
                <a:gd name="connsiteX10" fmla="*/ 610553 w 1132856"/>
                <a:gd name="connsiteY10" fmla="*/ 398767 h 1148340"/>
                <a:gd name="connsiteX11" fmla="*/ 213169 w 1132856"/>
                <a:gd name="connsiteY11" fmla="*/ 520482 h 1148340"/>
                <a:gd name="connsiteX12" fmla="*/ 532066 w 1132856"/>
                <a:gd name="connsiteY12" fmla="*/ 1094087 h 1148340"/>
                <a:gd name="connsiteX13" fmla="*/ 412126 w 1132856"/>
                <a:gd name="connsiteY13" fmla="*/ 1128664 h 1148340"/>
                <a:gd name="connsiteX14" fmla="*/ 350414 w 1132856"/>
                <a:gd name="connsiteY14" fmla="*/ 1113960 h 1148340"/>
                <a:gd name="connsiteX15" fmla="*/ 208044 w 1132856"/>
                <a:gd name="connsiteY15" fmla="*/ 1083044 h 1148340"/>
                <a:gd name="connsiteX16" fmla="*/ 113944 w 1132856"/>
                <a:gd name="connsiteY16" fmla="*/ 840809 h 1148340"/>
                <a:gd name="connsiteX17" fmla="*/ 0 w 1132856"/>
                <a:gd name="connsiteY17" fmla="*/ 497989 h 1148340"/>
                <a:gd name="connsiteX18" fmla="*/ 56818 w 1132856"/>
                <a:gd name="connsiteY18" fmla="*/ 479996 h 1148340"/>
                <a:gd name="connsiteX19" fmla="*/ 62239 w 1132856"/>
                <a:gd name="connsiteY19" fmla="*/ 311969 h 1148340"/>
                <a:gd name="connsiteX20" fmla="*/ 524704 w 1132856"/>
                <a:gd name="connsiteY20" fmla="*/ 6126 h 1148340"/>
                <a:gd name="connsiteX0" fmla="*/ 524704 w 1132856"/>
                <a:gd name="connsiteY0" fmla="*/ 6126 h 1148342"/>
                <a:gd name="connsiteX1" fmla="*/ 1047140 w 1132856"/>
                <a:gd name="connsiteY1" fmla="*/ 156048 h 1148342"/>
                <a:gd name="connsiteX2" fmla="*/ 1124525 w 1132856"/>
                <a:gd name="connsiteY2" fmla="*/ 713881 h 1148342"/>
                <a:gd name="connsiteX3" fmla="*/ 1059133 w 1132856"/>
                <a:gd name="connsiteY3" fmla="*/ 497989 h 1148342"/>
                <a:gd name="connsiteX4" fmla="*/ 1132856 w 1132856"/>
                <a:gd name="connsiteY4" fmla="*/ 983909 h 1148342"/>
                <a:gd name="connsiteX5" fmla="*/ 957217 w 1132856"/>
                <a:gd name="connsiteY5" fmla="*/ 1029898 h 1148342"/>
                <a:gd name="connsiteX6" fmla="*/ 722846 w 1132856"/>
                <a:gd name="connsiteY6" fmla="*/ 1148341 h 1148342"/>
                <a:gd name="connsiteX7" fmla="*/ 683960 w 1132856"/>
                <a:gd name="connsiteY7" fmla="*/ 1129839 h 1148342"/>
                <a:gd name="connsiteX8" fmla="*/ 886188 w 1132856"/>
                <a:gd name="connsiteY8" fmla="*/ 532477 h 1148342"/>
                <a:gd name="connsiteX9" fmla="*/ 726590 w 1132856"/>
                <a:gd name="connsiteY9" fmla="*/ 258936 h 1148342"/>
                <a:gd name="connsiteX10" fmla="*/ 610553 w 1132856"/>
                <a:gd name="connsiteY10" fmla="*/ 398767 h 1148342"/>
                <a:gd name="connsiteX11" fmla="*/ 213169 w 1132856"/>
                <a:gd name="connsiteY11" fmla="*/ 520482 h 1148342"/>
                <a:gd name="connsiteX12" fmla="*/ 532066 w 1132856"/>
                <a:gd name="connsiteY12" fmla="*/ 1094087 h 1148342"/>
                <a:gd name="connsiteX13" fmla="*/ 412126 w 1132856"/>
                <a:gd name="connsiteY13" fmla="*/ 1128664 h 1148342"/>
                <a:gd name="connsiteX14" fmla="*/ 350414 w 1132856"/>
                <a:gd name="connsiteY14" fmla="*/ 1113960 h 1148342"/>
                <a:gd name="connsiteX15" fmla="*/ 208044 w 1132856"/>
                <a:gd name="connsiteY15" fmla="*/ 1083044 h 1148342"/>
                <a:gd name="connsiteX16" fmla="*/ 113944 w 1132856"/>
                <a:gd name="connsiteY16" fmla="*/ 840809 h 1148342"/>
                <a:gd name="connsiteX17" fmla="*/ 0 w 1132856"/>
                <a:gd name="connsiteY17" fmla="*/ 497989 h 1148342"/>
                <a:gd name="connsiteX18" fmla="*/ 56818 w 1132856"/>
                <a:gd name="connsiteY18" fmla="*/ 479996 h 1148342"/>
                <a:gd name="connsiteX19" fmla="*/ 62239 w 1132856"/>
                <a:gd name="connsiteY19" fmla="*/ 311969 h 1148342"/>
                <a:gd name="connsiteX20" fmla="*/ 524704 w 1132856"/>
                <a:gd name="connsiteY20" fmla="*/ 6126 h 1148342"/>
                <a:gd name="connsiteX0" fmla="*/ 524704 w 1132856"/>
                <a:gd name="connsiteY0" fmla="*/ 6126 h 1148340"/>
                <a:gd name="connsiteX1" fmla="*/ 1047140 w 1132856"/>
                <a:gd name="connsiteY1" fmla="*/ 156048 h 1148340"/>
                <a:gd name="connsiteX2" fmla="*/ 1124525 w 1132856"/>
                <a:gd name="connsiteY2" fmla="*/ 713881 h 1148340"/>
                <a:gd name="connsiteX3" fmla="*/ 1059133 w 1132856"/>
                <a:gd name="connsiteY3" fmla="*/ 497989 h 1148340"/>
                <a:gd name="connsiteX4" fmla="*/ 1132856 w 1132856"/>
                <a:gd name="connsiteY4" fmla="*/ 983909 h 1148340"/>
                <a:gd name="connsiteX5" fmla="*/ 957217 w 1132856"/>
                <a:gd name="connsiteY5" fmla="*/ 1029898 h 1148340"/>
                <a:gd name="connsiteX6" fmla="*/ 722846 w 1132856"/>
                <a:gd name="connsiteY6" fmla="*/ 1148341 h 1148340"/>
                <a:gd name="connsiteX7" fmla="*/ 683960 w 1132856"/>
                <a:gd name="connsiteY7" fmla="*/ 1129840 h 1148340"/>
                <a:gd name="connsiteX8" fmla="*/ 886188 w 1132856"/>
                <a:gd name="connsiteY8" fmla="*/ 532477 h 1148340"/>
                <a:gd name="connsiteX9" fmla="*/ 726590 w 1132856"/>
                <a:gd name="connsiteY9" fmla="*/ 258936 h 1148340"/>
                <a:gd name="connsiteX10" fmla="*/ 610553 w 1132856"/>
                <a:gd name="connsiteY10" fmla="*/ 398767 h 1148340"/>
                <a:gd name="connsiteX11" fmla="*/ 213169 w 1132856"/>
                <a:gd name="connsiteY11" fmla="*/ 520482 h 1148340"/>
                <a:gd name="connsiteX12" fmla="*/ 532066 w 1132856"/>
                <a:gd name="connsiteY12" fmla="*/ 1094087 h 1148340"/>
                <a:gd name="connsiteX13" fmla="*/ 412126 w 1132856"/>
                <a:gd name="connsiteY13" fmla="*/ 1128664 h 1148340"/>
                <a:gd name="connsiteX14" fmla="*/ 350414 w 1132856"/>
                <a:gd name="connsiteY14" fmla="*/ 1113960 h 1148340"/>
                <a:gd name="connsiteX15" fmla="*/ 208044 w 1132856"/>
                <a:gd name="connsiteY15" fmla="*/ 1083044 h 1148340"/>
                <a:gd name="connsiteX16" fmla="*/ 113944 w 1132856"/>
                <a:gd name="connsiteY16" fmla="*/ 840809 h 1148340"/>
                <a:gd name="connsiteX17" fmla="*/ 0 w 1132856"/>
                <a:gd name="connsiteY17" fmla="*/ 497989 h 1148340"/>
                <a:gd name="connsiteX18" fmla="*/ 56818 w 1132856"/>
                <a:gd name="connsiteY18" fmla="*/ 479996 h 1148340"/>
                <a:gd name="connsiteX19" fmla="*/ 62239 w 1132856"/>
                <a:gd name="connsiteY19" fmla="*/ 311969 h 1148340"/>
                <a:gd name="connsiteX20" fmla="*/ 524704 w 1132856"/>
                <a:gd name="connsiteY20" fmla="*/ 6126 h 1148340"/>
                <a:gd name="connsiteX0" fmla="*/ 524704 w 1132856"/>
                <a:gd name="connsiteY0" fmla="*/ 6126 h 1148342"/>
                <a:gd name="connsiteX1" fmla="*/ 1047140 w 1132856"/>
                <a:gd name="connsiteY1" fmla="*/ 156048 h 1148342"/>
                <a:gd name="connsiteX2" fmla="*/ 1124525 w 1132856"/>
                <a:gd name="connsiteY2" fmla="*/ 713881 h 1148342"/>
                <a:gd name="connsiteX3" fmla="*/ 1059133 w 1132856"/>
                <a:gd name="connsiteY3" fmla="*/ 497989 h 1148342"/>
                <a:gd name="connsiteX4" fmla="*/ 1132856 w 1132856"/>
                <a:gd name="connsiteY4" fmla="*/ 983909 h 1148342"/>
                <a:gd name="connsiteX5" fmla="*/ 957217 w 1132856"/>
                <a:gd name="connsiteY5" fmla="*/ 1029898 h 1148342"/>
                <a:gd name="connsiteX6" fmla="*/ 722846 w 1132856"/>
                <a:gd name="connsiteY6" fmla="*/ 1148341 h 1148342"/>
                <a:gd name="connsiteX7" fmla="*/ 683960 w 1132856"/>
                <a:gd name="connsiteY7" fmla="*/ 1129840 h 1148342"/>
                <a:gd name="connsiteX8" fmla="*/ 886188 w 1132856"/>
                <a:gd name="connsiteY8" fmla="*/ 532477 h 1148342"/>
                <a:gd name="connsiteX9" fmla="*/ 726590 w 1132856"/>
                <a:gd name="connsiteY9" fmla="*/ 258936 h 1148342"/>
                <a:gd name="connsiteX10" fmla="*/ 610553 w 1132856"/>
                <a:gd name="connsiteY10" fmla="*/ 398767 h 1148342"/>
                <a:gd name="connsiteX11" fmla="*/ 213169 w 1132856"/>
                <a:gd name="connsiteY11" fmla="*/ 520482 h 1148342"/>
                <a:gd name="connsiteX12" fmla="*/ 532066 w 1132856"/>
                <a:gd name="connsiteY12" fmla="*/ 1094087 h 1148342"/>
                <a:gd name="connsiteX13" fmla="*/ 412126 w 1132856"/>
                <a:gd name="connsiteY13" fmla="*/ 1128664 h 1148342"/>
                <a:gd name="connsiteX14" fmla="*/ 350414 w 1132856"/>
                <a:gd name="connsiteY14" fmla="*/ 1113960 h 1148342"/>
                <a:gd name="connsiteX15" fmla="*/ 208044 w 1132856"/>
                <a:gd name="connsiteY15" fmla="*/ 1083044 h 1148342"/>
                <a:gd name="connsiteX16" fmla="*/ 113944 w 1132856"/>
                <a:gd name="connsiteY16" fmla="*/ 840809 h 1148342"/>
                <a:gd name="connsiteX17" fmla="*/ 0 w 1132856"/>
                <a:gd name="connsiteY17" fmla="*/ 497989 h 1148342"/>
                <a:gd name="connsiteX18" fmla="*/ 56818 w 1132856"/>
                <a:gd name="connsiteY18" fmla="*/ 479996 h 1148342"/>
                <a:gd name="connsiteX19" fmla="*/ 62239 w 1132856"/>
                <a:gd name="connsiteY19" fmla="*/ 311969 h 1148342"/>
                <a:gd name="connsiteX20" fmla="*/ 524704 w 1132856"/>
                <a:gd name="connsiteY20" fmla="*/ 6126 h 1148342"/>
                <a:gd name="connsiteX0" fmla="*/ 524704 w 1132856"/>
                <a:gd name="connsiteY0" fmla="*/ 6126 h 1148340"/>
                <a:gd name="connsiteX1" fmla="*/ 1047140 w 1132856"/>
                <a:gd name="connsiteY1" fmla="*/ 156048 h 1148340"/>
                <a:gd name="connsiteX2" fmla="*/ 1124525 w 1132856"/>
                <a:gd name="connsiteY2" fmla="*/ 713881 h 1148340"/>
                <a:gd name="connsiteX3" fmla="*/ 1059133 w 1132856"/>
                <a:gd name="connsiteY3" fmla="*/ 497989 h 1148340"/>
                <a:gd name="connsiteX4" fmla="*/ 1132856 w 1132856"/>
                <a:gd name="connsiteY4" fmla="*/ 983909 h 1148340"/>
                <a:gd name="connsiteX5" fmla="*/ 957217 w 1132856"/>
                <a:gd name="connsiteY5" fmla="*/ 1029898 h 1148340"/>
                <a:gd name="connsiteX6" fmla="*/ 722846 w 1132856"/>
                <a:gd name="connsiteY6" fmla="*/ 1148341 h 1148340"/>
                <a:gd name="connsiteX7" fmla="*/ 683960 w 1132856"/>
                <a:gd name="connsiteY7" fmla="*/ 1129840 h 1148340"/>
                <a:gd name="connsiteX8" fmla="*/ 886188 w 1132856"/>
                <a:gd name="connsiteY8" fmla="*/ 532477 h 1148340"/>
                <a:gd name="connsiteX9" fmla="*/ 726590 w 1132856"/>
                <a:gd name="connsiteY9" fmla="*/ 258936 h 1148340"/>
                <a:gd name="connsiteX10" fmla="*/ 610553 w 1132856"/>
                <a:gd name="connsiteY10" fmla="*/ 398767 h 1148340"/>
                <a:gd name="connsiteX11" fmla="*/ 213169 w 1132856"/>
                <a:gd name="connsiteY11" fmla="*/ 520482 h 1148340"/>
                <a:gd name="connsiteX12" fmla="*/ 532066 w 1132856"/>
                <a:gd name="connsiteY12" fmla="*/ 1094087 h 1148340"/>
                <a:gd name="connsiteX13" fmla="*/ 412126 w 1132856"/>
                <a:gd name="connsiteY13" fmla="*/ 1128664 h 1148340"/>
                <a:gd name="connsiteX14" fmla="*/ 208044 w 1132856"/>
                <a:gd name="connsiteY14" fmla="*/ 1083044 h 1148340"/>
                <a:gd name="connsiteX15" fmla="*/ 113944 w 1132856"/>
                <a:gd name="connsiteY15" fmla="*/ 840809 h 1148340"/>
                <a:gd name="connsiteX16" fmla="*/ 0 w 1132856"/>
                <a:gd name="connsiteY16" fmla="*/ 497989 h 1148340"/>
                <a:gd name="connsiteX17" fmla="*/ 56818 w 1132856"/>
                <a:gd name="connsiteY17" fmla="*/ 479996 h 1148340"/>
                <a:gd name="connsiteX18" fmla="*/ 62239 w 1132856"/>
                <a:gd name="connsiteY18" fmla="*/ 311969 h 1148340"/>
                <a:gd name="connsiteX19" fmla="*/ 524704 w 1132856"/>
                <a:gd name="connsiteY19" fmla="*/ 6126 h 1148340"/>
                <a:gd name="connsiteX0" fmla="*/ 524704 w 1132856"/>
                <a:gd name="connsiteY0" fmla="*/ 6126 h 1148381"/>
                <a:gd name="connsiteX1" fmla="*/ 1047140 w 1132856"/>
                <a:gd name="connsiteY1" fmla="*/ 156048 h 1148381"/>
                <a:gd name="connsiteX2" fmla="*/ 1124525 w 1132856"/>
                <a:gd name="connsiteY2" fmla="*/ 713881 h 1148381"/>
                <a:gd name="connsiteX3" fmla="*/ 1059133 w 1132856"/>
                <a:gd name="connsiteY3" fmla="*/ 497989 h 1148381"/>
                <a:gd name="connsiteX4" fmla="*/ 1132856 w 1132856"/>
                <a:gd name="connsiteY4" fmla="*/ 983909 h 1148381"/>
                <a:gd name="connsiteX5" fmla="*/ 957217 w 1132856"/>
                <a:gd name="connsiteY5" fmla="*/ 1029898 h 1148381"/>
                <a:gd name="connsiteX6" fmla="*/ 722846 w 1132856"/>
                <a:gd name="connsiteY6" fmla="*/ 1148341 h 1148381"/>
                <a:gd name="connsiteX7" fmla="*/ 683960 w 1132856"/>
                <a:gd name="connsiteY7" fmla="*/ 1129840 h 1148381"/>
                <a:gd name="connsiteX8" fmla="*/ 886188 w 1132856"/>
                <a:gd name="connsiteY8" fmla="*/ 532477 h 1148381"/>
                <a:gd name="connsiteX9" fmla="*/ 726590 w 1132856"/>
                <a:gd name="connsiteY9" fmla="*/ 258936 h 1148381"/>
                <a:gd name="connsiteX10" fmla="*/ 610553 w 1132856"/>
                <a:gd name="connsiteY10" fmla="*/ 398767 h 1148381"/>
                <a:gd name="connsiteX11" fmla="*/ 213169 w 1132856"/>
                <a:gd name="connsiteY11" fmla="*/ 520482 h 1148381"/>
                <a:gd name="connsiteX12" fmla="*/ 532066 w 1132856"/>
                <a:gd name="connsiteY12" fmla="*/ 1094087 h 1148381"/>
                <a:gd name="connsiteX13" fmla="*/ 448107 w 1132856"/>
                <a:gd name="connsiteY13" fmla="*/ 1146654 h 1148381"/>
                <a:gd name="connsiteX14" fmla="*/ 208044 w 1132856"/>
                <a:gd name="connsiteY14" fmla="*/ 1083044 h 1148381"/>
                <a:gd name="connsiteX15" fmla="*/ 113944 w 1132856"/>
                <a:gd name="connsiteY15" fmla="*/ 840809 h 1148381"/>
                <a:gd name="connsiteX16" fmla="*/ 0 w 1132856"/>
                <a:gd name="connsiteY16" fmla="*/ 497989 h 1148381"/>
                <a:gd name="connsiteX17" fmla="*/ 56818 w 1132856"/>
                <a:gd name="connsiteY17" fmla="*/ 479996 h 1148381"/>
                <a:gd name="connsiteX18" fmla="*/ 62239 w 1132856"/>
                <a:gd name="connsiteY18" fmla="*/ 311969 h 1148381"/>
                <a:gd name="connsiteX19" fmla="*/ 524704 w 1132856"/>
                <a:gd name="connsiteY19" fmla="*/ 6126 h 1148381"/>
                <a:gd name="connsiteX0" fmla="*/ 524704 w 1132856"/>
                <a:gd name="connsiteY0" fmla="*/ 6126 h 1148811"/>
                <a:gd name="connsiteX1" fmla="*/ 1047140 w 1132856"/>
                <a:gd name="connsiteY1" fmla="*/ 156048 h 1148811"/>
                <a:gd name="connsiteX2" fmla="*/ 1124525 w 1132856"/>
                <a:gd name="connsiteY2" fmla="*/ 713881 h 1148811"/>
                <a:gd name="connsiteX3" fmla="*/ 1059133 w 1132856"/>
                <a:gd name="connsiteY3" fmla="*/ 497989 h 1148811"/>
                <a:gd name="connsiteX4" fmla="*/ 1132856 w 1132856"/>
                <a:gd name="connsiteY4" fmla="*/ 983909 h 1148811"/>
                <a:gd name="connsiteX5" fmla="*/ 957217 w 1132856"/>
                <a:gd name="connsiteY5" fmla="*/ 1029898 h 1148811"/>
                <a:gd name="connsiteX6" fmla="*/ 722846 w 1132856"/>
                <a:gd name="connsiteY6" fmla="*/ 1148341 h 1148811"/>
                <a:gd name="connsiteX7" fmla="*/ 683960 w 1132856"/>
                <a:gd name="connsiteY7" fmla="*/ 1129840 h 1148811"/>
                <a:gd name="connsiteX8" fmla="*/ 886188 w 1132856"/>
                <a:gd name="connsiteY8" fmla="*/ 532477 h 1148811"/>
                <a:gd name="connsiteX9" fmla="*/ 726590 w 1132856"/>
                <a:gd name="connsiteY9" fmla="*/ 258936 h 1148811"/>
                <a:gd name="connsiteX10" fmla="*/ 610553 w 1132856"/>
                <a:gd name="connsiteY10" fmla="*/ 398767 h 1148811"/>
                <a:gd name="connsiteX11" fmla="*/ 213169 w 1132856"/>
                <a:gd name="connsiteY11" fmla="*/ 520482 h 1148811"/>
                <a:gd name="connsiteX12" fmla="*/ 514076 w 1132856"/>
                <a:gd name="connsiteY12" fmla="*/ 1112078 h 1148811"/>
                <a:gd name="connsiteX13" fmla="*/ 448107 w 1132856"/>
                <a:gd name="connsiteY13" fmla="*/ 1146654 h 1148811"/>
                <a:gd name="connsiteX14" fmla="*/ 208044 w 1132856"/>
                <a:gd name="connsiteY14" fmla="*/ 1083044 h 1148811"/>
                <a:gd name="connsiteX15" fmla="*/ 113944 w 1132856"/>
                <a:gd name="connsiteY15" fmla="*/ 840809 h 1148811"/>
                <a:gd name="connsiteX16" fmla="*/ 0 w 1132856"/>
                <a:gd name="connsiteY16" fmla="*/ 497989 h 1148811"/>
                <a:gd name="connsiteX17" fmla="*/ 56818 w 1132856"/>
                <a:gd name="connsiteY17" fmla="*/ 479996 h 1148811"/>
                <a:gd name="connsiteX18" fmla="*/ 62239 w 1132856"/>
                <a:gd name="connsiteY18" fmla="*/ 311969 h 1148811"/>
                <a:gd name="connsiteX19" fmla="*/ 524704 w 1132856"/>
                <a:gd name="connsiteY19" fmla="*/ 6126 h 1148811"/>
                <a:gd name="connsiteX0" fmla="*/ 524704 w 1132856"/>
                <a:gd name="connsiteY0" fmla="*/ 6126 h 1148811"/>
                <a:gd name="connsiteX1" fmla="*/ 1047140 w 1132856"/>
                <a:gd name="connsiteY1" fmla="*/ 156048 h 1148811"/>
                <a:gd name="connsiteX2" fmla="*/ 1124525 w 1132856"/>
                <a:gd name="connsiteY2" fmla="*/ 713881 h 1148811"/>
                <a:gd name="connsiteX3" fmla="*/ 1059133 w 1132856"/>
                <a:gd name="connsiteY3" fmla="*/ 497989 h 1148811"/>
                <a:gd name="connsiteX4" fmla="*/ 1132856 w 1132856"/>
                <a:gd name="connsiteY4" fmla="*/ 983909 h 1148811"/>
                <a:gd name="connsiteX5" fmla="*/ 957217 w 1132856"/>
                <a:gd name="connsiteY5" fmla="*/ 1029898 h 1148811"/>
                <a:gd name="connsiteX6" fmla="*/ 722846 w 1132856"/>
                <a:gd name="connsiteY6" fmla="*/ 1148341 h 1148811"/>
                <a:gd name="connsiteX7" fmla="*/ 683960 w 1132856"/>
                <a:gd name="connsiteY7" fmla="*/ 1129840 h 1148811"/>
                <a:gd name="connsiteX8" fmla="*/ 886188 w 1132856"/>
                <a:gd name="connsiteY8" fmla="*/ 532477 h 1148811"/>
                <a:gd name="connsiteX9" fmla="*/ 726590 w 1132856"/>
                <a:gd name="connsiteY9" fmla="*/ 258936 h 1148811"/>
                <a:gd name="connsiteX10" fmla="*/ 610553 w 1132856"/>
                <a:gd name="connsiteY10" fmla="*/ 398767 h 1148811"/>
                <a:gd name="connsiteX11" fmla="*/ 213169 w 1132856"/>
                <a:gd name="connsiteY11" fmla="*/ 520482 h 1148811"/>
                <a:gd name="connsiteX12" fmla="*/ 514076 w 1132856"/>
                <a:gd name="connsiteY12" fmla="*/ 1112079 h 1148811"/>
                <a:gd name="connsiteX13" fmla="*/ 448107 w 1132856"/>
                <a:gd name="connsiteY13" fmla="*/ 1146654 h 1148811"/>
                <a:gd name="connsiteX14" fmla="*/ 208044 w 1132856"/>
                <a:gd name="connsiteY14" fmla="*/ 1083044 h 1148811"/>
                <a:gd name="connsiteX15" fmla="*/ 113944 w 1132856"/>
                <a:gd name="connsiteY15" fmla="*/ 840809 h 1148811"/>
                <a:gd name="connsiteX16" fmla="*/ 0 w 1132856"/>
                <a:gd name="connsiteY16" fmla="*/ 497989 h 1148811"/>
                <a:gd name="connsiteX17" fmla="*/ 56818 w 1132856"/>
                <a:gd name="connsiteY17" fmla="*/ 479996 h 1148811"/>
                <a:gd name="connsiteX18" fmla="*/ 62239 w 1132856"/>
                <a:gd name="connsiteY18" fmla="*/ 311969 h 1148811"/>
                <a:gd name="connsiteX19" fmla="*/ 524704 w 1132856"/>
                <a:gd name="connsiteY19" fmla="*/ 6126 h 1148811"/>
                <a:gd name="connsiteX0" fmla="*/ 524704 w 1132856"/>
                <a:gd name="connsiteY0" fmla="*/ 6126 h 1148811"/>
                <a:gd name="connsiteX1" fmla="*/ 1047140 w 1132856"/>
                <a:gd name="connsiteY1" fmla="*/ 156048 h 1148811"/>
                <a:gd name="connsiteX2" fmla="*/ 1124525 w 1132856"/>
                <a:gd name="connsiteY2" fmla="*/ 713881 h 1148811"/>
                <a:gd name="connsiteX3" fmla="*/ 1059133 w 1132856"/>
                <a:gd name="connsiteY3" fmla="*/ 497989 h 1148811"/>
                <a:gd name="connsiteX4" fmla="*/ 1132856 w 1132856"/>
                <a:gd name="connsiteY4" fmla="*/ 983909 h 1148811"/>
                <a:gd name="connsiteX5" fmla="*/ 957217 w 1132856"/>
                <a:gd name="connsiteY5" fmla="*/ 1029898 h 1148811"/>
                <a:gd name="connsiteX6" fmla="*/ 722846 w 1132856"/>
                <a:gd name="connsiteY6" fmla="*/ 1148341 h 1148811"/>
                <a:gd name="connsiteX7" fmla="*/ 683960 w 1132856"/>
                <a:gd name="connsiteY7" fmla="*/ 1129840 h 1148811"/>
                <a:gd name="connsiteX8" fmla="*/ 886188 w 1132856"/>
                <a:gd name="connsiteY8" fmla="*/ 532477 h 1148811"/>
                <a:gd name="connsiteX9" fmla="*/ 726590 w 1132856"/>
                <a:gd name="connsiteY9" fmla="*/ 258936 h 1148811"/>
                <a:gd name="connsiteX10" fmla="*/ 610553 w 1132856"/>
                <a:gd name="connsiteY10" fmla="*/ 398767 h 1148811"/>
                <a:gd name="connsiteX11" fmla="*/ 213169 w 1132856"/>
                <a:gd name="connsiteY11" fmla="*/ 520482 h 1148811"/>
                <a:gd name="connsiteX12" fmla="*/ 514076 w 1132856"/>
                <a:gd name="connsiteY12" fmla="*/ 1112079 h 1148811"/>
                <a:gd name="connsiteX13" fmla="*/ 448107 w 1132856"/>
                <a:gd name="connsiteY13" fmla="*/ 1146654 h 1148811"/>
                <a:gd name="connsiteX14" fmla="*/ 208044 w 1132856"/>
                <a:gd name="connsiteY14" fmla="*/ 1083044 h 1148811"/>
                <a:gd name="connsiteX15" fmla="*/ 113944 w 1132856"/>
                <a:gd name="connsiteY15" fmla="*/ 840809 h 1148811"/>
                <a:gd name="connsiteX16" fmla="*/ 0 w 1132856"/>
                <a:gd name="connsiteY16" fmla="*/ 497989 h 1148811"/>
                <a:gd name="connsiteX17" fmla="*/ 56818 w 1132856"/>
                <a:gd name="connsiteY17" fmla="*/ 479996 h 1148811"/>
                <a:gd name="connsiteX18" fmla="*/ 62239 w 1132856"/>
                <a:gd name="connsiteY18" fmla="*/ 311969 h 1148811"/>
                <a:gd name="connsiteX19" fmla="*/ 524704 w 1132856"/>
                <a:gd name="connsiteY19" fmla="*/ 6126 h 1148811"/>
                <a:gd name="connsiteX0" fmla="*/ 524704 w 1132856"/>
                <a:gd name="connsiteY0" fmla="*/ 6126 h 1148811"/>
                <a:gd name="connsiteX1" fmla="*/ 1047140 w 1132856"/>
                <a:gd name="connsiteY1" fmla="*/ 156048 h 1148811"/>
                <a:gd name="connsiteX2" fmla="*/ 1124525 w 1132856"/>
                <a:gd name="connsiteY2" fmla="*/ 713881 h 1148811"/>
                <a:gd name="connsiteX3" fmla="*/ 1059133 w 1132856"/>
                <a:gd name="connsiteY3" fmla="*/ 497989 h 1148811"/>
                <a:gd name="connsiteX4" fmla="*/ 1132856 w 1132856"/>
                <a:gd name="connsiteY4" fmla="*/ 983909 h 1148811"/>
                <a:gd name="connsiteX5" fmla="*/ 957217 w 1132856"/>
                <a:gd name="connsiteY5" fmla="*/ 1029898 h 1148811"/>
                <a:gd name="connsiteX6" fmla="*/ 722846 w 1132856"/>
                <a:gd name="connsiteY6" fmla="*/ 1148341 h 1148811"/>
                <a:gd name="connsiteX7" fmla="*/ 683960 w 1132856"/>
                <a:gd name="connsiteY7" fmla="*/ 1129840 h 1148811"/>
                <a:gd name="connsiteX8" fmla="*/ 886188 w 1132856"/>
                <a:gd name="connsiteY8" fmla="*/ 532477 h 1148811"/>
                <a:gd name="connsiteX9" fmla="*/ 726590 w 1132856"/>
                <a:gd name="connsiteY9" fmla="*/ 258936 h 1148811"/>
                <a:gd name="connsiteX10" fmla="*/ 610553 w 1132856"/>
                <a:gd name="connsiteY10" fmla="*/ 398767 h 1148811"/>
                <a:gd name="connsiteX11" fmla="*/ 213169 w 1132856"/>
                <a:gd name="connsiteY11" fmla="*/ 520482 h 1148811"/>
                <a:gd name="connsiteX12" fmla="*/ 514076 w 1132856"/>
                <a:gd name="connsiteY12" fmla="*/ 1112079 h 1148811"/>
                <a:gd name="connsiteX13" fmla="*/ 448107 w 1132856"/>
                <a:gd name="connsiteY13" fmla="*/ 1146654 h 1148811"/>
                <a:gd name="connsiteX14" fmla="*/ 208044 w 1132856"/>
                <a:gd name="connsiteY14" fmla="*/ 1083044 h 1148811"/>
                <a:gd name="connsiteX15" fmla="*/ 113944 w 1132856"/>
                <a:gd name="connsiteY15" fmla="*/ 840809 h 1148811"/>
                <a:gd name="connsiteX16" fmla="*/ 0 w 1132856"/>
                <a:gd name="connsiteY16" fmla="*/ 497989 h 1148811"/>
                <a:gd name="connsiteX17" fmla="*/ 56818 w 1132856"/>
                <a:gd name="connsiteY17" fmla="*/ 479996 h 1148811"/>
                <a:gd name="connsiteX18" fmla="*/ 62239 w 1132856"/>
                <a:gd name="connsiteY18" fmla="*/ 311969 h 1148811"/>
                <a:gd name="connsiteX19" fmla="*/ 524704 w 1132856"/>
                <a:gd name="connsiteY19" fmla="*/ 6126 h 114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2856" h="1148811">
                  <a:moveTo>
                    <a:pt x="524704" y="6126"/>
                  </a:moveTo>
                  <a:cubicBezTo>
                    <a:pt x="688854" y="-19861"/>
                    <a:pt x="947170" y="38089"/>
                    <a:pt x="1047140" y="156048"/>
                  </a:cubicBezTo>
                  <a:cubicBezTo>
                    <a:pt x="1147110" y="274007"/>
                    <a:pt x="1126715" y="637882"/>
                    <a:pt x="1124525" y="713881"/>
                  </a:cubicBezTo>
                  <a:lnTo>
                    <a:pt x="1059133" y="497989"/>
                  </a:lnTo>
                  <a:cubicBezTo>
                    <a:pt x="1059133" y="768184"/>
                    <a:pt x="1003203" y="768305"/>
                    <a:pt x="1132856" y="983909"/>
                  </a:cubicBezTo>
                  <a:cubicBezTo>
                    <a:pt x="954337" y="934638"/>
                    <a:pt x="823544" y="828148"/>
                    <a:pt x="957217" y="1029898"/>
                  </a:cubicBezTo>
                  <a:cubicBezTo>
                    <a:pt x="888882" y="1057303"/>
                    <a:pt x="770388" y="1137681"/>
                    <a:pt x="722846" y="1148341"/>
                  </a:cubicBezTo>
                  <a:lnTo>
                    <a:pt x="683960" y="1129840"/>
                  </a:lnTo>
                  <a:cubicBezTo>
                    <a:pt x="1002105" y="1053717"/>
                    <a:pt x="1006685" y="345792"/>
                    <a:pt x="886188" y="532477"/>
                  </a:cubicBezTo>
                  <a:cubicBezTo>
                    <a:pt x="927900" y="329338"/>
                    <a:pt x="772529" y="281221"/>
                    <a:pt x="726590" y="258936"/>
                  </a:cubicBezTo>
                  <a:cubicBezTo>
                    <a:pt x="680651" y="236651"/>
                    <a:pt x="406587" y="171148"/>
                    <a:pt x="610553" y="398767"/>
                  </a:cubicBezTo>
                  <a:cubicBezTo>
                    <a:pt x="340652" y="235191"/>
                    <a:pt x="193738" y="372184"/>
                    <a:pt x="213169" y="520482"/>
                  </a:cubicBezTo>
                  <a:cubicBezTo>
                    <a:pt x="292301" y="702104"/>
                    <a:pt x="295340" y="1025702"/>
                    <a:pt x="514076" y="1112079"/>
                  </a:cubicBezTo>
                  <a:cubicBezTo>
                    <a:pt x="514076" y="1097618"/>
                    <a:pt x="448107" y="1161115"/>
                    <a:pt x="448107" y="1146654"/>
                  </a:cubicBezTo>
                  <a:cubicBezTo>
                    <a:pt x="394103" y="1144814"/>
                    <a:pt x="257741" y="1131020"/>
                    <a:pt x="208044" y="1083044"/>
                  </a:cubicBezTo>
                  <a:cubicBezTo>
                    <a:pt x="317258" y="765733"/>
                    <a:pt x="242567" y="780166"/>
                    <a:pt x="113944" y="840809"/>
                  </a:cubicBezTo>
                  <a:cubicBezTo>
                    <a:pt x="189006" y="560378"/>
                    <a:pt x="0" y="768184"/>
                    <a:pt x="0" y="497989"/>
                  </a:cubicBezTo>
                  <a:lnTo>
                    <a:pt x="56818" y="479996"/>
                  </a:lnTo>
                  <a:cubicBezTo>
                    <a:pt x="56626" y="477960"/>
                    <a:pt x="62431" y="314005"/>
                    <a:pt x="62239" y="311969"/>
                  </a:cubicBezTo>
                  <a:cubicBezTo>
                    <a:pt x="62239" y="-45733"/>
                    <a:pt x="360554" y="32113"/>
                    <a:pt x="524704" y="612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4" name="Rechteck 933"/>
            <p:cNvSpPr/>
            <p:nvPr/>
          </p:nvSpPr>
          <p:spPr>
            <a:xfrm flipH="1" flipV="1">
              <a:off x="6953678" y="989817"/>
              <a:ext cx="279124" cy="106755"/>
            </a:xfrm>
            <a:prstGeom prst="rect">
              <a:avLst/>
            </a:pr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5" name="Abgerundetes Rechteck 934"/>
            <p:cNvSpPr/>
            <p:nvPr/>
          </p:nvSpPr>
          <p:spPr>
            <a:xfrm flipH="1">
              <a:off x="7055481" y="941566"/>
              <a:ext cx="80090" cy="330718"/>
            </a:xfrm>
            <a:prstGeom prst="roundRect">
              <a:avLst/>
            </a:pr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6" name="Rechteck 34"/>
            <p:cNvSpPr/>
            <p:nvPr/>
          </p:nvSpPr>
          <p:spPr>
            <a:xfrm flipH="1">
              <a:off x="7020167" y="1004621"/>
              <a:ext cx="158631" cy="986108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7" name="Freihandform 936"/>
            <p:cNvSpPr/>
            <p:nvPr/>
          </p:nvSpPr>
          <p:spPr>
            <a:xfrm>
              <a:off x="6707013" y="984810"/>
              <a:ext cx="780847" cy="1717447"/>
            </a:xfrm>
            <a:custGeom>
              <a:avLst/>
              <a:gdLst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162046 w 1377972"/>
                <a:gd name="connsiteY8" fmla="*/ 1245861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273239 w 1377972"/>
                <a:gd name="connsiteY8" fmla="*/ 1503852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769965 w 1255536"/>
                <a:gd name="connsiteY0" fmla="*/ 6049 h 2894892"/>
                <a:gd name="connsiteX1" fmla="*/ 675711 w 1255536"/>
                <a:gd name="connsiteY1" fmla="*/ 35607 h 2894892"/>
                <a:gd name="connsiteX2" fmla="*/ 575480 w 1255536"/>
                <a:gd name="connsiteY2" fmla="*/ 746572 h 2894892"/>
                <a:gd name="connsiteX3" fmla="*/ 566550 w 1255536"/>
                <a:gd name="connsiteY3" fmla="*/ 815397 h 2894892"/>
                <a:gd name="connsiteX4" fmla="*/ 557620 w 1255536"/>
                <a:gd name="connsiteY4" fmla="*/ 746572 h 2894892"/>
                <a:gd name="connsiteX5" fmla="*/ 457389 w 1255536"/>
                <a:gd name="connsiteY5" fmla="*/ 35607 h 2894892"/>
                <a:gd name="connsiteX6" fmla="*/ 16971 w 1255536"/>
                <a:gd name="connsiteY6" fmla="*/ 286048 h 2894892"/>
                <a:gd name="connsiteX7" fmla="*/ 70828 w 1255536"/>
                <a:gd name="connsiteY7" fmla="*/ 1509278 h 2894892"/>
                <a:gd name="connsiteX8" fmla="*/ 150803 w 1255536"/>
                <a:gd name="connsiteY8" fmla="*/ 1509278 h 2894892"/>
                <a:gd name="connsiteX9" fmla="*/ 163969 w 1255536"/>
                <a:gd name="connsiteY9" fmla="*/ 640409 h 2894892"/>
                <a:gd name="connsiteX10" fmla="*/ 257283 w 1255536"/>
                <a:gd name="connsiteY10" fmla="*/ 772896 h 2894892"/>
                <a:gd name="connsiteX11" fmla="*/ 226434 w 1255536"/>
                <a:gd name="connsiteY11" fmla="*/ 1618685 h 2894892"/>
                <a:gd name="connsiteX12" fmla="*/ 109058 w 1255536"/>
                <a:gd name="connsiteY12" fmla="*/ 2894892 h 2894892"/>
                <a:gd name="connsiteX13" fmla="*/ 526331 w 1255536"/>
                <a:gd name="connsiteY13" fmla="*/ 2894892 h 2894892"/>
                <a:gd name="connsiteX14" fmla="*/ 606769 w 1255536"/>
                <a:gd name="connsiteY14" fmla="*/ 2894892 h 2894892"/>
                <a:gd name="connsiteX15" fmla="*/ 1024042 w 1255536"/>
                <a:gd name="connsiteY15" fmla="*/ 2894892 h 2894892"/>
                <a:gd name="connsiteX16" fmla="*/ 906666 w 1255536"/>
                <a:gd name="connsiteY16" fmla="*/ 1618685 h 2894892"/>
                <a:gd name="connsiteX17" fmla="*/ 875817 w 1255536"/>
                <a:gd name="connsiteY17" fmla="*/ 772896 h 2894892"/>
                <a:gd name="connsiteX18" fmla="*/ 969131 w 1255536"/>
                <a:gd name="connsiteY18" fmla="*/ 640409 h 2894892"/>
                <a:gd name="connsiteX19" fmla="*/ 1093490 w 1255536"/>
                <a:gd name="connsiteY19" fmla="*/ 1251287 h 2894892"/>
                <a:gd name="connsiteX20" fmla="*/ 1255536 w 1255536"/>
                <a:gd name="connsiteY20" fmla="*/ 1251287 h 2894892"/>
                <a:gd name="connsiteX21" fmla="*/ 1116129 w 1255536"/>
                <a:gd name="connsiteY21" fmla="*/ 286048 h 2894892"/>
                <a:gd name="connsiteX22" fmla="*/ 769965 w 1255536"/>
                <a:gd name="connsiteY22" fmla="*/ 6049 h 2894892"/>
                <a:gd name="connsiteX0" fmla="*/ 784298 w 1269869"/>
                <a:gd name="connsiteY0" fmla="*/ 6049 h 2894892"/>
                <a:gd name="connsiteX1" fmla="*/ 690044 w 1269869"/>
                <a:gd name="connsiteY1" fmla="*/ 35607 h 2894892"/>
                <a:gd name="connsiteX2" fmla="*/ 589813 w 1269869"/>
                <a:gd name="connsiteY2" fmla="*/ 746572 h 2894892"/>
                <a:gd name="connsiteX3" fmla="*/ 580883 w 1269869"/>
                <a:gd name="connsiteY3" fmla="*/ 815397 h 2894892"/>
                <a:gd name="connsiteX4" fmla="*/ 571953 w 1269869"/>
                <a:gd name="connsiteY4" fmla="*/ 746572 h 2894892"/>
                <a:gd name="connsiteX5" fmla="*/ 471722 w 1269869"/>
                <a:gd name="connsiteY5" fmla="*/ 35607 h 2894892"/>
                <a:gd name="connsiteX6" fmla="*/ 31304 w 1269869"/>
                <a:gd name="connsiteY6" fmla="*/ 286048 h 2894892"/>
                <a:gd name="connsiteX7" fmla="*/ 85161 w 1269869"/>
                <a:gd name="connsiteY7" fmla="*/ 1509278 h 2894892"/>
                <a:gd name="connsiteX8" fmla="*/ 165136 w 1269869"/>
                <a:gd name="connsiteY8" fmla="*/ 1509278 h 2894892"/>
                <a:gd name="connsiteX9" fmla="*/ 178302 w 1269869"/>
                <a:gd name="connsiteY9" fmla="*/ 640409 h 2894892"/>
                <a:gd name="connsiteX10" fmla="*/ 271616 w 1269869"/>
                <a:gd name="connsiteY10" fmla="*/ 772896 h 2894892"/>
                <a:gd name="connsiteX11" fmla="*/ 240767 w 1269869"/>
                <a:gd name="connsiteY11" fmla="*/ 1618685 h 2894892"/>
                <a:gd name="connsiteX12" fmla="*/ 123391 w 1269869"/>
                <a:gd name="connsiteY12" fmla="*/ 2894892 h 2894892"/>
                <a:gd name="connsiteX13" fmla="*/ 540664 w 1269869"/>
                <a:gd name="connsiteY13" fmla="*/ 2894892 h 2894892"/>
                <a:gd name="connsiteX14" fmla="*/ 621102 w 1269869"/>
                <a:gd name="connsiteY14" fmla="*/ 2894892 h 2894892"/>
                <a:gd name="connsiteX15" fmla="*/ 1038375 w 1269869"/>
                <a:gd name="connsiteY15" fmla="*/ 2894892 h 2894892"/>
                <a:gd name="connsiteX16" fmla="*/ 920999 w 1269869"/>
                <a:gd name="connsiteY16" fmla="*/ 1618685 h 2894892"/>
                <a:gd name="connsiteX17" fmla="*/ 890150 w 1269869"/>
                <a:gd name="connsiteY17" fmla="*/ 772896 h 2894892"/>
                <a:gd name="connsiteX18" fmla="*/ 983464 w 1269869"/>
                <a:gd name="connsiteY18" fmla="*/ 640409 h 2894892"/>
                <a:gd name="connsiteX19" fmla="*/ 1107823 w 1269869"/>
                <a:gd name="connsiteY19" fmla="*/ 1251287 h 2894892"/>
                <a:gd name="connsiteX20" fmla="*/ 1269869 w 1269869"/>
                <a:gd name="connsiteY20" fmla="*/ 1251287 h 2894892"/>
                <a:gd name="connsiteX21" fmla="*/ 1130462 w 1269869"/>
                <a:gd name="connsiteY21" fmla="*/ 286048 h 2894892"/>
                <a:gd name="connsiteX22" fmla="*/ 784298 w 1269869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116867 w 1278913"/>
                <a:gd name="connsiteY19" fmla="*/ 1251287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003026 w 1278913"/>
                <a:gd name="connsiteY19" fmla="*/ 1515810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169015"/>
                <a:gd name="connsiteY0" fmla="*/ 6049 h 2894892"/>
                <a:gd name="connsiteX1" fmla="*/ 699088 w 1169015"/>
                <a:gd name="connsiteY1" fmla="*/ 35607 h 2894892"/>
                <a:gd name="connsiteX2" fmla="*/ 598857 w 1169015"/>
                <a:gd name="connsiteY2" fmla="*/ 746572 h 2894892"/>
                <a:gd name="connsiteX3" fmla="*/ 589927 w 1169015"/>
                <a:gd name="connsiteY3" fmla="*/ 815397 h 2894892"/>
                <a:gd name="connsiteX4" fmla="*/ 580997 w 1169015"/>
                <a:gd name="connsiteY4" fmla="*/ 746572 h 2894892"/>
                <a:gd name="connsiteX5" fmla="*/ 480766 w 1169015"/>
                <a:gd name="connsiteY5" fmla="*/ 35607 h 2894892"/>
                <a:gd name="connsiteX6" fmla="*/ 40348 w 1169015"/>
                <a:gd name="connsiteY6" fmla="*/ 286048 h 2894892"/>
                <a:gd name="connsiteX7" fmla="*/ 94205 w 1169015"/>
                <a:gd name="connsiteY7" fmla="*/ 1509278 h 2894892"/>
                <a:gd name="connsiteX8" fmla="*/ 174180 w 1169015"/>
                <a:gd name="connsiteY8" fmla="*/ 1509278 h 2894892"/>
                <a:gd name="connsiteX9" fmla="*/ 187346 w 1169015"/>
                <a:gd name="connsiteY9" fmla="*/ 640409 h 2894892"/>
                <a:gd name="connsiteX10" fmla="*/ 280660 w 1169015"/>
                <a:gd name="connsiteY10" fmla="*/ 772896 h 2894892"/>
                <a:gd name="connsiteX11" fmla="*/ 249811 w 1169015"/>
                <a:gd name="connsiteY11" fmla="*/ 1618685 h 2894892"/>
                <a:gd name="connsiteX12" fmla="*/ 132435 w 1169015"/>
                <a:gd name="connsiteY12" fmla="*/ 2894892 h 2894892"/>
                <a:gd name="connsiteX13" fmla="*/ 549708 w 1169015"/>
                <a:gd name="connsiteY13" fmla="*/ 2894892 h 2894892"/>
                <a:gd name="connsiteX14" fmla="*/ 630146 w 1169015"/>
                <a:gd name="connsiteY14" fmla="*/ 2894892 h 2894892"/>
                <a:gd name="connsiteX15" fmla="*/ 1047419 w 1169015"/>
                <a:gd name="connsiteY15" fmla="*/ 2894892 h 2894892"/>
                <a:gd name="connsiteX16" fmla="*/ 930043 w 1169015"/>
                <a:gd name="connsiteY16" fmla="*/ 1618685 h 2894892"/>
                <a:gd name="connsiteX17" fmla="*/ 899194 w 1169015"/>
                <a:gd name="connsiteY17" fmla="*/ 772896 h 2894892"/>
                <a:gd name="connsiteX18" fmla="*/ 992508 w 1169015"/>
                <a:gd name="connsiteY18" fmla="*/ 640409 h 2894892"/>
                <a:gd name="connsiteX19" fmla="*/ 1003026 w 1169015"/>
                <a:gd name="connsiteY19" fmla="*/ 1515810 h 2894892"/>
                <a:gd name="connsiteX20" fmla="*/ 1085649 w 1169015"/>
                <a:gd name="connsiteY20" fmla="*/ 1496215 h 2894892"/>
                <a:gd name="connsiteX21" fmla="*/ 1139506 w 1169015"/>
                <a:gd name="connsiteY21" fmla="*/ 286048 h 2894892"/>
                <a:gd name="connsiteX22" fmla="*/ 793342 w 1169015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6 w 1184528"/>
                <a:gd name="connsiteY19" fmla="*/ 1515810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8322 w 1184528"/>
                <a:gd name="connsiteY19" fmla="*/ 1499482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69003 w 1184528"/>
                <a:gd name="connsiteY11" fmla="*/ 173113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132435 w 1184528"/>
                <a:gd name="connsiteY12" fmla="*/ 2894892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4 w 1184528"/>
                <a:gd name="connsiteY11" fmla="*/ 1731134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303369 w 1184528"/>
                <a:gd name="connsiteY11" fmla="*/ 1551786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303369 w 1184528"/>
                <a:gd name="connsiteY11" fmla="*/ 1551786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0117 w 1184528"/>
                <a:gd name="connsiteY16" fmla="*/ 1592125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303369 w 1184528"/>
                <a:gd name="connsiteY11" fmla="*/ 1551786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867820 w 1184528"/>
                <a:gd name="connsiteY16" fmla="*/ 1517125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303369 w 1184528"/>
                <a:gd name="connsiteY11" fmla="*/ 1551786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867820 w 1184528"/>
                <a:gd name="connsiteY16" fmla="*/ 1517125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303369 w 1184528"/>
                <a:gd name="connsiteY11" fmla="*/ 1551786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867820 w 1184528"/>
                <a:gd name="connsiteY16" fmla="*/ 1517125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303369 w 1184528"/>
                <a:gd name="connsiteY11" fmla="*/ 1551786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867820 w 1184528"/>
                <a:gd name="connsiteY16" fmla="*/ 1517125 h 2918042"/>
                <a:gd name="connsiteX17" fmla="*/ 888620 w 1184528"/>
                <a:gd name="connsiteY17" fmla="*/ 609852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73137"/>
                <a:gd name="connsiteY0" fmla="*/ 6049 h 2918042"/>
                <a:gd name="connsiteX1" fmla="*/ 699088 w 1173137"/>
                <a:gd name="connsiteY1" fmla="*/ 35607 h 2918042"/>
                <a:gd name="connsiteX2" fmla="*/ 598857 w 1173137"/>
                <a:gd name="connsiteY2" fmla="*/ 746572 h 2918042"/>
                <a:gd name="connsiteX3" fmla="*/ 589927 w 1173137"/>
                <a:gd name="connsiteY3" fmla="*/ 815397 h 2918042"/>
                <a:gd name="connsiteX4" fmla="*/ 580997 w 1173137"/>
                <a:gd name="connsiteY4" fmla="*/ 746572 h 2918042"/>
                <a:gd name="connsiteX5" fmla="*/ 480766 w 1173137"/>
                <a:gd name="connsiteY5" fmla="*/ 35607 h 2918042"/>
                <a:gd name="connsiteX6" fmla="*/ 40348 w 1173137"/>
                <a:gd name="connsiteY6" fmla="*/ 286048 h 2918042"/>
                <a:gd name="connsiteX7" fmla="*/ 94205 w 1173137"/>
                <a:gd name="connsiteY7" fmla="*/ 1509278 h 2918042"/>
                <a:gd name="connsiteX8" fmla="*/ 174180 w 1173137"/>
                <a:gd name="connsiteY8" fmla="*/ 1509278 h 2918042"/>
                <a:gd name="connsiteX9" fmla="*/ 187346 w 1173137"/>
                <a:gd name="connsiteY9" fmla="*/ 640409 h 2918042"/>
                <a:gd name="connsiteX10" fmla="*/ 280660 w 1173137"/>
                <a:gd name="connsiteY10" fmla="*/ 772896 h 2918042"/>
                <a:gd name="connsiteX11" fmla="*/ 303369 w 1173137"/>
                <a:gd name="connsiteY11" fmla="*/ 1551786 h 2918042"/>
                <a:gd name="connsiteX12" fmla="*/ 245036 w 1173137"/>
                <a:gd name="connsiteY12" fmla="*/ 2906467 h 2918042"/>
                <a:gd name="connsiteX13" fmla="*/ 549708 w 1173137"/>
                <a:gd name="connsiteY13" fmla="*/ 2894892 h 2918042"/>
                <a:gd name="connsiteX14" fmla="*/ 630146 w 1173137"/>
                <a:gd name="connsiteY14" fmla="*/ 2894892 h 2918042"/>
                <a:gd name="connsiteX15" fmla="*/ 925436 w 1173137"/>
                <a:gd name="connsiteY15" fmla="*/ 2918042 h 2918042"/>
                <a:gd name="connsiteX16" fmla="*/ 867820 w 1173137"/>
                <a:gd name="connsiteY16" fmla="*/ 1517125 h 2918042"/>
                <a:gd name="connsiteX17" fmla="*/ 888620 w 1173137"/>
                <a:gd name="connsiteY17" fmla="*/ 609852 h 2918042"/>
                <a:gd name="connsiteX18" fmla="*/ 992508 w 1173137"/>
                <a:gd name="connsiteY18" fmla="*/ 640409 h 2918042"/>
                <a:gd name="connsiteX19" fmla="*/ 1003028 w 1173137"/>
                <a:gd name="connsiteY19" fmla="*/ 1502748 h 2918042"/>
                <a:gd name="connsiteX20" fmla="*/ 1085649 w 1173137"/>
                <a:gd name="connsiteY20" fmla="*/ 1496215 h 2918042"/>
                <a:gd name="connsiteX21" fmla="*/ 1123645 w 1173137"/>
                <a:gd name="connsiteY21" fmla="*/ 400179 h 2918042"/>
                <a:gd name="connsiteX22" fmla="*/ 793342 w 1173137"/>
                <a:gd name="connsiteY22" fmla="*/ 6049 h 2918042"/>
                <a:gd name="connsiteX0" fmla="*/ 793342 w 1173137"/>
                <a:gd name="connsiteY0" fmla="*/ 6049 h 2918042"/>
                <a:gd name="connsiteX1" fmla="*/ 699088 w 1173137"/>
                <a:gd name="connsiteY1" fmla="*/ 35607 h 2918042"/>
                <a:gd name="connsiteX2" fmla="*/ 598857 w 1173137"/>
                <a:gd name="connsiteY2" fmla="*/ 746572 h 2918042"/>
                <a:gd name="connsiteX3" fmla="*/ 589927 w 1173137"/>
                <a:gd name="connsiteY3" fmla="*/ 815397 h 2918042"/>
                <a:gd name="connsiteX4" fmla="*/ 580997 w 1173137"/>
                <a:gd name="connsiteY4" fmla="*/ 746572 h 2918042"/>
                <a:gd name="connsiteX5" fmla="*/ 480766 w 1173137"/>
                <a:gd name="connsiteY5" fmla="*/ 35607 h 2918042"/>
                <a:gd name="connsiteX6" fmla="*/ 40348 w 1173137"/>
                <a:gd name="connsiteY6" fmla="*/ 286048 h 2918042"/>
                <a:gd name="connsiteX7" fmla="*/ 94205 w 1173137"/>
                <a:gd name="connsiteY7" fmla="*/ 1509278 h 2918042"/>
                <a:gd name="connsiteX8" fmla="*/ 174180 w 1173137"/>
                <a:gd name="connsiteY8" fmla="*/ 1509278 h 2918042"/>
                <a:gd name="connsiteX9" fmla="*/ 187346 w 1173137"/>
                <a:gd name="connsiteY9" fmla="*/ 640409 h 2918042"/>
                <a:gd name="connsiteX10" fmla="*/ 280660 w 1173137"/>
                <a:gd name="connsiteY10" fmla="*/ 772896 h 2918042"/>
                <a:gd name="connsiteX11" fmla="*/ 303369 w 1173137"/>
                <a:gd name="connsiteY11" fmla="*/ 1551786 h 2918042"/>
                <a:gd name="connsiteX12" fmla="*/ 245036 w 1173137"/>
                <a:gd name="connsiteY12" fmla="*/ 2906467 h 2918042"/>
                <a:gd name="connsiteX13" fmla="*/ 549708 w 1173137"/>
                <a:gd name="connsiteY13" fmla="*/ 2894892 h 2918042"/>
                <a:gd name="connsiteX14" fmla="*/ 630146 w 1173137"/>
                <a:gd name="connsiteY14" fmla="*/ 2894892 h 2918042"/>
                <a:gd name="connsiteX15" fmla="*/ 925436 w 1173137"/>
                <a:gd name="connsiteY15" fmla="*/ 2918042 h 2918042"/>
                <a:gd name="connsiteX16" fmla="*/ 867820 w 1173137"/>
                <a:gd name="connsiteY16" fmla="*/ 1517125 h 2918042"/>
                <a:gd name="connsiteX17" fmla="*/ 888620 w 1173137"/>
                <a:gd name="connsiteY17" fmla="*/ 609852 h 2918042"/>
                <a:gd name="connsiteX18" fmla="*/ 992508 w 1173137"/>
                <a:gd name="connsiteY18" fmla="*/ 640409 h 2918042"/>
                <a:gd name="connsiteX19" fmla="*/ 1003028 w 1173137"/>
                <a:gd name="connsiteY19" fmla="*/ 1502748 h 2918042"/>
                <a:gd name="connsiteX20" fmla="*/ 1085649 w 1173137"/>
                <a:gd name="connsiteY20" fmla="*/ 1496215 h 2918042"/>
                <a:gd name="connsiteX21" fmla="*/ 1123645 w 1173137"/>
                <a:gd name="connsiteY21" fmla="*/ 400179 h 2918042"/>
                <a:gd name="connsiteX22" fmla="*/ 793342 w 1173137"/>
                <a:gd name="connsiteY22" fmla="*/ 6049 h 2918042"/>
                <a:gd name="connsiteX0" fmla="*/ 793342 w 1145403"/>
                <a:gd name="connsiteY0" fmla="*/ 6049 h 2918042"/>
                <a:gd name="connsiteX1" fmla="*/ 699088 w 1145403"/>
                <a:gd name="connsiteY1" fmla="*/ 35607 h 2918042"/>
                <a:gd name="connsiteX2" fmla="*/ 598857 w 1145403"/>
                <a:gd name="connsiteY2" fmla="*/ 746572 h 2918042"/>
                <a:gd name="connsiteX3" fmla="*/ 589927 w 1145403"/>
                <a:gd name="connsiteY3" fmla="*/ 815397 h 2918042"/>
                <a:gd name="connsiteX4" fmla="*/ 580997 w 1145403"/>
                <a:gd name="connsiteY4" fmla="*/ 746572 h 2918042"/>
                <a:gd name="connsiteX5" fmla="*/ 480766 w 1145403"/>
                <a:gd name="connsiteY5" fmla="*/ 35607 h 2918042"/>
                <a:gd name="connsiteX6" fmla="*/ 40348 w 1145403"/>
                <a:gd name="connsiteY6" fmla="*/ 286048 h 2918042"/>
                <a:gd name="connsiteX7" fmla="*/ 94205 w 1145403"/>
                <a:gd name="connsiteY7" fmla="*/ 1509278 h 2918042"/>
                <a:gd name="connsiteX8" fmla="*/ 174180 w 1145403"/>
                <a:gd name="connsiteY8" fmla="*/ 1509278 h 2918042"/>
                <a:gd name="connsiteX9" fmla="*/ 187346 w 1145403"/>
                <a:gd name="connsiteY9" fmla="*/ 640409 h 2918042"/>
                <a:gd name="connsiteX10" fmla="*/ 280660 w 1145403"/>
                <a:gd name="connsiteY10" fmla="*/ 772896 h 2918042"/>
                <a:gd name="connsiteX11" fmla="*/ 303369 w 1145403"/>
                <a:gd name="connsiteY11" fmla="*/ 1551786 h 2918042"/>
                <a:gd name="connsiteX12" fmla="*/ 245036 w 1145403"/>
                <a:gd name="connsiteY12" fmla="*/ 2906467 h 2918042"/>
                <a:gd name="connsiteX13" fmla="*/ 549708 w 1145403"/>
                <a:gd name="connsiteY13" fmla="*/ 2894892 h 2918042"/>
                <a:gd name="connsiteX14" fmla="*/ 630146 w 1145403"/>
                <a:gd name="connsiteY14" fmla="*/ 2894892 h 2918042"/>
                <a:gd name="connsiteX15" fmla="*/ 925436 w 1145403"/>
                <a:gd name="connsiteY15" fmla="*/ 2918042 h 2918042"/>
                <a:gd name="connsiteX16" fmla="*/ 867820 w 1145403"/>
                <a:gd name="connsiteY16" fmla="*/ 1517125 h 2918042"/>
                <a:gd name="connsiteX17" fmla="*/ 888620 w 1145403"/>
                <a:gd name="connsiteY17" fmla="*/ 609852 h 2918042"/>
                <a:gd name="connsiteX18" fmla="*/ 992508 w 1145403"/>
                <a:gd name="connsiteY18" fmla="*/ 640409 h 2918042"/>
                <a:gd name="connsiteX19" fmla="*/ 1003028 w 1145403"/>
                <a:gd name="connsiteY19" fmla="*/ 1502748 h 2918042"/>
                <a:gd name="connsiteX20" fmla="*/ 1085649 w 1145403"/>
                <a:gd name="connsiteY20" fmla="*/ 1496215 h 2918042"/>
                <a:gd name="connsiteX21" fmla="*/ 1123645 w 1145403"/>
                <a:gd name="connsiteY21" fmla="*/ 400179 h 2918042"/>
                <a:gd name="connsiteX22" fmla="*/ 793342 w 1145403"/>
                <a:gd name="connsiteY22" fmla="*/ 6049 h 2918042"/>
                <a:gd name="connsiteX0" fmla="*/ 748561 w 1100622"/>
                <a:gd name="connsiteY0" fmla="*/ 623 h 2912616"/>
                <a:gd name="connsiteX1" fmla="*/ 654307 w 1100622"/>
                <a:gd name="connsiteY1" fmla="*/ 30181 h 2912616"/>
                <a:gd name="connsiteX2" fmla="*/ 554076 w 1100622"/>
                <a:gd name="connsiteY2" fmla="*/ 741146 h 2912616"/>
                <a:gd name="connsiteX3" fmla="*/ 545146 w 1100622"/>
                <a:gd name="connsiteY3" fmla="*/ 809971 h 2912616"/>
                <a:gd name="connsiteX4" fmla="*/ 536216 w 1100622"/>
                <a:gd name="connsiteY4" fmla="*/ 741146 h 2912616"/>
                <a:gd name="connsiteX5" fmla="*/ 435985 w 1100622"/>
                <a:gd name="connsiteY5" fmla="*/ 30181 h 2912616"/>
                <a:gd name="connsiteX6" fmla="*/ 101309 w 1100622"/>
                <a:gd name="connsiteY6" fmla="*/ 283883 h 2912616"/>
                <a:gd name="connsiteX7" fmla="*/ 49424 w 1100622"/>
                <a:gd name="connsiteY7" fmla="*/ 1503852 h 2912616"/>
                <a:gd name="connsiteX8" fmla="*/ 129399 w 1100622"/>
                <a:gd name="connsiteY8" fmla="*/ 1503852 h 2912616"/>
                <a:gd name="connsiteX9" fmla="*/ 142565 w 1100622"/>
                <a:gd name="connsiteY9" fmla="*/ 634983 h 2912616"/>
                <a:gd name="connsiteX10" fmla="*/ 235879 w 1100622"/>
                <a:gd name="connsiteY10" fmla="*/ 767470 h 2912616"/>
                <a:gd name="connsiteX11" fmla="*/ 258588 w 1100622"/>
                <a:gd name="connsiteY11" fmla="*/ 1546360 h 2912616"/>
                <a:gd name="connsiteX12" fmla="*/ 200255 w 1100622"/>
                <a:gd name="connsiteY12" fmla="*/ 2901041 h 2912616"/>
                <a:gd name="connsiteX13" fmla="*/ 504927 w 1100622"/>
                <a:gd name="connsiteY13" fmla="*/ 2889466 h 2912616"/>
                <a:gd name="connsiteX14" fmla="*/ 585365 w 1100622"/>
                <a:gd name="connsiteY14" fmla="*/ 2889466 h 2912616"/>
                <a:gd name="connsiteX15" fmla="*/ 880655 w 1100622"/>
                <a:gd name="connsiteY15" fmla="*/ 2912616 h 2912616"/>
                <a:gd name="connsiteX16" fmla="*/ 823039 w 1100622"/>
                <a:gd name="connsiteY16" fmla="*/ 1511699 h 2912616"/>
                <a:gd name="connsiteX17" fmla="*/ 843839 w 1100622"/>
                <a:gd name="connsiteY17" fmla="*/ 604426 h 2912616"/>
                <a:gd name="connsiteX18" fmla="*/ 947727 w 1100622"/>
                <a:gd name="connsiteY18" fmla="*/ 634983 h 2912616"/>
                <a:gd name="connsiteX19" fmla="*/ 958247 w 1100622"/>
                <a:gd name="connsiteY19" fmla="*/ 1497322 h 2912616"/>
                <a:gd name="connsiteX20" fmla="*/ 1040868 w 1100622"/>
                <a:gd name="connsiteY20" fmla="*/ 1490789 h 2912616"/>
                <a:gd name="connsiteX21" fmla="*/ 1078864 w 1100622"/>
                <a:gd name="connsiteY21" fmla="*/ 394753 h 2912616"/>
                <a:gd name="connsiteX22" fmla="*/ 748561 w 1100622"/>
                <a:gd name="connsiteY22" fmla="*/ 623 h 2912616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42565 w 1100622"/>
                <a:gd name="connsiteY9" fmla="*/ 634981 h 2912614"/>
                <a:gd name="connsiteX10" fmla="*/ 275533 w 1100622"/>
                <a:gd name="connsiteY10" fmla="*/ 431597 h 2912614"/>
                <a:gd name="connsiteX11" fmla="*/ 258588 w 1100622"/>
                <a:gd name="connsiteY11" fmla="*/ 1546358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58588 w 1100622"/>
                <a:gd name="connsiteY11" fmla="*/ 1546358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58588 w 1100622"/>
                <a:gd name="connsiteY11" fmla="*/ 1546358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58588 w 1100622"/>
                <a:gd name="connsiteY11" fmla="*/ 1546358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58588 w 1100622"/>
                <a:gd name="connsiteY12" fmla="*/ 1546358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58588 w 1100622"/>
                <a:gd name="connsiteY12" fmla="*/ 1546358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58588 w 1100622"/>
                <a:gd name="connsiteY12" fmla="*/ 1546358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94401 w 1100622"/>
                <a:gd name="connsiteY12" fmla="*/ 1624877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7966 w 1100622"/>
                <a:gd name="connsiteY11" fmla="*/ 835744 h 2912614"/>
                <a:gd name="connsiteX12" fmla="*/ 294401 w 1100622"/>
                <a:gd name="connsiteY12" fmla="*/ 1624877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7966 w 1100622"/>
                <a:gd name="connsiteY11" fmla="*/ 835744 h 2912614"/>
                <a:gd name="connsiteX12" fmla="*/ 294401 w 1100622"/>
                <a:gd name="connsiteY12" fmla="*/ 1624877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7966 w 1100622"/>
                <a:gd name="connsiteY11" fmla="*/ 835744 h 2912614"/>
                <a:gd name="connsiteX12" fmla="*/ 294401 w 1100622"/>
                <a:gd name="connsiteY12" fmla="*/ 1624877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7966 w 1100622"/>
                <a:gd name="connsiteY11" fmla="*/ 835744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7966 w 1100622"/>
                <a:gd name="connsiteY11" fmla="*/ 835744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7966 w 1100622"/>
                <a:gd name="connsiteY11" fmla="*/ 835744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43838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43838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12116 w 1100622"/>
                <a:gd name="connsiteY18" fmla="*/ 464206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12116 w 1100622"/>
                <a:gd name="connsiteY18" fmla="*/ 464206 h 2912614"/>
                <a:gd name="connsiteX19" fmla="*/ 921292 w 1100622"/>
                <a:gd name="connsiteY19" fmla="*/ 458894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12116 w 1100622"/>
                <a:gd name="connsiteY18" fmla="*/ 464206 h 2912614"/>
                <a:gd name="connsiteX19" fmla="*/ 921292 w 1100622"/>
                <a:gd name="connsiteY19" fmla="*/ 458894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12116 w 1100622"/>
                <a:gd name="connsiteY18" fmla="*/ 464206 h 2912614"/>
                <a:gd name="connsiteX19" fmla="*/ 921292 w 1100622"/>
                <a:gd name="connsiteY19" fmla="*/ 458894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12116 w 1100622"/>
                <a:gd name="connsiteY18" fmla="*/ 464206 h 2912614"/>
                <a:gd name="connsiteX19" fmla="*/ 921292 w 1100622"/>
                <a:gd name="connsiteY19" fmla="*/ 458894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12116 w 1100622"/>
                <a:gd name="connsiteY18" fmla="*/ 464206 h 2912614"/>
                <a:gd name="connsiteX19" fmla="*/ 921292 w 1100622"/>
                <a:gd name="connsiteY19" fmla="*/ 458894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12116 w 1100622"/>
                <a:gd name="connsiteY18" fmla="*/ 464206 h 2912614"/>
                <a:gd name="connsiteX19" fmla="*/ 921292 w 1100622"/>
                <a:gd name="connsiteY19" fmla="*/ 458894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435985 w 1100622"/>
                <a:gd name="connsiteY4" fmla="*/ 30179 h 2912614"/>
                <a:gd name="connsiteX5" fmla="*/ 101309 w 1100622"/>
                <a:gd name="connsiteY5" fmla="*/ 283881 h 2912614"/>
                <a:gd name="connsiteX6" fmla="*/ 49424 w 1100622"/>
                <a:gd name="connsiteY6" fmla="*/ 1503850 h 2912614"/>
                <a:gd name="connsiteX7" fmla="*/ 129399 w 1100622"/>
                <a:gd name="connsiteY7" fmla="*/ 1503850 h 2912614"/>
                <a:gd name="connsiteX8" fmla="*/ 153139 w 1100622"/>
                <a:gd name="connsiteY8" fmla="*/ 641503 h 2912614"/>
                <a:gd name="connsiteX9" fmla="*/ 275533 w 1100622"/>
                <a:gd name="connsiteY9" fmla="*/ 431597 h 2912614"/>
                <a:gd name="connsiteX10" fmla="*/ 260035 w 1100622"/>
                <a:gd name="connsiteY10" fmla="*/ 630309 h 2912614"/>
                <a:gd name="connsiteX11" fmla="*/ 310262 w 1100622"/>
                <a:gd name="connsiteY11" fmla="*/ 1243354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799247 w 1100622"/>
                <a:gd name="connsiteY16" fmla="*/ 1250826 h 2912614"/>
                <a:gd name="connsiteX17" fmla="*/ 812116 w 1100622"/>
                <a:gd name="connsiteY17" fmla="*/ 464206 h 2912614"/>
                <a:gd name="connsiteX18" fmla="*/ 921292 w 1100622"/>
                <a:gd name="connsiteY18" fmla="*/ 458894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40043 h 2952036"/>
                <a:gd name="connsiteX1" fmla="*/ 654307 w 1100622"/>
                <a:gd name="connsiteY1" fmla="*/ 69601 h 2952036"/>
                <a:gd name="connsiteX2" fmla="*/ 545146 w 1100622"/>
                <a:gd name="connsiteY2" fmla="*/ 849391 h 2952036"/>
                <a:gd name="connsiteX3" fmla="*/ 435985 w 1100622"/>
                <a:gd name="connsiteY3" fmla="*/ 69601 h 2952036"/>
                <a:gd name="connsiteX4" fmla="*/ 101309 w 1100622"/>
                <a:gd name="connsiteY4" fmla="*/ 323303 h 2952036"/>
                <a:gd name="connsiteX5" fmla="*/ 49424 w 1100622"/>
                <a:gd name="connsiteY5" fmla="*/ 1543272 h 2952036"/>
                <a:gd name="connsiteX6" fmla="*/ 129399 w 1100622"/>
                <a:gd name="connsiteY6" fmla="*/ 1543272 h 2952036"/>
                <a:gd name="connsiteX7" fmla="*/ 153139 w 1100622"/>
                <a:gd name="connsiteY7" fmla="*/ 680925 h 2952036"/>
                <a:gd name="connsiteX8" fmla="*/ 275533 w 1100622"/>
                <a:gd name="connsiteY8" fmla="*/ 471019 h 2952036"/>
                <a:gd name="connsiteX9" fmla="*/ 260035 w 1100622"/>
                <a:gd name="connsiteY9" fmla="*/ 669731 h 2952036"/>
                <a:gd name="connsiteX10" fmla="*/ 310262 w 1100622"/>
                <a:gd name="connsiteY10" fmla="*/ 1282776 h 2952036"/>
                <a:gd name="connsiteX11" fmla="*/ 200255 w 1100622"/>
                <a:gd name="connsiteY11" fmla="*/ 2940461 h 2952036"/>
                <a:gd name="connsiteX12" fmla="*/ 504927 w 1100622"/>
                <a:gd name="connsiteY12" fmla="*/ 2928886 h 2952036"/>
                <a:gd name="connsiteX13" fmla="*/ 585365 w 1100622"/>
                <a:gd name="connsiteY13" fmla="*/ 2928886 h 2952036"/>
                <a:gd name="connsiteX14" fmla="*/ 880655 w 1100622"/>
                <a:gd name="connsiteY14" fmla="*/ 2952036 h 2952036"/>
                <a:gd name="connsiteX15" fmla="*/ 799247 w 1100622"/>
                <a:gd name="connsiteY15" fmla="*/ 1290248 h 2952036"/>
                <a:gd name="connsiteX16" fmla="*/ 812116 w 1100622"/>
                <a:gd name="connsiteY16" fmla="*/ 503628 h 2952036"/>
                <a:gd name="connsiteX17" fmla="*/ 921292 w 1100622"/>
                <a:gd name="connsiteY17" fmla="*/ 498316 h 2952036"/>
                <a:gd name="connsiteX18" fmla="*/ 958247 w 1100622"/>
                <a:gd name="connsiteY18" fmla="*/ 1536742 h 2952036"/>
                <a:gd name="connsiteX19" fmla="*/ 1040868 w 1100622"/>
                <a:gd name="connsiteY19" fmla="*/ 1530209 h 2952036"/>
                <a:gd name="connsiteX20" fmla="*/ 1078864 w 1100622"/>
                <a:gd name="connsiteY20" fmla="*/ 434173 h 2952036"/>
                <a:gd name="connsiteX21" fmla="*/ 748561 w 1100622"/>
                <a:gd name="connsiteY21" fmla="*/ 40043 h 2952036"/>
                <a:gd name="connsiteX0" fmla="*/ 748561 w 1100622"/>
                <a:gd name="connsiteY0" fmla="*/ 4310 h 2916303"/>
                <a:gd name="connsiteX1" fmla="*/ 654307 w 1100622"/>
                <a:gd name="connsiteY1" fmla="*/ 33868 h 2916303"/>
                <a:gd name="connsiteX2" fmla="*/ 542502 w 1100622"/>
                <a:gd name="connsiteY2" fmla="*/ 282134 h 2916303"/>
                <a:gd name="connsiteX3" fmla="*/ 435985 w 1100622"/>
                <a:gd name="connsiteY3" fmla="*/ 33868 h 2916303"/>
                <a:gd name="connsiteX4" fmla="*/ 101309 w 1100622"/>
                <a:gd name="connsiteY4" fmla="*/ 287570 h 2916303"/>
                <a:gd name="connsiteX5" fmla="*/ 49424 w 1100622"/>
                <a:gd name="connsiteY5" fmla="*/ 1507539 h 2916303"/>
                <a:gd name="connsiteX6" fmla="*/ 129399 w 1100622"/>
                <a:gd name="connsiteY6" fmla="*/ 1507539 h 2916303"/>
                <a:gd name="connsiteX7" fmla="*/ 153139 w 1100622"/>
                <a:gd name="connsiteY7" fmla="*/ 645192 h 2916303"/>
                <a:gd name="connsiteX8" fmla="*/ 275533 w 1100622"/>
                <a:gd name="connsiteY8" fmla="*/ 435286 h 2916303"/>
                <a:gd name="connsiteX9" fmla="*/ 260035 w 1100622"/>
                <a:gd name="connsiteY9" fmla="*/ 633998 h 2916303"/>
                <a:gd name="connsiteX10" fmla="*/ 310262 w 1100622"/>
                <a:gd name="connsiteY10" fmla="*/ 1247043 h 2916303"/>
                <a:gd name="connsiteX11" fmla="*/ 200255 w 1100622"/>
                <a:gd name="connsiteY11" fmla="*/ 2904728 h 2916303"/>
                <a:gd name="connsiteX12" fmla="*/ 504927 w 1100622"/>
                <a:gd name="connsiteY12" fmla="*/ 2893153 h 2916303"/>
                <a:gd name="connsiteX13" fmla="*/ 585365 w 1100622"/>
                <a:gd name="connsiteY13" fmla="*/ 2893153 h 2916303"/>
                <a:gd name="connsiteX14" fmla="*/ 880655 w 1100622"/>
                <a:gd name="connsiteY14" fmla="*/ 2916303 h 2916303"/>
                <a:gd name="connsiteX15" fmla="*/ 799247 w 1100622"/>
                <a:gd name="connsiteY15" fmla="*/ 1254515 h 2916303"/>
                <a:gd name="connsiteX16" fmla="*/ 812116 w 1100622"/>
                <a:gd name="connsiteY16" fmla="*/ 467895 h 2916303"/>
                <a:gd name="connsiteX17" fmla="*/ 921292 w 1100622"/>
                <a:gd name="connsiteY17" fmla="*/ 462583 h 2916303"/>
                <a:gd name="connsiteX18" fmla="*/ 958247 w 1100622"/>
                <a:gd name="connsiteY18" fmla="*/ 1501009 h 2916303"/>
                <a:gd name="connsiteX19" fmla="*/ 1040868 w 1100622"/>
                <a:gd name="connsiteY19" fmla="*/ 1494476 h 2916303"/>
                <a:gd name="connsiteX20" fmla="*/ 1078864 w 1100622"/>
                <a:gd name="connsiteY20" fmla="*/ 398440 h 2916303"/>
                <a:gd name="connsiteX21" fmla="*/ 748561 w 1100622"/>
                <a:gd name="connsiteY21" fmla="*/ 4310 h 2916303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09978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11832 w 1100338"/>
                <a:gd name="connsiteY16" fmla="*/ 473159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09978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11832 w 1100338"/>
                <a:gd name="connsiteY16" fmla="*/ 473159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09978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11832 w 1100338"/>
                <a:gd name="connsiteY16" fmla="*/ 473159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09978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09978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09978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09978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23195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50 w 1100338"/>
                <a:gd name="connsiteY8" fmla="*/ 440549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50 w 1100338"/>
                <a:gd name="connsiteY8" fmla="*/ 440549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21132 w 1100338"/>
                <a:gd name="connsiteY7" fmla="*/ 787413 h 2921567"/>
                <a:gd name="connsiteX8" fmla="*/ 275250 w 1100338"/>
                <a:gd name="connsiteY8" fmla="*/ 440549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21132 w 1100338"/>
                <a:gd name="connsiteY7" fmla="*/ 787413 h 2921567"/>
                <a:gd name="connsiteX8" fmla="*/ 275250 w 1100338"/>
                <a:gd name="connsiteY8" fmla="*/ 440549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21132 w 1100338"/>
                <a:gd name="connsiteY7" fmla="*/ 787413 h 2921567"/>
                <a:gd name="connsiteX8" fmla="*/ 275250 w 1100338"/>
                <a:gd name="connsiteY8" fmla="*/ 440549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21132 w 1100338"/>
                <a:gd name="connsiteY7" fmla="*/ 787413 h 2921567"/>
                <a:gd name="connsiteX8" fmla="*/ 288467 w 1100338"/>
                <a:gd name="connsiteY8" fmla="*/ 336201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21132 w 1100338"/>
                <a:gd name="connsiteY7" fmla="*/ 787413 h 2921567"/>
                <a:gd name="connsiteX8" fmla="*/ 288467 w 1100338"/>
                <a:gd name="connsiteY8" fmla="*/ 336201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21132 w 1100338"/>
                <a:gd name="connsiteY7" fmla="*/ 787413 h 2921567"/>
                <a:gd name="connsiteX8" fmla="*/ 288467 w 1100338"/>
                <a:gd name="connsiteY8" fmla="*/ 336201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1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082329"/>
                <a:gd name="connsiteY0" fmla="*/ 9574 h 2921567"/>
                <a:gd name="connsiteX1" fmla="*/ 654023 w 1082329"/>
                <a:gd name="connsiteY1" fmla="*/ 39132 h 2921567"/>
                <a:gd name="connsiteX2" fmla="*/ 542218 w 1082329"/>
                <a:gd name="connsiteY2" fmla="*/ 287398 h 2921567"/>
                <a:gd name="connsiteX3" fmla="*/ 427770 w 1082329"/>
                <a:gd name="connsiteY3" fmla="*/ 2 h 2921567"/>
                <a:gd name="connsiteX4" fmla="*/ 101025 w 1082329"/>
                <a:gd name="connsiteY4" fmla="*/ 292834 h 2921567"/>
                <a:gd name="connsiteX5" fmla="*/ 49140 w 1082329"/>
                <a:gd name="connsiteY5" fmla="*/ 1512803 h 2921567"/>
                <a:gd name="connsiteX6" fmla="*/ 129115 w 1082329"/>
                <a:gd name="connsiteY6" fmla="*/ 1512803 h 2921567"/>
                <a:gd name="connsiteX7" fmla="*/ 121132 w 1082329"/>
                <a:gd name="connsiteY7" fmla="*/ 787413 h 2921567"/>
                <a:gd name="connsiteX8" fmla="*/ 288467 w 1082329"/>
                <a:gd name="connsiteY8" fmla="*/ 336201 h 2921567"/>
                <a:gd name="connsiteX9" fmla="*/ 259751 w 1082329"/>
                <a:gd name="connsiteY9" fmla="*/ 639262 h 2921567"/>
                <a:gd name="connsiteX10" fmla="*/ 286186 w 1082329"/>
                <a:gd name="connsiteY10" fmla="*/ 1232742 h 2921567"/>
                <a:gd name="connsiteX11" fmla="*/ 199971 w 1082329"/>
                <a:gd name="connsiteY11" fmla="*/ 2909992 h 2921567"/>
                <a:gd name="connsiteX12" fmla="*/ 504643 w 1082329"/>
                <a:gd name="connsiteY12" fmla="*/ 2898417 h 2921567"/>
                <a:gd name="connsiteX13" fmla="*/ 585081 w 1082329"/>
                <a:gd name="connsiteY13" fmla="*/ 2898417 h 2921567"/>
                <a:gd name="connsiteX14" fmla="*/ 880371 w 1082329"/>
                <a:gd name="connsiteY14" fmla="*/ 2921567 h 2921567"/>
                <a:gd name="connsiteX15" fmla="*/ 798963 w 1082329"/>
                <a:gd name="connsiteY15" fmla="*/ 1259779 h 2921567"/>
                <a:gd name="connsiteX16" fmla="*/ 825050 w 1082329"/>
                <a:gd name="connsiteY16" fmla="*/ 557941 h 2921567"/>
                <a:gd name="connsiteX17" fmla="*/ 921008 w 1082329"/>
                <a:gd name="connsiteY17" fmla="*/ 467847 h 2921567"/>
                <a:gd name="connsiteX18" fmla="*/ 957963 w 1082329"/>
                <a:gd name="connsiteY18" fmla="*/ 1506273 h 2921567"/>
                <a:gd name="connsiteX19" fmla="*/ 1040584 w 1082329"/>
                <a:gd name="connsiteY19" fmla="*/ 1499740 h 2921567"/>
                <a:gd name="connsiteX20" fmla="*/ 1078581 w 1082329"/>
                <a:gd name="connsiteY20" fmla="*/ 403704 h 2921567"/>
                <a:gd name="connsiteX21" fmla="*/ 748277 w 1082329"/>
                <a:gd name="connsiteY21" fmla="*/ 9574 h 2921567"/>
                <a:gd name="connsiteX0" fmla="*/ 748277 w 1083568"/>
                <a:gd name="connsiteY0" fmla="*/ 9574 h 2921567"/>
                <a:gd name="connsiteX1" fmla="*/ 654023 w 1083568"/>
                <a:gd name="connsiteY1" fmla="*/ 39132 h 2921567"/>
                <a:gd name="connsiteX2" fmla="*/ 542218 w 1083568"/>
                <a:gd name="connsiteY2" fmla="*/ 287398 h 2921567"/>
                <a:gd name="connsiteX3" fmla="*/ 427770 w 1083568"/>
                <a:gd name="connsiteY3" fmla="*/ 2 h 2921567"/>
                <a:gd name="connsiteX4" fmla="*/ 101025 w 1083568"/>
                <a:gd name="connsiteY4" fmla="*/ 292834 h 2921567"/>
                <a:gd name="connsiteX5" fmla="*/ 49140 w 1083568"/>
                <a:gd name="connsiteY5" fmla="*/ 1512803 h 2921567"/>
                <a:gd name="connsiteX6" fmla="*/ 129115 w 1083568"/>
                <a:gd name="connsiteY6" fmla="*/ 1512803 h 2921567"/>
                <a:gd name="connsiteX7" fmla="*/ 121132 w 1083568"/>
                <a:gd name="connsiteY7" fmla="*/ 787413 h 2921567"/>
                <a:gd name="connsiteX8" fmla="*/ 288467 w 1083568"/>
                <a:gd name="connsiteY8" fmla="*/ 336201 h 2921567"/>
                <a:gd name="connsiteX9" fmla="*/ 259751 w 1083568"/>
                <a:gd name="connsiteY9" fmla="*/ 639262 h 2921567"/>
                <a:gd name="connsiteX10" fmla="*/ 286186 w 1083568"/>
                <a:gd name="connsiteY10" fmla="*/ 1232742 h 2921567"/>
                <a:gd name="connsiteX11" fmla="*/ 199971 w 1083568"/>
                <a:gd name="connsiteY11" fmla="*/ 2909992 h 2921567"/>
                <a:gd name="connsiteX12" fmla="*/ 504643 w 1083568"/>
                <a:gd name="connsiteY12" fmla="*/ 2898417 h 2921567"/>
                <a:gd name="connsiteX13" fmla="*/ 585081 w 1083568"/>
                <a:gd name="connsiteY13" fmla="*/ 2898417 h 2921567"/>
                <a:gd name="connsiteX14" fmla="*/ 880371 w 1083568"/>
                <a:gd name="connsiteY14" fmla="*/ 2921567 h 2921567"/>
                <a:gd name="connsiteX15" fmla="*/ 798963 w 1083568"/>
                <a:gd name="connsiteY15" fmla="*/ 1259779 h 2921567"/>
                <a:gd name="connsiteX16" fmla="*/ 825050 w 1083568"/>
                <a:gd name="connsiteY16" fmla="*/ 557941 h 2921567"/>
                <a:gd name="connsiteX17" fmla="*/ 921008 w 1083568"/>
                <a:gd name="connsiteY17" fmla="*/ 467847 h 2921567"/>
                <a:gd name="connsiteX18" fmla="*/ 957963 w 1083568"/>
                <a:gd name="connsiteY18" fmla="*/ 1506273 h 2921567"/>
                <a:gd name="connsiteX19" fmla="*/ 1040584 w 1083568"/>
                <a:gd name="connsiteY19" fmla="*/ 1499740 h 2921567"/>
                <a:gd name="connsiteX20" fmla="*/ 1081224 w 1083568"/>
                <a:gd name="connsiteY20" fmla="*/ 583053 h 2921567"/>
                <a:gd name="connsiteX21" fmla="*/ 748277 w 1083568"/>
                <a:gd name="connsiteY21" fmla="*/ 9574 h 2921567"/>
                <a:gd name="connsiteX0" fmla="*/ 748277 w 1083568"/>
                <a:gd name="connsiteY0" fmla="*/ 9574 h 2921567"/>
                <a:gd name="connsiteX1" fmla="*/ 654023 w 1083568"/>
                <a:gd name="connsiteY1" fmla="*/ 39132 h 2921567"/>
                <a:gd name="connsiteX2" fmla="*/ 542218 w 1083568"/>
                <a:gd name="connsiteY2" fmla="*/ 287398 h 2921567"/>
                <a:gd name="connsiteX3" fmla="*/ 427770 w 1083568"/>
                <a:gd name="connsiteY3" fmla="*/ 2 h 2921567"/>
                <a:gd name="connsiteX4" fmla="*/ 101025 w 1083568"/>
                <a:gd name="connsiteY4" fmla="*/ 292834 h 2921567"/>
                <a:gd name="connsiteX5" fmla="*/ 49140 w 1083568"/>
                <a:gd name="connsiteY5" fmla="*/ 1512803 h 2921567"/>
                <a:gd name="connsiteX6" fmla="*/ 129115 w 1083568"/>
                <a:gd name="connsiteY6" fmla="*/ 1512803 h 2921567"/>
                <a:gd name="connsiteX7" fmla="*/ 121132 w 1083568"/>
                <a:gd name="connsiteY7" fmla="*/ 787413 h 2921567"/>
                <a:gd name="connsiteX8" fmla="*/ 288467 w 1083568"/>
                <a:gd name="connsiteY8" fmla="*/ 336201 h 2921567"/>
                <a:gd name="connsiteX9" fmla="*/ 259751 w 1083568"/>
                <a:gd name="connsiteY9" fmla="*/ 639262 h 2921567"/>
                <a:gd name="connsiteX10" fmla="*/ 286186 w 1083568"/>
                <a:gd name="connsiteY10" fmla="*/ 1232742 h 2921567"/>
                <a:gd name="connsiteX11" fmla="*/ 199971 w 1083568"/>
                <a:gd name="connsiteY11" fmla="*/ 2909992 h 2921567"/>
                <a:gd name="connsiteX12" fmla="*/ 504643 w 1083568"/>
                <a:gd name="connsiteY12" fmla="*/ 2898417 h 2921567"/>
                <a:gd name="connsiteX13" fmla="*/ 563932 w 1083568"/>
                <a:gd name="connsiteY13" fmla="*/ 2350589 h 2921567"/>
                <a:gd name="connsiteX14" fmla="*/ 880371 w 1083568"/>
                <a:gd name="connsiteY14" fmla="*/ 2921567 h 2921567"/>
                <a:gd name="connsiteX15" fmla="*/ 798963 w 1083568"/>
                <a:gd name="connsiteY15" fmla="*/ 1259779 h 2921567"/>
                <a:gd name="connsiteX16" fmla="*/ 825050 w 1083568"/>
                <a:gd name="connsiteY16" fmla="*/ 557941 h 2921567"/>
                <a:gd name="connsiteX17" fmla="*/ 921008 w 1083568"/>
                <a:gd name="connsiteY17" fmla="*/ 467847 h 2921567"/>
                <a:gd name="connsiteX18" fmla="*/ 957963 w 1083568"/>
                <a:gd name="connsiteY18" fmla="*/ 1506273 h 2921567"/>
                <a:gd name="connsiteX19" fmla="*/ 1040584 w 1083568"/>
                <a:gd name="connsiteY19" fmla="*/ 1499740 h 2921567"/>
                <a:gd name="connsiteX20" fmla="*/ 1081224 w 1083568"/>
                <a:gd name="connsiteY20" fmla="*/ 583053 h 2921567"/>
                <a:gd name="connsiteX21" fmla="*/ 748277 w 1083568"/>
                <a:gd name="connsiteY21" fmla="*/ 9574 h 2921567"/>
                <a:gd name="connsiteX0" fmla="*/ 748277 w 1083568"/>
                <a:gd name="connsiteY0" fmla="*/ 9574 h 2921567"/>
                <a:gd name="connsiteX1" fmla="*/ 654023 w 1083568"/>
                <a:gd name="connsiteY1" fmla="*/ 39132 h 2921567"/>
                <a:gd name="connsiteX2" fmla="*/ 542218 w 1083568"/>
                <a:gd name="connsiteY2" fmla="*/ 287398 h 2921567"/>
                <a:gd name="connsiteX3" fmla="*/ 427770 w 1083568"/>
                <a:gd name="connsiteY3" fmla="*/ 2 h 2921567"/>
                <a:gd name="connsiteX4" fmla="*/ 101025 w 1083568"/>
                <a:gd name="connsiteY4" fmla="*/ 292834 h 2921567"/>
                <a:gd name="connsiteX5" fmla="*/ 49140 w 1083568"/>
                <a:gd name="connsiteY5" fmla="*/ 1512803 h 2921567"/>
                <a:gd name="connsiteX6" fmla="*/ 129115 w 1083568"/>
                <a:gd name="connsiteY6" fmla="*/ 1512803 h 2921567"/>
                <a:gd name="connsiteX7" fmla="*/ 121132 w 1083568"/>
                <a:gd name="connsiteY7" fmla="*/ 787413 h 2921567"/>
                <a:gd name="connsiteX8" fmla="*/ 288467 w 1083568"/>
                <a:gd name="connsiteY8" fmla="*/ 336201 h 2921567"/>
                <a:gd name="connsiteX9" fmla="*/ 259751 w 1083568"/>
                <a:gd name="connsiteY9" fmla="*/ 639262 h 2921567"/>
                <a:gd name="connsiteX10" fmla="*/ 286186 w 1083568"/>
                <a:gd name="connsiteY10" fmla="*/ 1232742 h 2921567"/>
                <a:gd name="connsiteX11" fmla="*/ 199971 w 1083568"/>
                <a:gd name="connsiteY11" fmla="*/ 2909992 h 2921567"/>
                <a:gd name="connsiteX12" fmla="*/ 448248 w 1083568"/>
                <a:gd name="connsiteY12" fmla="*/ 2820156 h 2921567"/>
                <a:gd name="connsiteX13" fmla="*/ 563932 w 1083568"/>
                <a:gd name="connsiteY13" fmla="*/ 2350589 h 2921567"/>
                <a:gd name="connsiteX14" fmla="*/ 880371 w 1083568"/>
                <a:gd name="connsiteY14" fmla="*/ 2921567 h 2921567"/>
                <a:gd name="connsiteX15" fmla="*/ 798963 w 1083568"/>
                <a:gd name="connsiteY15" fmla="*/ 1259779 h 2921567"/>
                <a:gd name="connsiteX16" fmla="*/ 825050 w 1083568"/>
                <a:gd name="connsiteY16" fmla="*/ 557941 h 2921567"/>
                <a:gd name="connsiteX17" fmla="*/ 921008 w 1083568"/>
                <a:gd name="connsiteY17" fmla="*/ 467847 h 2921567"/>
                <a:gd name="connsiteX18" fmla="*/ 957963 w 1083568"/>
                <a:gd name="connsiteY18" fmla="*/ 1506273 h 2921567"/>
                <a:gd name="connsiteX19" fmla="*/ 1040584 w 1083568"/>
                <a:gd name="connsiteY19" fmla="*/ 1499740 h 2921567"/>
                <a:gd name="connsiteX20" fmla="*/ 1081224 w 1083568"/>
                <a:gd name="connsiteY20" fmla="*/ 583053 h 2921567"/>
                <a:gd name="connsiteX21" fmla="*/ 748277 w 1083568"/>
                <a:gd name="connsiteY21" fmla="*/ 9574 h 2921567"/>
                <a:gd name="connsiteX0" fmla="*/ 748277 w 1083568"/>
                <a:gd name="connsiteY0" fmla="*/ 9574 h 2921567"/>
                <a:gd name="connsiteX1" fmla="*/ 654023 w 1083568"/>
                <a:gd name="connsiteY1" fmla="*/ 39132 h 2921567"/>
                <a:gd name="connsiteX2" fmla="*/ 542218 w 1083568"/>
                <a:gd name="connsiteY2" fmla="*/ 287398 h 2921567"/>
                <a:gd name="connsiteX3" fmla="*/ 427770 w 1083568"/>
                <a:gd name="connsiteY3" fmla="*/ 2 h 2921567"/>
                <a:gd name="connsiteX4" fmla="*/ 101025 w 1083568"/>
                <a:gd name="connsiteY4" fmla="*/ 292834 h 2921567"/>
                <a:gd name="connsiteX5" fmla="*/ 49140 w 1083568"/>
                <a:gd name="connsiteY5" fmla="*/ 1512803 h 2921567"/>
                <a:gd name="connsiteX6" fmla="*/ 129115 w 1083568"/>
                <a:gd name="connsiteY6" fmla="*/ 1512803 h 2921567"/>
                <a:gd name="connsiteX7" fmla="*/ 121132 w 1083568"/>
                <a:gd name="connsiteY7" fmla="*/ 787413 h 2921567"/>
                <a:gd name="connsiteX8" fmla="*/ 288467 w 1083568"/>
                <a:gd name="connsiteY8" fmla="*/ 336201 h 2921567"/>
                <a:gd name="connsiteX9" fmla="*/ 259751 w 1083568"/>
                <a:gd name="connsiteY9" fmla="*/ 639262 h 2921567"/>
                <a:gd name="connsiteX10" fmla="*/ 286186 w 1083568"/>
                <a:gd name="connsiteY10" fmla="*/ 1232742 h 2921567"/>
                <a:gd name="connsiteX11" fmla="*/ 199971 w 1083568"/>
                <a:gd name="connsiteY11" fmla="*/ 2909992 h 2921567"/>
                <a:gd name="connsiteX12" fmla="*/ 448248 w 1083568"/>
                <a:gd name="connsiteY12" fmla="*/ 2820156 h 2921567"/>
                <a:gd name="connsiteX13" fmla="*/ 528685 w 1083568"/>
                <a:gd name="connsiteY13" fmla="*/ 1785370 h 2921567"/>
                <a:gd name="connsiteX14" fmla="*/ 880371 w 1083568"/>
                <a:gd name="connsiteY14" fmla="*/ 2921567 h 2921567"/>
                <a:gd name="connsiteX15" fmla="*/ 798963 w 1083568"/>
                <a:gd name="connsiteY15" fmla="*/ 1259779 h 2921567"/>
                <a:gd name="connsiteX16" fmla="*/ 825050 w 1083568"/>
                <a:gd name="connsiteY16" fmla="*/ 557941 h 2921567"/>
                <a:gd name="connsiteX17" fmla="*/ 921008 w 1083568"/>
                <a:gd name="connsiteY17" fmla="*/ 467847 h 2921567"/>
                <a:gd name="connsiteX18" fmla="*/ 957963 w 1083568"/>
                <a:gd name="connsiteY18" fmla="*/ 1506273 h 2921567"/>
                <a:gd name="connsiteX19" fmla="*/ 1040584 w 1083568"/>
                <a:gd name="connsiteY19" fmla="*/ 1499740 h 2921567"/>
                <a:gd name="connsiteX20" fmla="*/ 1081224 w 1083568"/>
                <a:gd name="connsiteY20" fmla="*/ 583053 h 2921567"/>
                <a:gd name="connsiteX21" fmla="*/ 748277 w 1083568"/>
                <a:gd name="connsiteY21" fmla="*/ 9574 h 2921567"/>
                <a:gd name="connsiteX0" fmla="*/ 748277 w 1083568"/>
                <a:gd name="connsiteY0" fmla="*/ 9574 h 2921567"/>
                <a:gd name="connsiteX1" fmla="*/ 654023 w 1083568"/>
                <a:gd name="connsiteY1" fmla="*/ 39132 h 2921567"/>
                <a:gd name="connsiteX2" fmla="*/ 542218 w 1083568"/>
                <a:gd name="connsiteY2" fmla="*/ 287398 h 2921567"/>
                <a:gd name="connsiteX3" fmla="*/ 427770 w 1083568"/>
                <a:gd name="connsiteY3" fmla="*/ 2 h 2921567"/>
                <a:gd name="connsiteX4" fmla="*/ 101025 w 1083568"/>
                <a:gd name="connsiteY4" fmla="*/ 292834 h 2921567"/>
                <a:gd name="connsiteX5" fmla="*/ 49140 w 1083568"/>
                <a:gd name="connsiteY5" fmla="*/ 1512803 h 2921567"/>
                <a:gd name="connsiteX6" fmla="*/ 129115 w 1083568"/>
                <a:gd name="connsiteY6" fmla="*/ 1512803 h 2921567"/>
                <a:gd name="connsiteX7" fmla="*/ 121132 w 1083568"/>
                <a:gd name="connsiteY7" fmla="*/ 787413 h 2921567"/>
                <a:gd name="connsiteX8" fmla="*/ 288467 w 1083568"/>
                <a:gd name="connsiteY8" fmla="*/ 336201 h 2921567"/>
                <a:gd name="connsiteX9" fmla="*/ 259751 w 1083568"/>
                <a:gd name="connsiteY9" fmla="*/ 639262 h 2921567"/>
                <a:gd name="connsiteX10" fmla="*/ 286186 w 1083568"/>
                <a:gd name="connsiteY10" fmla="*/ 1232742 h 2921567"/>
                <a:gd name="connsiteX11" fmla="*/ 199971 w 1083568"/>
                <a:gd name="connsiteY11" fmla="*/ 2909992 h 2921567"/>
                <a:gd name="connsiteX12" fmla="*/ 448248 w 1083568"/>
                <a:gd name="connsiteY12" fmla="*/ 2820156 h 2921567"/>
                <a:gd name="connsiteX13" fmla="*/ 683772 w 1083568"/>
                <a:gd name="connsiteY13" fmla="*/ 1985370 h 2921567"/>
                <a:gd name="connsiteX14" fmla="*/ 880371 w 1083568"/>
                <a:gd name="connsiteY14" fmla="*/ 2921567 h 2921567"/>
                <a:gd name="connsiteX15" fmla="*/ 798963 w 1083568"/>
                <a:gd name="connsiteY15" fmla="*/ 1259779 h 2921567"/>
                <a:gd name="connsiteX16" fmla="*/ 825050 w 1083568"/>
                <a:gd name="connsiteY16" fmla="*/ 557941 h 2921567"/>
                <a:gd name="connsiteX17" fmla="*/ 921008 w 1083568"/>
                <a:gd name="connsiteY17" fmla="*/ 467847 h 2921567"/>
                <a:gd name="connsiteX18" fmla="*/ 957963 w 1083568"/>
                <a:gd name="connsiteY18" fmla="*/ 1506273 h 2921567"/>
                <a:gd name="connsiteX19" fmla="*/ 1040584 w 1083568"/>
                <a:gd name="connsiteY19" fmla="*/ 1499740 h 2921567"/>
                <a:gd name="connsiteX20" fmla="*/ 1081224 w 1083568"/>
                <a:gd name="connsiteY20" fmla="*/ 583053 h 2921567"/>
                <a:gd name="connsiteX21" fmla="*/ 748277 w 1083568"/>
                <a:gd name="connsiteY21" fmla="*/ 9574 h 2921567"/>
                <a:gd name="connsiteX0" fmla="*/ 748277 w 1083568"/>
                <a:gd name="connsiteY0" fmla="*/ 9574 h 2921567"/>
                <a:gd name="connsiteX1" fmla="*/ 654023 w 1083568"/>
                <a:gd name="connsiteY1" fmla="*/ 39132 h 2921567"/>
                <a:gd name="connsiteX2" fmla="*/ 542218 w 1083568"/>
                <a:gd name="connsiteY2" fmla="*/ 287398 h 2921567"/>
                <a:gd name="connsiteX3" fmla="*/ 427770 w 1083568"/>
                <a:gd name="connsiteY3" fmla="*/ 2 h 2921567"/>
                <a:gd name="connsiteX4" fmla="*/ 101025 w 1083568"/>
                <a:gd name="connsiteY4" fmla="*/ 292834 h 2921567"/>
                <a:gd name="connsiteX5" fmla="*/ 49140 w 1083568"/>
                <a:gd name="connsiteY5" fmla="*/ 1512803 h 2921567"/>
                <a:gd name="connsiteX6" fmla="*/ 129115 w 1083568"/>
                <a:gd name="connsiteY6" fmla="*/ 1512803 h 2921567"/>
                <a:gd name="connsiteX7" fmla="*/ 121132 w 1083568"/>
                <a:gd name="connsiteY7" fmla="*/ 787413 h 2921567"/>
                <a:gd name="connsiteX8" fmla="*/ 288467 w 1083568"/>
                <a:gd name="connsiteY8" fmla="*/ 336201 h 2921567"/>
                <a:gd name="connsiteX9" fmla="*/ 259751 w 1083568"/>
                <a:gd name="connsiteY9" fmla="*/ 639262 h 2921567"/>
                <a:gd name="connsiteX10" fmla="*/ 286186 w 1083568"/>
                <a:gd name="connsiteY10" fmla="*/ 1232742 h 2921567"/>
                <a:gd name="connsiteX11" fmla="*/ 199971 w 1083568"/>
                <a:gd name="connsiteY11" fmla="*/ 2909992 h 2921567"/>
                <a:gd name="connsiteX12" fmla="*/ 462347 w 1083568"/>
                <a:gd name="connsiteY12" fmla="*/ 2872330 h 2921567"/>
                <a:gd name="connsiteX13" fmla="*/ 683772 w 1083568"/>
                <a:gd name="connsiteY13" fmla="*/ 1985370 h 2921567"/>
                <a:gd name="connsiteX14" fmla="*/ 880371 w 1083568"/>
                <a:gd name="connsiteY14" fmla="*/ 2921567 h 2921567"/>
                <a:gd name="connsiteX15" fmla="*/ 798963 w 1083568"/>
                <a:gd name="connsiteY15" fmla="*/ 1259779 h 2921567"/>
                <a:gd name="connsiteX16" fmla="*/ 825050 w 1083568"/>
                <a:gd name="connsiteY16" fmla="*/ 557941 h 2921567"/>
                <a:gd name="connsiteX17" fmla="*/ 921008 w 1083568"/>
                <a:gd name="connsiteY17" fmla="*/ 467847 h 2921567"/>
                <a:gd name="connsiteX18" fmla="*/ 957963 w 1083568"/>
                <a:gd name="connsiteY18" fmla="*/ 1506273 h 2921567"/>
                <a:gd name="connsiteX19" fmla="*/ 1040584 w 1083568"/>
                <a:gd name="connsiteY19" fmla="*/ 1499740 h 2921567"/>
                <a:gd name="connsiteX20" fmla="*/ 1081224 w 1083568"/>
                <a:gd name="connsiteY20" fmla="*/ 583053 h 2921567"/>
                <a:gd name="connsiteX21" fmla="*/ 748277 w 1083568"/>
                <a:gd name="connsiteY21" fmla="*/ 9574 h 2921567"/>
                <a:gd name="connsiteX0" fmla="*/ 748277 w 1083568"/>
                <a:gd name="connsiteY0" fmla="*/ 9574 h 2922964"/>
                <a:gd name="connsiteX1" fmla="*/ 654023 w 1083568"/>
                <a:gd name="connsiteY1" fmla="*/ 39132 h 2922964"/>
                <a:gd name="connsiteX2" fmla="*/ 542218 w 1083568"/>
                <a:gd name="connsiteY2" fmla="*/ 287398 h 2922964"/>
                <a:gd name="connsiteX3" fmla="*/ 427770 w 1083568"/>
                <a:gd name="connsiteY3" fmla="*/ 2 h 2922964"/>
                <a:gd name="connsiteX4" fmla="*/ 101025 w 1083568"/>
                <a:gd name="connsiteY4" fmla="*/ 292834 h 2922964"/>
                <a:gd name="connsiteX5" fmla="*/ 49140 w 1083568"/>
                <a:gd name="connsiteY5" fmla="*/ 1512803 h 2922964"/>
                <a:gd name="connsiteX6" fmla="*/ 129115 w 1083568"/>
                <a:gd name="connsiteY6" fmla="*/ 1512803 h 2922964"/>
                <a:gd name="connsiteX7" fmla="*/ 121132 w 1083568"/>
                <a:gd name="connsiteY7" fmla="*/ 787413 h 2922964"/>
                <a:gd name="connsiteX8" fmla="*/ 288467 w 1083568"/>
                <a:gd name="connsiteY8" fmla="*/ 336201 h 2922964"/>
                <a:gd name="connsiteX9" fmla="*/ 259751 w 1083568"/>
                <a:gd name="connsiteY9" fmla="*/ 639262 h 2922964"/>
                <a:gd name="connsiteX10" fmla="*/ 286186 w 1083568"/>
                <a:gd name="connsiteY10" fmla="*/ 1232742 h 2922964"/>
                <a:gd name="connsiteX11" fmla="*/ 199971 w 1083568"/>
                <a:gd name="connsiteY11" fmla="*/ 2909992 h 2922964"/>
                <a:gd name="connsiteX12" fmla="*/ 462347 w 1083568"/>
                <a:gd name="connsiteY12" fmla="*/ 2872330 h 2922964"/>
                <a:gd name="connsiteX13" fmla="*/ 683772 w 1083568"/>
                <a:gd name="connsiteY13" fmla="*/ 1985370 h 2922964"/>
                <a:gd name="connsiteX14" fmla="*/ 880371 w 1083568"/>
                <a:gd name="connsiteY14" fmla="*/ 2921567 h 2922964"/>
                <a:gd name="connsiteX15" fmla="*/ 798963 w 1083568"/>
                <a:gd name="connsiteY15" fmla="*/ 1259779 h 2922964"/>
                <a:gd name="connsiteX16" fmla="*/ 825050 w 1083568"/>
                <a:gd name="connsiteY16" fmla="*/ 557941 h 2922964"/>
                <a:gd name="connsiteX17" fmla="*/ 921008 w 1083568"/>
                <a:gd name="connsiteY17" fmla="*/ 467847 h 2922964"/>
                <a:gd name="connsiteX18" fmla="*/ 957963 w 1083568"/>
                <a:gd name="connsiteY18" fmla="*/ 1506273 h 2922964"/>
                <a:gd name="connsiteX19" fmla="*/ 1040584 w 1083568"/>
                <a:gd name="connsiteY19" fmla="*/ 1499740 h 2922964"/>
                <a:gd name="connsiteX20" fmla="*/ 1081224 w 1083568"/>
                <a:gd name="connsiteY20" fmla="*/ 583053 h 2922964"/>
                <a:gd name="connsiteX21" fmla="*/ 748277 w 1083568"/>
                <a:gd name="connsiteY21" fmla="*/ 9574 h 2922964"/>
                <a:gd name="connsiteX0" fmla="*/ 748277 w 1083568"/>
                <a:gd name="connsiteY0" fmla="*/ 9574 h 2922985"/>
                <a:gd name="connsiteX1" fmla="*/ 654023 w 1083568"/>
                <a:gd name="connsiteY1" fmla="*/ 39132 h 2922985"/>
                <a:gd name="connsiteX2" fmla="*/ 542218 w 1083568"/>
                <a:gd name="connsiteY2" fmla="*/ 287398 h 2922985"/>
                <a:gd name="connsiteX3" fmla="*/ 427770 w 1083568"/>
                <a:gd name="connsiteY3" fmla="*/ 2 h 2922985"/>
                <a:gd name="connsiteX4" fmla="*/ 101025 w 1083568"/>
                <a:gd name="connsiteY4" fmla="*/ 292834 h 2922985"/>
                <a:gd name="connsiteX5" fmla="*/ 49140 w 1083568"/>
                <a:gd name="connsiteY5" fmla="*/ 1512803 h 2922985"/>
                <a:gd name="connsiteX6" fmla="*/ 129115 w 1083568"/>
                <a:gd name="connsiteY6" fmla="*/ 1512803 h 2922985"/>
                <a:gd name="connsiteX7" fmla="*/ 121132 w 1083568"/>
                <a:gd name="connsiteY7" fmla="*/ 787413 h 2922985"/>
                <a:gd name="connsiteX8" fmla="*/ 288467 w 1083568"/>
                <a:gd name="connsiteY8" fmla="*/ 336201 h 2922985"/>
                <a:gd name="connsiteX9" fmla="*/ 259751 w 1083568"/>
                <a:gd name="connsiteY9" fmla="*/ 639262 h 2922985"/>
                <a:gd name="connsiteX10" fmla="*/ 286186 w 1083568"/>
                <a:gd name="connsiteY10" fmla="*/ 1232742 h 2922985"/>
                <a:gd name="connsiteX11" fmla="*/ 199971 w 1083568"/>
                <a:gd name="connsiteY11" fmla="*/ 2909992 h 2922985"/>
                <a:gd name="connsiteX12" fmla="*/ 462347 w 1083568"/>
                <a:gd name="connsiteY12" fmla="*/ 2872330 h 2922985"/>
                <a:gd name="connsiteX13" fmla="*/ 763869 w 1083568"/>
                <a:gd name="connsiteY13" fmla="*/ 1995771 h 2922985"/>
                <a:gd name="connsiteX14" fmla="*/ 880371 w 1083568"/>
                <a:gd name="connsiteY14" fmla="*/ 2921567 h 2922985"/>
                <a:gd name="connsiteX15" fmla="*/ 798963 w 1083568"/>
                <a:gd name="connsiteY15" fmla="*/ 1259779 h 2922985"/>
                <a:gd name="connsiteX16" fmla="*/ 825050 w 1083568"/>
                <a:gd name="connsiteY16" fmla="*/ 557941 h 2922985"/>
                <a:gd name="connsiteX17" fmla="*/ 921008 w 1083568"/>
                <a:gd name="connsiteY17" fmla="*/ 467847 h 2922985"/>
                <a:gd name="connsiteX18" fmla="*/ 957963 w 1083568"/>
                <a:gd name="connsiteY18" fmla="*/ 1506273 h 2922985"/>
                <a:gd name="connsiteX19" fmla="*/ 1040584 w 1083568"/>
                <a:gd name="connsiteY19" fmla="*/ 1499740 h 2922985"/>
                <a:gd name="connsiteX20" fmla="*/ 1081224 w 1083568"/>
                <a:gd name="connsiteY20" fmla="*/ 583053 h 2922985"/>
                <a:gd name="connsiteX21" fmla="*/ 748277 w 1083568"/>
                <a:gd name="connsiteY21" fmla="*/ 9574 h 2922985"/>
                <a:gd name="connsiteX0" fmla="*/ 748277 w 1083568"/>
                <a:gd name="connsiteY0" fmla="*/ 9574 h 2921568"/>
                <a:gd name="connsiteX1" fmla="*/ 654023 w 1083568"/>
                <a:gd name="connsiteY1" fmla="*/ 39132 h 2921568"/>
                <a:gd name="connsiteX2" fmla="*/ 542218 w 1083568"/>
                <a:gd name="connsiteY2" fmla="*/ 287398 h 2921568"/>
                <a:gd name="connsiteX3" fmla="*/ 427770 w 1083568"/>
                <a:gd name="connsiteY3" fmla="*/ 2 h 2921568"/>
                <a:gd name="connsiteX4" fmla="*/ 101025 w 1083568"/>
                <a:gd name="connsiteY4" fmla="*/ 292834 h 2921568"/>
                <a:gd name="connsiteX5" fmla="*/ 49140 w 1083568"/>
                <a:gd name="connsiteY5" fmla="*/ 1512803 h 2921568"/>
                <a:gd name="connsiteX6" fmla="*/ 129115 w 1083568"/>
                <a:gd name="connsiteY6" fmla="*/ 1512803 h 2921568"/>
                <a:gd name="connsiteX7" fmla="*/ 121132 w 1083568"/>
                <a:gd name="connsiteY7" fmla="*/ 787413 h 2921568"/>
                <a:gd name="connsiteX8" fmla="*/ 288467 w 1083568"/>
                <a:gd name="connsiteY8" fmla="*/ 336201 h 2921568"/>
                <a:gd name="connsiteX9" fmla="*/ 259751 w 1083568"/>
                <a:gd name="connsiteY9" fmla="*/ 639262 h 2921568"/>
                <a:gd name="connsiteX10" fmla="*/ 286186 w 1083568"/>
                <a:gd name="connsiteY10" fmla="*/ 1232742 h 2921568"/>
                <a:gd name="connsiteX11" fmla="*/ 199971 w 1083568"/>
                <a:gd name="connsiteY11" fmla="*/ 2909992 h 2921568"/>
                <a:gd name="connsiteX12" fmla="*/ 462347 w 1083568"/>
                <a:gd name="connsiteY12" fmla="*/ 2872330 h 2921568"/>
                <a:gd name="connsiteX13" fmla="*/ 763869 w 1083568"/>
                <a:gd name="connsiteY13" fmla="*/ 1995771 h 2921568"/>
                <a:gd name="connsiteX14" fmla="*/ 880371 w 1083568"/>
                <a:gd name="connsiteY14" fmla="*/ 2921567 h 2921568"/>
                <a:gd name="connsiteX15" fmla="*/ 798963 w 1083568"/>
                <a:gd name="connsiteY15" fmla="*/ 1259779 h 2921568"/>
                <a:gd name="connsiteX16" fmla="*/ 825050 w 1083568"/>
                <a:gd name="connsiteY16" fmla="*/ 557941 h 2921568"/>
                <a:gd name="connsiteX17" fmla="*/ 921008 w 1083568"/>
                <a:gd name="connsiteY17" fmla="*/ 467847 h 2921568"/>
                <a:gd name="connsiteX18" fmla="*/ 957963 w 1083568"/>
                <a:gd name="connsiteY18" fmla="*/ 1506273 h 2921568"/>
                <a:gd name="connsiteX19" fmla="*/ 1040584 w 1083568"/>
                <a:gd name="connsiteY19" fmla="*/ 1499740 h 2921568"/>
                <a:gd name="connsiteX20" fmla="*/ 1081224 w 1083568"/>
                <a:gd name="connsiteY20" fmla="*/ 583053 h 2921568"/>
                <a:gd name="connsiteX21" fmla="*/ 748277 w 1083568"/>
                <a:gd name="connsiteY21" fmla="*/ 9574 h 2921568"/>
                <a:gd name="connsiteX0" fmla="*/ 748277 w 1083568"/>
                <a:gd name="connsiteY0" fmla="*/ 9574 h 2921566"/>
                <a:gd name="connsiteX1" fmla="*/ 654023 w 1083568"/>
                <a:gd name="connsiteY1" fmla="*/ 39132 h 2921566"/>
                <a:gd name="connsiteX2" fmla="*/ 542218 w 1083568"/>
                <a:gd name="connsiteY2" fmla="*/ 287398 h 2921566"/>
                <a:gd name="connsiteX3" fmla="*/ 427770 w 1083568"/>
                <a:gd name="connsiteY3" fmla="*/ 2 h 2921566"/>
                <a:gd name="connsiteX4" fmla="*/ 101025 w 1083568"/>
                <a:gd name="connsiteY4" fmla="*/ 292834 h 2921566"/>
                <a:gd name="connsiteX5" fmla="*/ 49140 w 1083568"/>
                <a:gd name="connsiteY5" fmla="*/ 1512803 h 2921566"/>
                <a:gd name="connsiteX6" fmla="*/ 129115 w 1083568"/>
                <a:gd name="connsiteY6" fmla="*/ 1512803 h 2921566"/>
                <a:gd name="connsiteX7" fmla="*/ 121132 w 1083568"/>
                <a:gd name="connsiteY7" fmla="*/ 787413 h 2921566"/>
                <a:gd name="connsiteX8" fmla="*/ 288467 w 1083568"/>
                <a:gd name="connsiteY8" fmla="*/ 336201 h 2921566"/>
                <a:gd name="connsiteX9" fmla="*/ 259751 w 1083568"/>
                <a:gd name="connsiteY9" fmla="*/ 639262 h 2921566"/>
                <a:gd name="connsiteX10" fmla="*/ 286186 w 1083568"/>
                <a:gd name="connsiteY10" fmla="*/ 1232742 h 2921566"/>
                <a:gd name="connsiteX11" fmla="*/ 199971 w 1083568"/>
                <a:gd name="connsiteY11" fmla="*/ 2909992 h 2921566"/>
                <a:gd name="connsiteX12" fmla="*/ 677343 w 1083568"/>
                <a:gd name="connsiteY12" fmla="*/ 2867129 h 2921566"/>
                <a:gd name="connsiteX13" fmla="*/ 763869 w 1083568"/>
                <a:gd name="connsiteY13" fmla="*/ 1995771 h 2921566"/>
                <a:gd name="connsiteX14" fmla="*/ 880371 w 1083568"/>
                <a:gd name="connsiteY14" fmla="*/ 2921567 h 2921566"/>
                <a:gd name="connsiteX15" fmla="*/ 798963 w 1083568"/>
                <a:gd name="connsiteY15" fmla="*/ 1259779 h 2921566"/>
                <a:gd name="connsiteX16" fmla="*/ 825050 w 1083568"/>
                <a:gd name="connsiteY16" fmla="*/ 557941 h 2921566"/>
                <a:gd name="connsiteX17" fmla="*/ 921008 w 1083568"/>
                <a:gd name="connsiteY17" fmla="*/ 467847 h 2921566"/>
                <a:gd name="connsiteX18" fmla="*/ 957963 w 1083568"/>
                <a:gd name="connsiteY18" fmla="*/ 1506273 h 2921566"/>
                <a:gd name="connsiteX19" fmla="*/ 1040584 w 1083568"/>
                <a:gd name="connsiteY19" fmla="*/ 1499740 h 2921566"/>
                <a:gd name="connsiteX20" fmla="*/ 1081224 w 1083568"/>
                <a:gd name="connsiteY20" fmla="*/ 583053 h 2921566"/>
                <a:gd name="connsiteX21" fmla="*/ 748277 w 1083568"/>
                <a:gd name="connsiteY21" fmla="*/ 9574 h 2921566"/>
                <a:gd name="connsiteX0" fmla="*/ 748277 w 1083568"/>
                <a:gd name="connsiteY0" fmla="*/ 9574 h 2909991"/>
                <a:gd name="connsiteX1" fmla="*/ 654023 w 1083568"/>
                <a:gd name="connsiteY1" fmla="*/ 39132 h 2909991"/>
                <a:gd name="connsiteX2" fmla="*/ 542218 w 1083568"/>
                <a:gd name="connsiteY2" fmla="*/ 287398 h 2909991"/>
                <a:gd name="connsiteX3" fmla="*/ 427770 w 1083568"/>
                <a:gd name="connsiteY3" fmla="*/ 2 h 2909991"/>
                <a:gd name="connsiteX4" fmla="*/ 101025 w 1083568"/>
                <a:gd name="connsiteY4" fmla="*/ 292834 h 2909991"/>
                <a:gd name="connsiteX5" fmla="*/ 49140 w 1083568"/>
                <a:gd name="connsiteY5" fmla="*/ 1512803 h 2909991"/>
                <a:gd name="connsiteX6" fmla="*/ 129115 w 1083568"/>
                <a:gd name="connsiteY6" fmla="*/ 1512803 h 2909991"/>
                <a:gd name="connsiteX7" fmla="*/ 121132 w 1083568"/>
                <a:gd name="connsiteY7" fmla="*/ 787413 h 2909991"/>
                <a:gd name="connsiteX8" fmla="*/ 288467 w 1083568"/>
                <a:gd name="connsiteY8" fmla="*/ 336201 h 2909991"/>
                <a:gd name="connsiteX9" fmla="*/ 259751 w 1083568"/>
                <a:gd name="connsiteY9" fmla="*/ 639262 h 2909991"/>
                <a:gd name="connsiteX10" fmla="*/ 286186 w 1083568"/>
                <a:gd name="connsiteY10" fmla="*/ 1232742 h 2909991"/>
                <a:gd name="connsiteX11" fmla="*/ 199971 w 1083568"/>
                <a:gd name="connsiteY11" fmla="*/ 2909992 h 2909991"/>
                <a:gd name="connsiteX12" fmla="*/ 677343 w 1083568"/>
                <a:gd name="connsiteY12" fmla="*/ 2867129 h 2909991"/>
                <a:gd name="connsiteX13" fmla="*/ 763869 w 1083568"/>
                <a:gd name="connsiteY13" fmla="*/ 1995771 h 2909991"/>
                <a:gd name="connsiteX14" fmla="*/ 779196 w 1083568"/>
                <a:gd name="connsiteY14" fmla="*/ 2895566 h 2909991"/>
                <a:gd name="connsiteX15" fmla="*/ 798963 w 1083568"/>
                <a:gd name="connsiteY15" fmla="*/ 1259779 h 2909991"/>
                <a:gd name="connsiteX16" fmla="*/ 825050 w 1083568"/>
                <a:gd name="connsiteY16" fmla="*/ 557941 h 2909991"/>
                <a:gd name="connsiteX17" fmla="*/ 921008 w 1083568"/>
                <a:gd name="connsiteY17" fmla="*/ 467847 h 2909991"/>
                <a:gd name="connsiteX18" fmla="*/ 957963 w 1083568"/>
                <a:gd name="connsiteY18" fmla="*/ 1506273 h 2909991"/>
                <a:gd name="connsiteX19" fmla="*/ 1040584 w 1083568"/>
                <a:gd name="connsiteY19" fmla="*/ 1499740 h 2909991"/>
                <a:gd name="connsiteX20" fmla="*/ 1081224 w 1083568"/>
                <a:gd name="connsiteY20" fmla="*/ 583053 h 2909991"/>
                <a:gd name="connsiteX21" fmla="*/ 748277 w 1083568"/>
                <a:gd name="connsiteY21" fmla="*/ 9574 h 2909991"/>
                <a:gd name="connsiteX0" fmla="*/ 748277 w 1083568"/>
                <a:gd name="connsiteY0" fmla="*/ 9574 h 2909993"/>
                <a:gd name="connsiteX1" fmla="*/ 654023 w 1083568"/>
                <a:gd name="connsiteY1" fmla="*/ 39132 h 2909993"/>
                <a:gd name="connsiteX2" fmla="*/ 542218 w 1083568"/>
                <a:gd name="connsiteY2" fmla="*/ 287398 h 2909993"/>
                <a:gd name="connsiteX3" fmla="*/ 427770 w 1083568"/>
                <a:gd name="connsiteY3" fmla="*/ 2 h 2909993"/>
                <a:gd name="connsiteX4" fmla="*/ 101025 w 1083568"/>
                <a:gd name="connsiteY4" fmla="*/ 292834 h 2909993"/>
                <a:gd name="connsiteX5" fmla="*/ 49140 w 1083568"/>
                <a:gd name="connsiteY5" fmla="*/ 1512803 h 2909993"/>
                <a:gd name="connsiteX6" fmla="*/ 129115 w 1083568"/>
                <a:gd name="connsiteY6" fmla="*/ 1512803 h 2909993"/>
                <a:gd name="connsiteX7" fmla="*/ 121132 w 1083568"/>
                <a:gd name="connsiteY7" fmla="*/ 787413 h 2909993"/>
                <a:gd name="connsiteX8" fmla="*/ 288467 w 1083568"/>
                <a:gd name="connsiteY8" fmla="*/ 336201 h 2909993"/>
                <a:gd name="connsiteX9" fmla="*/ 259751 w 1083568"/>
                <a:gd name="connsiteY9" fmla="*/ 639262 h 2909993"/>
                <a:gd name="connsiteX10" fmla="*/ 286186 w 1083568"/>
                <a:gd name="connsiteY10" fmla="*/ 1232742 h 2909993"/>
                <a:gd name="connsiteX11" fmla="*/ 199971 w 1083568"/>
                <a:gd name="connsiteY11" fmla="*/ 2909992 h 2909993"/>
                <a:gd name="connsiteX12" fmla="*/ 677343 w 1083568"/>
                <a:gd name="connsiteY12" fmla="*/ 2867129 h 2909993"/>
                <a:gd name="connsiteX13" fmla="*/ 763869 w 1083568"/>
                <a:gd name="connsiteY13" fmla="*/ 1995771 h 2909993"/>
                <a:gd name="connsiteX14" fmla="*/ 779196 w 1083568"/>
                <a:gd name="connsiteY14" fmla="*/ 2895566 h 2909993"/>
                <a:gd name="connsiteX15" fmla="*/ 798963 w 1083568"/>
                <a:gd name="connsiteY15" fmla="*/ 1259779 h 2909993"/>
                <a:gd name="connsiteX16" fmla="*/ 825050 w 1083568"/>
                <a:gd name="connsiteY16" fmla="*/ 557941 h 2909993"/>
                <a:gd name="connsiteX17" fmla="*/ 921008 w 1083568"/>
                <a:gd name="connsiteY17" fmla="*/ 467847 h 2909993"/>
                <a:gd name="connsiteX18" fmla="*/ 957963 w 1083568"/>
                <a:gd name="connsiteY18" fmla="*/ 1506273 h 2909993"/>
                <a:gd name="connsiteX19" fmla="*/ 1040584 w 1083568"/>
                <a:gd name="connsiteY19" fmla="*/ 1499740 h 2909993"/>
                <a:gd name="connsiteX20" fmla="*/ 1081224 w 1083568"/>
                <a:gd name="connsiteY20" fmla="*/ 583053 h 2909993"/>
                <a:gd name="connsiteX21" fmla="*/ 748277 w 1083568"/>
                <a:gd name="connsiteY21" fmla="*/ 9574 h 2909993"/>
                <a:gd name="connsiteX0" fmla="*/ 748277 w 1083568"/>
                <a:gd name="connsiteY0" fmla="*/ 9574 h 2939841"/>
                <a:gd name="connsiteX1" fmla="*/ 654023 w 1083568"/>
                <a:gd name="connsiteY1" fmla="*/ 39132 h 2939841"/>
                <a:gd name="connsiteX2" fmla="*/ 542218 w 1083568"/>
                <a:gd name="connsiteY2" fmla="*/ 287398 h 2939841"/>
                <a:gd name="connsiteX3" fmla="*/ 427770 w 1083568"/>
                <a:gd name="connsiteY3" fmla="*/ 2 h 2939841"/>
                <a:gd name="connsiteX4" fmla="*/ 101025 w 1083568"/>
                <a:gd name="connsiteY4" fmla="*/ 292834 h 2939841"/>
                <a:gd name="connsiteX5" fmla="*/ 49140 w 1083568"/>
                <a:gd name="connsiteY5" fmla="*/ 1512803 h 2939841"/>
                <a:gd name="connsiteX6" fmla="*/ 129115 w 1083568"/>
                <a:gd name="connsiteY6" fmla="*/ 1512803 h 2939841"/>
                <a:gd name="connsiteX7" fmla="*/ 121132 w 1083568"/>
                <a:gd name="connsiteY7" fmla="*/ 787413 h 2939841"/>
                <a:gd name="connsiteX8" fmla="*/ 288467 w 1083568"/>
                <a:gd name="connsiteY8" fmla="*/ 336201 h 2939841"/>
                <a:gd name="connsiteX9" fmla="*/ 259751 w 1083568"/>
                <a:gd name="connsiteY9" fmla="*/ 639262 h 2939841"/>
                <a:gd name="connsiteX10" fmla="*/ 286186 w 1083568"/>
                <a:gd name="connsiteY10" fmla="*/ 1232742 h 2939841"/>
                <a:gd name="connsiteX11" fmla="*/ 199971 w 1083568"/>
                <a:gd name="connsiteY11" fmla="*/ 2909992 h 2939841"/>
                <a:gd name="connsiteX12" fmla="*/ 677343 w 1083568"/>
                <a:gd name="connsiteY12" fmla="*/ 2867129 h 2939841"/>
                <a:gd name="connsiteX13" fmla="*/ 721714 w 1083568"/>
                <a:gd name="connsiteY13" fmla="*/ 2349378 h 2939841"/>
                <a:gd name="connsiteX14" fmla="*/ 779196 w 1083568"/>
                <a:gd name="connsiteY14" fmla="*/ 2895566 h 2939841"/>
                <a:gd name="connsiteX15" fmla="*/ 798963 w 1083568"/>
                <a:gd name="connsiteY15" fmla="*/ 1259779 h 2939841"/>
                <a:gd name="connsiteX16" fmla="*/ 825050 w 1083568"/>
                <a:gd name="connsiteY16" fmla="*/ 557941 h 2939841"/>
                <a:gd name="connsiteX17" fmla="*/ 921008 w 1083568"/>
                <a:gd name="connsiteY17" fmla="*/ 467847 h 2939841"/>
                <a:gd name="connsiteX18" fmla="*/ 957963 w 1083568"/>
                <a:gd name="connsiteY18" fmla="*/ 1506273 h 2939841"/>
                <a:gd name="connsiteX19" fmla="*/ 1040584 w 1083568"/>
                <a:gd name="connsiteY19" fmla="*/ 1499740 h 2939841"/>
                <a:gd name="connsiteX20" fmla="*/ 1081224 w 1083568"/>
                <a:gd name="connsiteY20" fmla="*/ 583053 h 2939841"/>
                <a:gd name="connsiteX21" fmla="*/ 748277 w 1083568"/>
                <a:gd name="connsiteY21" fmla="*/ 9574 h 2939841"/>
                <a:gd name="connsiteX0" fmla="*/ 748277 w 1083568"/>
                <a:gd name="connsiteY0" fmla="*/ 9574 h 2939839"/>
                <a:gd name="connsiteX1" fmla="*/ 654023 w 1083568"/>
                <a:gd name="connsiteY1" fmla="*/ 39132 h 2939839"/>
                <a:gd name="connsiteX2" fmla="*/ 542218 w 1083568"/>
                <a:gd name="connsiteY2" fmla="*/ 287398 h 2939839"/>
                <a:gd name="connsiteX3" fmla="*/ 427770 w 1083568"/>
                <a:gd name="connsiteY3" fmla="*/ 2 h 2939839"/>
                <a:gd name="connsiteX4" fmla="*/ 101025 w 1083568"/>
                <a:gd name="connsiteY4" fmla="*/ 292834 h 2939839"/>
                <a:gd name="connsiteX5" fmla="*/ 49140 w 1083568"/>
                <a:gd name="connsiteY5" fmla="*/ 1512803 h 2939839"/>
                <a:gd name="connsiteX6" fmla="*/ 129115 w 1083568"/>
                <a:gd name="connsiteY6" fmla="*/ 1512803 h 2939839"/>
                <a:gd name="connsiteX7" fmla="*/ 121132 w 1083568"/>
                <a:gd name="connsiteY7" fmla="*/ 787413 h 2939839"/>
                <a:gd name="connsiteX8" fmla="*/ 288467 w 1083568"/>
                <a:gd name="connsiteY8" fmla="*/ 336201 h 2939839"/>
                <a:gd name="connsiteX9" fmla="*/ 259751 w 1083568"/>
                <a:gd name="connsiteY9" fmla="*/ 639262 h 2939839"/>
                <a:gd name="connsiteX10" fmla="*/ 286186 w 1083568"/>
                <a:gd name="connsiteY10" fmla="*/ 1232742 h 2939839"/>
                <a:gd name="connsiteX11" fmla="*/ 199971 w 1083568"/>
                <a:gd name="connsiteY11" fmla="*/ 2909992 h 2939839"/>
                <a:gd name="connsiteX12" fmla="*/ 677343 w 1083568"/>
                <a:gd name="connsiteY12" fmla="*/ 2867129 h 2939839"/>
                <a:gd name="connsiteX13" fmla="*/ 721714 w 1083568"/>
                <a:gd name="connsiteY13" fmla="*/ 2349378 h 2939839"/>
                <a:gd name="connsiteX14" fmla="*/ 779196 w 1083568"/>
                <a:gd name="connsiteY14" fmla="*/ 2895566 h 2939839"/>
                <a:gd name="connsiteX15" fmla="*/ 798963 w 1083568"/>
                <a:gd name="connsiteY15" fmla="*/ 1259779 h 2939839"/>
                <a:gd name="connsiteX16" fmla="*/ 825050 w 1083568"/>
                <a:gd name="connsiteY16" fmla="*/ 557941 h 2939839"/>
                <a:gd name="connsiteX17" fmla="*/ 921008 w 1083568"/>
                <a:gd name="connsiteY17" fmla="*/ 467847 h 2939839"/>
                <a:gd name="connsiteX18" fmla="*/ 957963 w 1083568"/>
                <a:gd name="connsiteY18" fmla="*/ 1506273 h 2939839"/>
                <a:gd name="connsiteX19" fmla="*/ 1040584 w 1083568"/>
                <a:gd name="connsiteY19" fmla="*/ 1499740 h 2939839"/>
                <a:gd name="connsiteX20" fmla="*/ 1081224 w 1083568"/>
                <a:gd name="connsiteY20" fmla="*/ 583053 h 2939839"/>
                <a:gd name="connsiteX21" fmla="*/ 748277 w 1083568"/>
                <a:gd name="connsiteY21" fmla="*/ 9574 h 2939839"/>
                <a:gd name="connsiteX0" fmla="*/ 748277 w 1083568"/>
                <a:gd name="connsiteY0" fmla="*/ 9574 h 2939841"/>
                <a:gd name="connsiteX1" fmla="*/ 654023 w 1083568"/>
                <a:gd name="connsiteY1" fmla="*/ 39132 h 2939841"/>
                <a:gd name="connsiteX2" fmla="*/ 542218 w 1083568"/>
                <a:gd name="connsiteY2" fmla="*/ 287398 h 2939841"/>
                <a:gd name="connsiteX3" fmla="*/ 427770 w 1083568"/>
                <a:gd name="connsiteY3" fmla="*/ 2 h 2939841"/>
                <a:gd name="connsiteX4" fmla="*/ 101025 w 1083568"/>
                <a:gd name="connsiteY4" fmla="*/ 292834 h 2939841"/>
                <a:gd name="connsiteX5" fmla="*/ 49140 w 1083568"/>
                <a:gd name="connsiteY5" fmla="*/ 1512803 h 2939841"/>
                <a:gd name="connsiteX6" fmla="*/ 129115 w 1083568"/>
                <a:gd name="connsiteY6" fmla="*/ 1512803 h 2939841"/>
                <a:gd name="connsiteX7" fmla="*/ 121132 w 1083568"/>
                <a:gd name="connsiteY7" fmla="*/ 787413 h 2939841"/>
                <a:gd name="connsiteX8" fmla="*/ 288467 w 1083568"/>
                <a:gd name="connsiteY8" fmla="*/ 336201 h 2939841"/>
                <a:gd name="connsiteX9" fmla="*/ 259751 w 1083568"/>
                <a:gd name="connsiteY9" fmla="*/ 639262 h 2939841"/>
                <a:gd name="connsiteX10" fmla="*/ 286186 w 1083568"/>
                <a:gd name="connsiteY10" fmla="*/ 1232742 h 2939841"/>
                <a:gd name="connsiteX11" fmla="*/ 199971 w 1083568"/>
                <a:gd name="connsiteY11" fmla="*/ 2909992 h 2939841"/>
                <a:gd name="connsiteX12" fmla="*/ 677343 w 1083568"/>
                <a:gd name="connsiteY12" fmla="*/ 2867129 h 2939841"/>
                <a:gd name="connsiteX13" fmla="*/ 721714 w 1083568"/>
                <a:gd name="connsiteY13" fmla="*/ 2349378 h 2939841"/>
                <a:gd name="connsiteX14" fmla="*/ 779196 w 1083568"/>
                <a:gd name="connsiteY14" fmla="*/ 2895566 h 2939841"/>
                <a:gd name="connsiteX15" fmla="*/ 798963 w 1083568"/>
                <a:gd name="connsiteY15" fmla="*/ 1259779 h 2939841"/>
                <a:gd name="connsiteX16" fmla="*/ 825050 w 1083568"/>
                <a:gd name="connsiteY16" fmla="*/ 557941 h 2939841"/>
                <a:gd name="connsiteX17" fmla="*/ 921008 w 1083568"/>
                <a:gd name="connsiteY17" fmla="*/ 467847 h 2939841"/>
                <a:gd name="connsiteX18" fmla="*/ 957963 w 1083568"/>
                <a:gd name="connsiteY18" fmla="*/ 1506273 h 2939841"/>
                <a:gd name="connsiteX19" fmla="*/ 1040584 w 1083568"/>
                <a:gd name="connsiteY19" fmla="*/ 1499740 h 2939841"/>
                <a:gd name="connsiteX20" fmla="*/ 1081224 w 1083568"/>
                <a:gd name="connsiteY20" fmla="*/ 583053 h 2939841"/>
                <a:gd name="connsiteX21" fmla="*/ 748277 w 1083568"/>
                <a:gd name="connsiteY21" fmla="*/ 9574 h 2939841"/>
                <a:gd name="connsiteX0" fmla="*/ 748277 w 1083568"/>
                <a:gd name="connsiteY0" fmla="*/ 9574 h 2939839"/>
                <a:gd name="connsiteX1" fmla="*/ 654023 w 1083568"/>
                <a:gd name="connsiteY1" fmla="*/ 39132 h 2939839"/>
                <a:gd name="connsiteX2" fmla="*/ 542218 w 1083568"/>
                <a:gd name="connsiteY2" fmla="*/ 287398 h 2939839"/>
                <a:gd name="connsiteX3" fmla="*/ 427770 w 1083568"/>
                <a:gd name="connsiteY3" fmla="*/ 2 h 2939839"/>
                <a:gd name="connsiteX4" fmla="*/ 101025 w 1083568"/>
                <a:gd name="connsiteY4" fmla="*/ 292834 h 2939839"/>
                <a:gd name="connsiteX5" fmla="*/ 49140 w 1083568"/>
                <a:gd name="connsiteY5" fmla="*/ 1512803 h 2939839"/>
                <a:gd name="connsiteX6" fmla="*/ 129115 w 1083568"/>
                <a:gd name="connsiteY6" fmla="*/ 1512803 h 2939839"/>
                <a:gd name="connsiteX7" fmla="*/ 121132 w 1083568"/>
                <a:gd name="connsiteY7" fmla="*/ 787413 h 2939839"/>
                <a:gd name="connsiteX8" fmla="*/ 288467 w 1083568"/>
                <a:gd name="connsiteY8" fmla="*/ 336201 h 2939839"/>
                <a:gd name="connsiteX9" fmla="*/ 259751 w 1083568"/>
                <a:gd name="connsiteY9" fmla="*/ 639262 h 2939839"/>
                <a:gd name="connsiteX10" fmla="*/ 286186 w 1083568"/>
                <a:gd name="connsiteY10" fmla="*/ 1232742 h 2939839"/>
                <a:gd name="connsiteX11" fmla="*/ 199971 w 1083568"/>
                <a:gd name="connsiteY11" fmla="*/ 2909992 h 2939839"/>
                <a:gd name="connsiteX12" fmla="*/ 677343 w 1083568"/>
                <a:gd name="connsiteY12" fmla="*/ 2867129 h 2939839"/>
                <a:gd name="connsiteX13" fmla="*/ 721714 w 1083568"/>
                <a:gd name="connsiteY13" fmla="*/ 2349378 h 2939839"/>
                <a:gd name="connsiteX14" fmla="*/ 779196 w 1083568"/>
                <a:gd name="connsiteY14" fmla="*/ 2895566 h 2939839"/>
                <a:gd name="connsiteX15" fmla="*/ 798963 w 1083568"/>
                <a:gd name="connsiteY15" fmla="*/ 1259779 h 2939839"/>
                <a:gd name="connsiteX16" fmla="*/ 825050 w 1083568"/>
                <a:gd name="connsiteY16" fmla="*/ 557941 h 2939839"/>
                <a:gd name="connsiteX17" fmla="*/ 921008 w 1083568"/>
                <a:gd name="connsiteY17" fmla="*/ 467847 h 2939839"/>
                <a:gd name="connsiteX18" fmla="*/ 957963 w 1083568"/>
                <a:gd name="connsiteY18" fmla="*/ 1506273 h 2939839"/>
                <a:gd name="connsiteX19" fmla="*/ 1040584 w 1083568"/>
                <a:gd name="connsiteY19" fmla="*/ 1499740 h 2939839"/>
                <a:gd name="connsiteX20" fmla="*/ 1081224 w 1083568"/>
                <a:gd name="connsiteY20" fmla="*/ 583053 h 2939839"/>
                <a:gd name="connsiteX21" fmla="*/ 748277 w 1083568"/>
                <a:gd name="connsiteY21" fmla="*/ 9574 h 29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3568" h="2939839">
                  <a:moveTo>
                    <a:pt x="748277" y="9574"/>
                  </a:moveTo>
                  <a:cubicBezTo>
                    <a:pt x="710202" y="6390"/>
                    <a:pt x="688366" y="-7172"/>
                    <a:pt x="654023" y="39132"/>
                  </a:cubicBezTo>
                  <a:cubicBezTo>
                    <a:pt x="619680" y="85436"/>
                    <a:pt x="578605" y="287398"/>
                    <a:pt x="542218" y="287398"/>
                  </a:cubicBezTo>
                  <a:cubicBezTo>
                    <a:pt x="506712" y="204643"/>
                    <a:pt x="501302" y="-904"/>
                    <a:pt x="427770" y="2"/>
                  </a:cubicBezTo>
                  <a:cubicBezTo>
                    <a:pt x="354238" y="908"/>
                    <a:pt x="164130" y="40701"/>
                    <a:pt x="101025" y="292834"/>
                  </a:cubicBezTo>
                  <a:cubicBezTo>
                    <a:pt x="37920" y="544967"/>
                    <a:pt x="-60084" y="1370434"/>
                    <a:pt x="49140" y="1512803"/>
                  </a:cubicBezTo>
                  <a:lnTo>
                    <a:pt x="129115" y="1512803"/>
                  </a:lnTo>
                  <a:cubicBezTo>
                    <a:pt x="167697" y="1184854"/>
                    <a:pt x="94573" y="983513"/>
                    <a:pt x="121132" y="787413"/>
                  </a:cubicBezTo>
                  <a:cubicBezTo>
                    <a:pt x="147691" y="591313"/>
                    <a:pt x="215137" y="295675"/>
                    <a:pt x="288467" y="336201"/>
                  </a:cubicBezTo>
                  <a:cubicBezTo>
                    <a:pt x="361797" y="376727"/>
                    <a:pt x="260131" y="489839"/>
                    <a:pt x="259751" y="639262"/>
                  </a:cubicBezTo>
                  <a:cubicBezTo>
                    <a:pt x="259371" y="788685"/>
                    <a:pt x="367525" y="860808"/>
                    <a:pt x="286186" y="1232742"/>
                  </a:cubicBezTo>
                  <a:cubicBezTo>
                    <a:pt x="204847" y="1604676"/>
                    <a:pt x="164883" y="2699228"/>
                    <a:pt x="199971" y="2909992"/>
                  </a:cubicBezTo>
                  <a:lnTo>
                    <a:pt x="677343" y="2867129"/>
                  </a:lnTo>
                  <a:lnTo>
                    <a:pt x="721714" y="2349378"/>
                  </a:lnTo>
                  <a:cubicBezTo>
                    <a:pt x="787247" y="2661444"/>
                    <a:pt x="766321" y="3077166"/>
                    <a:pt x="779196" y="2895566"/>
                  </a:cubicBezTo>
                  <a:cubicBezTo>
                    <a:pt x="792071" y="2713966"/>
                    <a:pt x="861490" y="1768398"/>
                    <a:pt x="798963" y="1259779"/>
                  </a:cubicBezTo>
                  <a:cubicBezTo>
                    <a:pt x="736436" y="751160"/>
                    <a:pt x="842718" y="689929"/>
                    <a:pt x="825050" y="557941"/>
                  </a:cubicBezTo>
                  <a:cubicBezTo>
                    <a:pt x="807382" y="425953"/>
                    <a:pt x="822193" y="228269"/>
                    <a:pt x="921008" y="467847"/>
                  </a:cubicBezTo>
                  <a:cubicBezTo>
                    <a:pt x="1019823" y="707425"/>
                    <a:pt x="895554" y="1184855"/>
                    <a:pt x="957963" y="1506273"/>
                  </a:cubicBezTo>
                  <a:lnTo>
                    <a:pt x="1040584" y="1499740"/>
                  </a:lnTo>
                  <a:cubicBezTo>
                    <a:pt x="1112744" y="1324714"/>
                    <a:pt x="1069475" y="886753"/>
                    <a:pt x="1081224" y="583053"/>
                  </a:cubicBezTo>
                  <a:cubicBezTo>
                    <a:pt x="1092973" y="279353"/>
                    <a:pt x="862505" y="19124"/>
                    <a:pt x="748277" y="957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8" name="Abgerundetes Rechteck 937"/>
            <p:cNvSpPr/>
            <p:nvPr/>
          </p:nvSpPr>
          <p:spPr>
            <a:xfrm flipH="1">
              <a:off x="7168662" y="556010"/>
              <a:ext cx="30538" cy="2577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9" name="Abgerundetes Rechteck 938"/>
            <p:cNvSpPr/>
            <p:nvPr/>
          </p:nvSpPr>
          <p:spPr>
            <a:xfrm flipH="1">
              <a:off x="6973033" y="556010"/>
              <a:ext cx="30538" cy="2577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0" name="Freihandform 939"/>
            <p:cNvSpPr/>
            <p:nvPr/>
          </p:nvSpPr>
          <p:spPr>
            <a:xfrm rot="10800000" flipH="1">
              <a:off x="7055483" y="672844"/>
              <a:ext cx="80089" cy="51862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41" name="Gerader Verbinder 940"/>
            <p:cNvCxnSpPr/>
            <p:nvPr/>
          </p:nvCxnSpPr>
          <p:spPr>
            <a:xfrm flipH="1" flipV="1">
              <a:off x="7168845" y="533632"/>
              <a:ext cx="49398" cy="11342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42" name="Gerader Verbinder 941"/>
            <p:cNvCxnSpPr/>
            <p:nvPr/>
          </p:nvCxnSpPr>
          <p:spPr>
            <a:xfrm flipV="1">
              <a:off x="6957135" y="533632"/>
              <a:ext cx="49398" cy="11342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43" name="Ellipse 942"/>
            <p:cNvSpPr/>
            <p:nvPr/>
          </p:nvSpPr>
          <p:spPr>
            <a:xfrm flipH="1">
              <a:off x="7218216" y="595902"/>
              <a:ext cx="138989" cy="138990"/>
            </a:xfrm>
            <a:prstGeom prst="ellipse">
              <a:avLst/>
            </a:pr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4" name="Freihandform 943"/>
            <p:cNvSpPr/>
            <p:nvPr/>
          </p:nvSpPr>
          <p:spPr>
            <a:xfrm flipH="1">
              <a:off x="7300109" y="642278"/>
              <a:ext cx="31266" cy="511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5" name="Ellipse 944"/>
            <p:cNvSpPr/>
            <p:nvPr/>
          </p:nvSpPr>
          <p:spPr>
            <a:xfrm flipH="1">
              <a:off x="6815539" y="591970"/>
              <a:ext cx="138989" cy="138990"/>
            </a:xfrm>
            <a:prstGeom prst="ellipse">
              <a:avLst/>
            </a:pr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6" name="Freihandform 945"/>
            <p:cNvSpPr/>
            <p:nvPr/>
          </p:nvSpPr>
          <p:spPr>
            <a:xfrm>
              <a:off x="6844625" y="642278"/>
              <a:ext cx="31266" cy="511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7" name="Freihandform 946"/>
            <p:cNvSpPr/>
            <p:nvPr/>
          </p:nvSpPr>
          <p:spPr>
            <a:xfrm flipH="1">
              <a:off x="7017106" y="814010"/>
              <a:ext cx="132980" cy="49094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3 w 227629"/>
                <a:gd name="connsiteY0" fmla="*/ 30911 h 84037"/>
                <a:gd name="connsiteX1" fmla="*/ 85662 w 227629"/>
                <a:gd name="connsiteY1" fmla="*/ 36247 h 84037"/>
                <a:gd name="connsiteX2" fmla="*/ 227609 w 227629"/>
                <a:gd name="connsiteY2" fmla="*/ 2348 h 84037"/>
                <a:gd name="connsiteX3" fmla="*/ 88161 w 227629"/>
                <a:gd name="connsiteY3" fmla="*/ 83716 h 84037"/>
                <a:gd name="connsiteX4" fmla="*/ 3 w 227629"/>
                <a:gd name="connsiteY4" fmla="*/ 30911 h 8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629" h="84037">
                  <a:moveTo>
                    <a:pt x="3" y="30911"/>
                  </a:moveTo>
                  <a:cubicBezTo>
                    <a:pt x="-414" y="23000"/>
                    <a:pt x="62344" y="19591"/>
                    <a:pt x="85662" y="36247"/>
                  </a:cubicBezTo>
                  <a:cubicBezTo>
                    <a:pt x="126469" y="16260"/>
                    <a:pt x="229275" y="-7646"/>
                    <a:pt x="227609" y="2348"/>
                  </a:cubicBezTo>
                  <a:cubicBezTo>
                    <a:pt x="225943" y="12342"/>
                    <a:pt x="126095" y="78956"/>
                    <a:pt x="88161" y="83716"/>
                  </a:cubicBezTo>
                  <a:cubicBezTo>
                    <a:pt x="50227" y="88477"/>
                    <a:pt x="420" y="38823"/>
                    <a:pt x="3" y="30911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48" name="Gerader Verbinder 947"/>
            <p:cNvCxnSpPr>
              <a:endCxn id="937" idx="15"/>
            </p:cNvCxnSpPr>
            <p:nvPr/>
          </p:nvCxnSpPr>
          <p:spPr>
            <a:xfrm flipV="1">
              <a:off x="6896100" y="1720770"/>
              <a:ext cx="386666" cy="565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Gerader Verbinder 948"/>
            <p:cNvCxnSpPr>
              <a:endCxn id="937" idx="15"/>
            </p:cNvCxnSpPr>
            <p:nvPr/>
          </p:nvCxnSpPr>
          <p:spPr>
            <a:xfrm flipV="1">
              <a:off x="6905625" y="1720770"/>
              <a:ext cx="377141" cy="12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0" name="Freihandform 949"/>
            <p:cNvSpPr/>
            <p:nvPr/>
          </p:nvSpPr>
          <p:spPr>
            <a:xfrm>
              <a:off x="7218045" y="518160"/>
              <a:ext cx="95250" cy="100965"/>
            </a:xfrm>
            <a:custGeom>
              <a:avLst/>
              <a:gdLst>
                <a:gd name="connsiteX0" fmla="*/ 95250 w 95250"/>
                <a:gd name="connsiteY0" fmla="*/ 0 h 100965"/>
                <a:gd name="connsiteX1" fmla="*/ 5715 w 95250"/>
                <a:gd name="connsiteY1" fmla="*/ 5715 h 100965"/>
                <a:gd name="connsiteX2" fmla="*/ 20955 w 95250"/>
                <a:gd name="connsiteY2" fmla="*/ 13335 h 100965"/>
                <a:gd name="connsiteX3" fmla="*/ 30480 w 95250"/>
                <a:gd name="connsiteY3" fmla="*/ 17145 h 100965"/>
                <a:gd name="connsiteX4" fmla="*/ 47625 w 95250"/>
                <a:gd name="connsiteY4" fmla="*/ 30480 h 100965"/>
                <a:gd name="connsiteX5" fmla="*/ 49530 w 95250"/>
                <a:gd name="connsiteY5" fmla="*/ 38100 h 100965"/>
                <a:gd name="connsiteX6" fmla="*/ 49530 w 95250"/>
                <a:gd name="connsiteY6" fmla="*/ 38100 h 100965"/>
                <a:gd name="connsiteX7" fmla="*/ 17145 w 95250"/>
                <a:gd name="connsiteY7" fmla="*/ 45720 h 100965"/>
                <a:gd name="connsiteX8" fmla="*/ 0 w 95250"/>
                <a:gd name="connsiteY8" fmla="*/ 100965 h 100965"/>
                <a:gd name="connsiteX9" fmla="*/ 40005 w 95250"/>
                <a:gd name="connsiteY9" fmla="*/ 68580 h 100965"/>
                <a:gd name="connsiteX10" fmla="*/ 64770 w 95250"/>
                <a:gd name="connsiteY10" fmla="*/ 74295 h 100965"/>
                <a:gd name="connsiteX11" fmla="*/ 95250 w 95250"/>
                <a:gd name="connsiteY11" fmla="*/ 0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50" h="100965">
                  <a:moveTo>
                    <a:pt x="95250" y="0"/>
                  </a:moveTo>
                  <a:lnTo>
                    <a:pt x="5715" y="5715"/>
                  </a:lnTo>
                  <a:cubicBezTo>
                    <a:pt x="10795" y="8255"/>
                    <a:pt x="15798" y="10955"/>
                    <a:pt x="20955" y="13335"/>
                  </a:cubicBezTo>
                  <a:cubicBezTo>
                    <a:pt x="24060" y="14768"/>
                    <a:pt x="27478" y="15508"/>
                    <a:pt x="30480" y="17145"/>
                  </a:cubicBezTo>
                  <a:cubicBezTo>
                    <a:pt x="40506" y="22614"/>
                    <a:pt x="40817" y="23672"/>
                    <a:pt x="47625" y="30480"/>
                  </a:cubicBezTo>
                  <a:lnTo>
                    <a:pt x="49530" y="38100"/>
                  </a:lnTo>
                  <a:lnTo>
                    <a:pt x="49530" y="38100"/>
                  </a:lnTo>
                  <a:lnTo>
                    <a:pt x="17145" y="45720"/>
                  </a:lnTo>
                  <a:lnTo>
                    <a:pt x="0" y="100965"/>
                  </a:lnTo>
                  <a:lnTo>
                    <a:pt x="40005" y="68580"/>
                  </a:lnTo>
                  <a:lnTo>
                    <a:pt x="64770" y="74295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1" name="Freihandform 950"/>
            <p:cNvSpPr/>
            <p:nvPr/>
          </p:nvSpPr>
          <p:spPr>
            <a:xfrm>
              <a:off x="6917055" y="691515"/>
              <a:ext cx="72390" cy="118110"/>
            </a:xfrm>
            <a:custGeom>
              <a:avLst/>
              <a:gdLst>
                <a:gd name="connsiteX0" fmla="*/ 0 w 72390"/>
                <a:gd name="connsiteY0" fmla="*/ 0 h 118110"/>
                <a:gd name="connsiteX1" fmla="*/ 22860 w 72390"/>
                <a:gd name="connsiteY1" fmla="*/ 118110 h 118110"/>
                <a:gd name="connsiteX2" fmla="*/ 34290 w 72390"/>
                <a:gd name="connsiteY2" fmla="*/ 78105 h 118110"/>
                <a:gd name="connsiteX3" fmla="*/ 72390 w 72390"/>
                <a:gd name="connsiteY3" fmla="*/ 78105 h 118110"/>
                <a:gd name="connsiteX4" fmla="*/ 72390 w 72390"/>
                <a:gd name="connsiteY4" fmla="*/ 78105 h 118110"/>
                <a:gd name="connsiteX5" fmla="*/ 30480 w 72390"/>
                <a:gd name="connsiteY5" fmla="*/ 40005 h 118110"/>
                <a:gd name="connsiteX6" fmla="*/ 57150 w 72390"/>
                <a:gd name="connsiteY6" fmla="*/ 28575 h 118110"/>
                <a:gd name="connsiteX7" fmla="*/ 0 w 72390"/>
                <a:gd name="connsiteY7" fmla="*/ 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90" h="118110">
                  <a:moveTo>
                    <a:pt x="0" y="0"/>
                  </a:moveTo>
                  <a:lnTo>
                    <a:pt x="22860" y="118110"/>
                  </a:lnTo>
                  <a:lnTo>
                    <a:pt x="34290" y="78105"/>
                  </a:lnTo>
                  <a:lnTo>
                    <a:pt x="72390" y="78105"/>
                  </a:lnTo>
                  <a:lnTo>
                    <a:pt x="72390" y="78105"/>
                  </a:lnTo>
                  <a:lnTo>
                    <a:pt x="30480" y="40005"/>
                  </a:lnTo>
                  <a:lnTo>
                    <a:pt x="57150" y="2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2" name="Freihandform 951"/>
            <p:cNvSpPr/>
            <p:nvPr/>
          </p:nvSpPr>
          <p:spPr>
            <a:xfrm>
              <a:off x="6964680" y="609600"/>
              <a:ext cx="100965" cy="104775"/>
            </a:xfrm>
            <a:custGeom>
              <a:avLst/>
              <a:gdLst>
                <a:gd name="connsiteX0" fmla="*/ 97155 w 100965"/>
                <a:gd name="connsiteY0" fmla="*/ 0 h 104775"/>
                <a:gd name="connsiteX1" fmla="*/ 100965 w 100965"/>
                <a:gd name="connsiteY1" fmla="*/ 78105 h 104775"/>
                <a:gd name="connsiteX2" fmla="*/ 76200 w 100965"/>
                <a:gd name="connsiteY2" fmla="*/ 104775 h 104775"/>
                <a:gd name="connsiteX3" fmla="*/ 74295 w 100965"/>
                <a:gd name="connsiteY3" fmla="*/ 49530 h 104775"/>
                <a:gd name="connsiteX4" fmla="*/ 51435 w 100965"/>
                <a:gd name="connsiteY4" fmla="*/ 47625 h 104775"/>
                <a:gd name="connsiteX5" fmla="*/ 41910 w 100965"/>
                <a:gd name="connsiteY5" fmla="*/ 45720 h 104775"/>
                <a:gd name="connsiteX6" fmla="*/ 26670 w 100965"/>
                <a:gd name="connsiteY6" fmla="*/ 43815 h 104775"/>
                <a:gd name="connsiteX7" fmla="*/ 0 w 100965"/>
                <a:gd name="connsiteY7" fmla="*/ 41910 h 104775"/>
                <a:gd name="connsiteX8" fmla="*/ 13335 w 100965"/>
                <a:gd name="connsiteY8" fmla="*/ 40005 h 104775"/>
                <a:gd name="connsiteX9" fmla="*/ 24765 w 100965"/>
                <a:gd name="connsiteY9" fmla="*/ 36195 h 104775"/>
                <a:gd name="connsiteX10" fmla="*/ 38100 w 100965"/>
                <a:gd name="connsiteY10" fmla="*/ 36195 h 104775"/>
                <a:gd name="connsiteX11" fmla="*/ 38100 w 100965"/>
                <a:gd name="connsiteY11" fmla="*/ 36195 h 104775"/>
                <a:gd name="connsiteX12" fmla="*/ 97155 w 100965"/>
                <a:gd name="connsiteY12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65" h="104775">
                  <a:moveTo>
                    <a:pt x="97155" y="0"/>
                  </a:moveTo>
                  <a:lnTo>
                    <a:pt x="100965" y="78105"/>
                  </a:lnTo>
                  <a:lnTo>
                    <a:pt x="76200" y="104775"/>
                  </a:lnTo>
                  <a:lnTo>
                    <a:pt x="74295" y="49530"/>
                  </a:lnTo>
                  <a:cubicBezTo>
                    <a:pt x="66675" y="48895"/>
                    <a:pt x="59029" y="48518"/>
                    <a:pt x="51435" y="47625"/>
                  </a:cubicBezTo>
                  <a:cubicBezTo>
                    <a:pt x="48219" y="47247"/>
                    <a:pt x="45110" y="46212"/>
                    <a:pt x="41910" y="45720"/>
                  </a:cubicBezTo>
                  <a:cubicBezTo>
                    <a:pt x="36850" y="44942"/>
                    <a:pt x="31769" y="44279"/>
                    <a:pt x="26670" y="43815"/>
                  </a:cubicBezTo>
                  <a:cubicBezTo>
                    <a:pt x="17794" y="43008"/>
                    <a:pt x="8890" y="42545"/>
                    <a:pt x="0" y="41910"/>
                  </a:cubicBezTo>
                  <a:cubicBezTo>
                    <a:pt x="4445" y="41275"/>
                    <a:pt x="8960" y="41015"/>
                    <a:pt x="13335" y="40005"/>
                  </a:cubicBezTo>
                  <a:cubicBezTo>
                    <a:pt x="17248" y="39102"/>
                    <a:pt x="20749" y="36195"/>
                    <a:pt x="24765" y="36195"/>
                  </a:cubicBezTo>
                  <a:lnTo>
                    <a:pt x="38100" y="36195"/>
                  </a:lnTo>
                  <a:lnTo>
                    <a:pt x="38100" y="36195"/>
                  </a:lnTo>
                  <a:lnTo>
                    <a:pt x="97155" y="0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3" name="Freihandform 952"/>
            <p:cNvSpPr/>
            <p:nvPr/>
          </p:nvSpPr>
          <p:spPr>
            <a:xfrm>
              <a:off x="7108741" y="927472"/>
              <a:ext cx="19769" cy="108848"/>
            </a:xfrm>
            <a:custGeom>
              <a:avLst/>
              <a:gdLst>
                <a:gd name="connsiteX0" fmla="*/ 2624 w 19769"/>
                <a:gd name="connsiteY0" fmla="*/ 5978 h 108848"/>
                <a:gd name="connsiteX1" fmla="*/ 2624 w 19769"/>
                <a:gd name="connsiteY1" fmla="*/ 108848 h 108848"/>
                <a:gd name="connsiteX2" fmla="*/ 19769 w 19769"/>
                <a:gd name="connsiteY2" fmla="*/ 108848 h 108848"/>
                <a:gd name="connsiteX3" fmla="*/ 19769 w 19769"/>
                <a:gd name="connsiteY3" fmla="*/ 108848 h 108848"/>
                <a:gd name="connsiteX4" fmla="*/ 12149 w 19769"/>
                <a:gd name="connsiteY4" fmla="*/ 70748 h 108848"/>
                <a:gd name="connsiteX5" fmla="*/ 10244 w 19769"/>
                <a:gd name="connsiteY5" fmla="*/ 61223 h 108848"/>
                <a:gd name="connsiteX6" fmla="*/ 8339 w 19769"/>
                <a:gd name="connsiteY6" fmla="*/ 53603 h 108848"/>
                <a:gd name="connsiteX7" fmla="*/ 6434 w 19769"/>
                <a:gd name="connsiteY7" fmla="*/ 42173 h 108848"/>
                <a:gd name="connsiteX8" fmla="*/ 2624 w 19769"/>
                <a:gd name="connsiteY8" fmla="*/ 32648 h 108848"/>
                <a:gd name="connsiteX9" fmla="*/ 719 w 19769"/>
                <a:gd name="connsiteY9" fmla="*/ 26933 h 108848"/>
                <a:gd name="connsiteX10" fmla="*/ 2624 w 19769"/>
                <a:gd name="connsiteY10" fmla="*/ 7883 h 108848"/>
                <a:gd name="connsiteX11" fmla="*/ 2624 w 19769"/>
                <a:gd name="connsiteY11" fmla="*/ 5978 h 10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69" h="108848">
                  <a:moveTo>
                    <a:pt x="2624" y="5978"/>
                  </a:moveTo>
                  <a:lnTo>
                    <a:pt x="2624" y="108848"/>
                  </a:lnTo>
                  <a:lnTo>
                    <a:pt x="19769" y="108848"/>
                  </a:lnTo>
                  <a:lnTo>
                    <a:pt x="19769" y="108848"/>
                  </a:lnTo>
                  <a:cubicBezTo>
                    <a:pt x="16703" y="75120"/>
                    <a:pt x="20611" y="100364"/>
                    <a:pt x="12149" y="70748"/>
                  </a:cubicBezTo>
                  <a:cubicBezTo>
                    <a:pt x="11259" y="67635"/>
                    <a:pt x="10946" y="64384"/>
                    <a:pt x="10244" y="61223"/>
                  </a:cubicBezTo>
                  <a:cubicBezTo>
                    <a:pt x="9676" y="58667"/>
                    <a:pt x="8852" y="56170"/>
                    <a:pt x="8339" y="53603"/>
                  </a:cubicBezTo>
                  <a:cubicBezTo>
                    <a:pt x="7581" y="49815"/>
                    <a:pt x="7450" y="45899"/>
                    <a:pt x="6434" y="42173"/>
                  </a:cubicBezTo>
                  <a:cubicBezTo>
                    <a:pt x="5534" y="38874"/>
                    <a:pt x="3825" y="35850"/>
                    <a:pt x="2624" y="32648"/>
                  </a:cubicBezTo>
                  <a:cubicBezTo>
                    <a:pt x="1919" y="30768"/>
                    <a:pt x="1354" y="28838"/>
                    <a:pt x="719" y="26933"/>
                  </a:cubicBezTo>
                  <a:cubicBezTo>
                    <a:pt x="1354" y="20583"/>
                    <a:pt x="-2315" y="11924"/>
                    <a:pt x="2624" y="7883"/>
                  </a:cubicBezTo>
                  <a:cubicBezTo>
                    <a:pt x="22306" y="-8220"/>
                    <a:pt x="21674" y="5205"/>
                    <a:pt x="2624" y="5978"/>
                  </a:cubicBez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43" name="Gruppieren 742"/>
          <p:cNvGrpSpPr/>
          <p:nvPr/>
        </p:nvGrpSpPr>
        <p:grpSpPr>
          <a:xfrm>
            <a:off x="-210583" y="3676680"/>
            <a:ext cx="4149448" cy="3488022"/>
            <a:chOff x="-2363141" y="261258"/>
            <a:chExt cx="8527540" cy="7168242"/>
          </a:xfrm>
        </p:grpSpPr>
        <p:grpSp>
          <p:nvGrpSpPr>
            <p:cNvPr id="689" name="Gruppieren 688"/>
            <p:cNvGrpSpPr/>
            <p:nvPr/>
          </p:nvGrpSpPr>
          <p:grpSpPr>
            <a:xfrm>
              <a:off x="-2363141" y="261258"/>
              <a:ext cx="6114437" cy="6694705"/>
              <a:chOff x="-2363141" y="261258"/>
              <a:chExt cx="6114437" cy="6694705"/>
            </a:xfrm>
          </p:grpSpPr>
          <p:sp>
            <p:nvSpPr>
              <p:cNvPr id="690" name="Rechteck 689"/>
              <p:cNvSpPr/>
              <p:nvPr/>
            </p:nvSpPr>
            <p:spPr>
              <a:xfrm>
                <a:off x="-2363141" y="748041"/>
                <a:ext cx="4583664" cy="610995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1" name="Rechteck 690"/>
              <p:cNvSpPr/>
              <p:nvPr/>
            </p:nvSpPr>
            <p:spPr>
              <a:xfrm>
                <a:off x="-704695" y="5107341"/>
                <a:ext cx="3284519" cy="184862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2" name="Ellipse 691"/>
              <p:cNvSpPr/>
              <p:nvPr/>
            </p:nvSpPr>
            <p:spPr>
              <a:xfrm>
                <a:off x="2167847" y="445747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3" name="Ellipse 692"/>
              <p:cNvSpPr/>
              <p:nvPr/>
            </p:nvSpPr>
            <p:spPr>
              <a:xfrm>
                <a:off x="2167847" y="674345"/>
                <a:ext cx="579524" cy="579524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4" name="Ellipse 693"/>
              <p:cNvSpPr/>
              <p:nvPr/>
            </p:nvSpPr>
            <p:spPr>
              <a:xfrm>
                <a:off x="1775961" y="445747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5" name="Ellipse 694"/>
              <p:cNvSpPr/>
              <p:nvPr/>
            </p:nvSpPr>
            <p:spPr>
              <a:xfrm>
                <a:off x="1019970" y="261258"/>
                <a:ext cx="826184" cy="826180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6" name="Ellipse 695"/>
              <p:cNvSpPr/>
              <p:nvPr/>
            </p:nvSpPr>
            <p:spPr>
              <a:xfrm>
                <a:off x="463969" y="367500"/>
                <a:ext cx="842318" cy="671196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7" name="Ellipse 696"/>
              <p:cNvSpPr/>
              <p:nvPr/>
            </p:nvSpPr>
            <p:spPr>
              <a:xfrm>
                <a:off x="-107531" y="367500"/>
                <a:ext cx="842318" cy="671196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8" name="Rechteck 697"/>
              <p:cNvSpPr/>
              <p:nvPr/>
            </p:nvSpPr>
            <p:spPr>
              <a:xfrm>
                <a:off x="-627291" y="747612"/>
                <a:ext cx="3116155" cy="141562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9" name="Rechteck 698"/>
              <p:cNvSpPr/>
              <p:nvPr/>
            </p:nvSpPr>
            <p:spPr>
              <a:xfrm>
                <a:off x="2076260" y="3082598"/>
                <a:ext cx="1159329" cy="12638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0" name="Rechteck 699"/>
              <p:cNvSpPr/>
              <p:nvPr/>
            </p:nvSpPr>
            <p:spPr>
              <a:xfrm>
                <a:off x="-2355324" y="1287363"/>
                <a:ext cx="1589584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1" name="Rechteck 700"/>
              <p:cNvSpPr/>
              <p:nvPr/>
            </p:nvSpPr>
            <p:spPr>
              <a:xfrm>
                <a:off x="-522435" y="1287363"/>
                <a:ext cx="514990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2" name="Rechteck 701"/>
              <p:cNvSpPr/>
              <p:nvPr/>
            </p:nvSpPr>
            <p:spPr>
              <a:xfrm>
                <a:off x="114209" y="1287363"/>
                <a:ext cx="514990" cy="624478"/>
              </a:xfrm>
              <a:prstGeom prst="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3" name="Rechteck 702"/>
              <p:cNvSpPr/>
              <p:nvPr/>
            </p:nvSpPr>
            <p:spPr>
              <a:xfrm>
                <a:off x="864393" y="1287363"/>
                <a:ext cx="1522242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4" name="Rechteck 703"/>
              <p:cNvSpPr/>
              <p:nvPr/>
            </p:nvSpPr>
            <p:spPr>
              <a:xfrm>
                <a:off x="-2355324" y="2308660"/>
                <a:ext cx="1589584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5" name="Rechteck 704"/>
              <p:cNvSpPr/>
              <p:nvPr/>
            </p:nvSpPr>
            <p:spPr>
              <a:xfrm>
                <a:off x="405434" y="2308660"/>
                <a:ext cx="1684457" cy="728947"/>
              </a:xfrm>
              <a:prstGeom prst="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6" name="Rechteck 705"/>
              <p:cNvSpPr/>
              <p:nvPr/>
            </p:nvSpPr>
            <p:spPr>
              <a:xfrm>
                <a:off x="-2355324" y="3329955"/>
                <a:ext cx="1589584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7" name="Rechteck 706"/>
              <p:cNvSpPr/>
              <p:nvPr/>
            </p:nvSpPr>
            <p:spPr>
              <a:xfrm>
                <a:off x="-522435" y="3329955"/>
                <a:ext cx="514990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8" name="Rechteck 707"/>
              <p:cNvSpPr/>
              <p:nvPr/>
            </p:nvSpPr>
            <p:spPr>
              <a:xfrm>
                <a:off x="114209" y="3329955"/>
                <a:ext cx="514990" cy="624478"/>
              </a:xfrm>
              <a:prstGeom prst="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9" name="Rechteck 708"/>
              <p:cNvSpPr/>
              <p:nvPr/>
            </p:nvSpPr>
            <p:spPr>
              <a:xfrm>
                <a:off x="-2355324" y="4351252"/>
                <a:ext cx="1589584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0" name="Rechteck 709"/>
              <p:cNvSpPr/>
              <p:nvPr/>
            </p:nvSpPr>
            <p:spPr>
              <a:xfrm>
                <a:off x="-522435" y="4351250"/>
                <a:ext cx="1151634" cy="82490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1" name="Rechteck 710"/>
              <p:cNvSpPr/>
              <p:nvPr/>
            </p:nvSpPr>
            <p:spPr>
              <a:xfrm>
                <a:off x="864393" y="4351250"/>
                <a:ext cx="1066481" cy="82490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2" name="Rechteck 711"/>
              <p:cNvSpPr/>
              <p:nvPr/>
            </p:nvSpPr>
            <p:spPr>
              <a:xfrm>
                <a:off x="-2355324" y="5375447"/>
                <a:ext cx="1589584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3" name="Rechteck 712"/>
              <p:cNvSpPr/>
              <p:nvPr/>
            </p:nvSpPr>
            <p:spPr>
              <a:xfrm>
                <a:off x="-522435" y="5375447"/>
                <a:ext cx="514990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4" name="Rechteck 713"/>
              <p:cNvSpPr/>
              <p:nvPr/>
            </p:nvSpPr>
            <p:spPr>
              <a:xfrm>
                <a:off x="114208" y="5375446"/>
                <a:ext cx="591167" cy="1018395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5" name="Ellipse 714"/>
              <p:cNvSpPr/>
              <p:nvPr/>
            </p:nvSpPr>
            <p:spPr>
              <a:xfrm>
                <a:off x="632961" y="1686719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6" name="Ellipse 715"/>
              <p:cNvSpPr/>
              <p:nvPr/>
            </p:nvSpPr>
            <p:spPr>
              <a:xfrm>
                <a:off x="926875" y="1686719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7" name="Ellipse 716"/>
              <p:cNvSpPr/>
              <p:nvPr/>
            </p:nvSpPr>
            <p:spPr>
              <a:xfrm>
                <a:off x="1482046" y="1686719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8" name="Ellipse 717"/>
              <p:cNvSpPr/>
              <p:nvPr/>
            </p:nvSpPr>
            <p:spPr>
              <a:xfrm>
                <a:off x="1150598" y="1632858"/>
                <a:ext cx="564926" cy="564924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9" name="Rechteck 718"/>
              <p:cNvSpPr/>
              <p:nvPr/>
            </p:nvSpPr>
            <p:spPr>
              <a:xfrm>
                <a:off x="661854" y="4306259"/>
                <a:ext cx="260142" cy="869896"/>
              </a:xfrm>
              <a:prstGeom prst="rect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0" name="Rechteck 719"/>
              <p:cNvSpPr/>
              <p:nvPr/>
            </p:nvSpPr>
            <p:spPr>
              <a:xfrm>
                <a:off x="1886497" y="4306259"/>
                <a:ext cx="260142" cy="869896"/>
              </a:xfrm>
              <a:prstGeom prst="rect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1" name="Rechteck 720"/>
              <p:cNvSpPr/>
              <p:nvPr/>
            </p:nvSpPr>
            <p:spPr>
              <a:xfrm>
                <a:off x="-574067" y="4159302"/>
                <a:ext cx="3809656" cy="232162"/>
              </a:xfrm>
              <a:prstGeom prst="rect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2" name="Rechteck 721"/>
              <p:cNvSpPr/>
              <p:nvPr/>
            </p:nvSpPr>
            <p:spPr>
              <a:xfrm>
                <a:off x="2710452" y="3329955"/>
                <a:ext cx="514990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3" name="Ellipse 722"/>
              <p:cNvSpPr/>
              <p:nvPr/>
            </p:nvSpPr>
            <p:spPr>
              <a:xfrm>
                <a:off x="2777860" y="2556190"/>
                <a:ext cx="675804" cy="675802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4" name="Ellipse 723"/>
              <p:cNvSpPr/>
              <p:nvPr/>
            </p:nvSpPr>
            <p:spPr>
              <a:xfrm>
                <a:off x="2448954" y="2755256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5" name="Ellipse 724"/>
              <p:cNvSpPr/>
              <p:nvPr/>
            </p:nvSpPr>
            <p:spPr>
              <a:xfrm>
                <a:off x="2020890" y="1686719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6" name="Ellipse 725"/>
              <p:cNvSpPr/>
              <p:nvPr/>
            </p:nvSpPr>
            <p:spPr>
              <a:xfrm>
                <a:off x="1775961" y="1686719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7" name="Rechteck 726"/>
              <p:cNvSpPr/>
              <p:nvPr/>
            </p:nvSpPr>
            <p:spPr>
              <a:xfrm>
                <a:off x="-574067" y="4975729"/>
                <a:ext cx="3284519" cy="298053"/>
              </a:xfrm>
              <a:prstGeom prst="rect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8" name="Rechteck 727"/>
              <p:cNvSpPr/>
              <p:nvPr/>
            </p:nvSpPr>
            <p:spPr>
              <a:xfrm>
                <a:off x="864393" y="5375447"/>
                <a:ext cx="1522242" cy="1018394"/>
              </a:xfrm>
              <a:prstGeom prst="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9" name="Rechteck 728"/>
              <p:cNvSpPr/>
              <p:nvPr/>
            </p:nvSpPr>
            <p:spPr>
              <a:xfrm flipV="1">
                <a:off x="2582445" y="6593932"/>
                <a:ext cx="1168851" cy="36203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0" name="Ellipse 729"/>
              <p:cNvSpPr/>
              <p:nvPr/>
            </p:nvSpPr>
            <p:spPr>
              <a:xfrm>
                <a:off x="-379241" y="2308660"/>
                <a:ext cx="585431" cy="58543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1" name="Rechteck 730"/>
              <p:cNvSpPr/>
              <p:nvPr/>
            </p:nvSpPr>
            <p:spPr>
              <a:xfrm>
                <a:off x="678184" y="3134732"/>
                <a:ext cx="722222" cy="105912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2" name="Rechteck 731"/>
              <p:cNvSpPr/>
              <p:nvPr/>
            </p:nvSpPr>
            <p:spPr>
              <a:xfrm>
                <a:off x="767352" y="3329955"/>
                <a:ext cx="514990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3" name="Rechteck 732"/>
              <p:cNvSpPr/>
              <p:nvPr/>
            </p:nvSpPr>
            <p:spPr>
              <a:xfrm>
                <a:off x="1404166" y="3329955"/>
                <a:ext cx="982469" cy="62447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734" name="Gruppieren 733"/>
            <p:cNvGrpSpPr/>
            <p:nvPr/>
          </p:nvGrpSpPr>
          <p:grpSpPr>
            <a:xfrm>
              <a:off x="4107111" y="3297001"/>
              <a:ext cx="1763056" cy="4132499"/>
              <a:chOff x="4107111" y="3297001"/>
              <a:chExt cx="1763056" cy="4132499"/>
            </a:xfrm>
          </p:grpSpPr>
          <p:sp>
            <p:nvSpPr>
              <p:cNvPr id="735" name="Rechteck 72"/>
              <p:cNvSpPr/>
              <p:nvPr/>
            </p:nvSpPr>
            <p:spPr>
              <a:xfrm flipH="1">
                <a:off x="4762713" y="4926744"/>
                <a:ext cx="129500" cy="2502756"/>
              </a:xfrm>
              <a:custGeom>
                <a:avLst/>
                <a:gdLst>
                  <a:gd name="connsiteX0" fmla="*/ 0 w 434905"/>
                  <a:gd name="connsiteY0" fmla="*/ 0 h 2845657"/>
                  <a:gd name="connsiteX1" fmla="*/ 434905 w 434905"/>
                  <a:gd name="connsiteY1" fmla="*/ 0 h 2845657"/>
                  <a:gd name="connsiteX2" fmla="*/ 434905 w 434905"/>
                  <a:gd name="connsiteY2" fmla="*/ 2845657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434905"/>
                  <a:gd name="connsiteY0" fmla="*/ 0 h 2845657"/>
                  <a:gd name="connsiteX1" fmla="*/ 434905 w 434905"/>
                  <a:gd name="connsiteY1" fmla="*/ 0 h 2845657"/>
                  <a:gd name="connsiteX2" fmla="*/ 434905 w 434905"/>
                  <a:gd name="connsiteY2" fmla="*/ 2225172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434905"/>
                  <a:gd name="connsiteY0" fmla="*/ 0 h 2845657"/>
                  <a:gd name="connsiteX1" fmla="*/ 255290 w 434905"/>
                  <a:gd name="connsiteY1" fmla="*/ 342900 h 2845657"/>
                  <a:gd name="connsiteX2" fmla="*/ 434905 w 434905"/>
                  <a:gd name="connsiteY2" fmla="*/ 2225172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385919"/>
                  <a:gd name="connsiteY0" fmla="*/ 0 h 2845657"/>
                  <a:gd name="connsiteX1" fmla="*/ 255290 w 385919"/>
                  <a:gd name="connsiteY1" fmla="*/ 342900 h 2845657"/>
                  <a:gd name="connsiteX2" fmla="*/ 385919 w 385919"/>
                  <a:gd name="connsiteY2" fmla="*/ 2208844 h 2845657"/>
                  <a:gd name="connsiteX3" fmla="*/ 0 w 385919"/>
                  <a:gd name="connsiteY3" fmla="*/ 2845657 h 2845657"/>
                  <a:gd name="connsiteX4" fmla="*/ 0 w 385919"/>
                  <a:gd name="connsiteY4" fmla="*/ 0 h 2845657"/>
                  <a:gd name="connsiteX0" fmla="*/ 92 w 386011"/>
                  <a:gd name="connsiteY0" fmla="*/ 0 h 2845657"/>
                  <a:gd name="connsiteX1" fmla="*/ 255382 w 386011"/>
                  <a:gd name="connsiteY1" fmla="*/ 342900 h 2845657"/>
                  <a:gd name="connsiteX2" fmla="*/ 386011 w 386011"/>
                  <a:gd name="connsiteY2" fmla="*/ 2208844 h 2845657"/>
                  <a:gd name="connsiteX3" fmla="*/ 92 w 386011"/>
                  <a:gd name="connsiteY3" fmla="*/ 2845657 h 2845657"/>
                  <a:gd name="connsiteX4" fmla="*/ 103205 w 386011"/>
                  <a:gd name="connsiteY4" fmla="*/ 1261785 h 2845657"/>
                  <a:gd name="connsiteX5" fmla="*/ 92 w 386011"/>
                  <a:gd name="connsiteY5" fmla="*/ 0 h 2845657"/>
                  <a:gd name="connsiteX0" fmla="*/ 147049 w 386011"/>
                  <a:gd name="connsiteY0" fmla="*/ 0 h 2894642"/>
                  <a:gd name="connsiteX1" fmla="*/ 255382 w 386011"/>
                  <a:gd name="connsiteY1" fmla="*/ 391885 h 2894642"/>
                  <a:gd name="connsiteX2" fmla="*/ 386011 w 386011"/>
                  <a:gd name="connsiteY2" fmla="*/ 2257829 h 2894642"/>
                  <a:gd name="connsiteX3" fmla="*/ 92 w 386011"/>
                  <a:gd name="connsiteY3" fmla="*/ 2894642 h 2894642"/>
                  <a:gd name="connsiteX4" fmla="*/ 103205 w 386011"/>
                  <a:gd name="connsiteY4" fmla="*/ 1310770 h 2894642"/>
                  <a:gd name="connsiteX5" fmla="*/ 147049 w 386011"/>
                  <a:gd name="connsiteY5" fmla="*/ 0 h 289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11" h="2894642">
                    <a:moveTo>
                      <a:pt x="147049" y="0"/>
                    </a:moveTo>
                    <a:lnTo>
                      <a:pt x="255382" y="391885"/>
                    </a:lnTo>
                    <a:lnTo>
                      <a:pt x="386011" y="2257829"/>
                    </a:lnTo>
                    <a:lnTo>
                      <a:pt x="92" y="2894642"/>
                    </a:lnTo>
                    <a:cubicBezTo>
                      <a:pt x="-3637" y="2366685"/>
                      <a:pt x="106934" y="1838727"/>
                      <a:pt x="103205" y="1310770"/>
                    </a:cubicBezTo>
                    <a:lnTo>
                      <a:pt x="14704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6" name="Ellipse 735"/>
              <p:cNvSpPr/>
              <p:nvPr/>
            </p:nvSpPr>
            <p:spPr>
              <a:xfrm>
                <a:off x="4107111" y="3297001"/>
                <a:ext cx="1763056" cy="2999053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37" name="Gruppieren 736"/>
            <p:cNvGrpSpPr/>
            <p:nvPr/>
          </p:nvGrpSpPr>
          <p:grpSpPr>
            <a:xfrm>
              <a:off x="2905436" y="3461075"/>
              <a:ext cx="2377435" cy="3968425"/>
              <a:chOff x="2905436" y="3461075"/>
              <a:chExt cx="2377435" cy="3968425"/>
            </a:xfrm>
          </p:grpSpPr>
          <p:sp>
            <p:nvSpPr>
              <p:cNvPr id="738" name="Rechteck 72"/>
              <p:cNvSpPr/>
              <p:nvPr/>
            </p:nvSpPr>
            <p:spPr>
              <a:xfrm>
                <a:off x="3995269" y="4926744"/>
                <a:ext cx="260078" cy="2502756"/>
              </a:xfrm>
              <a:custGeom>
                <a:avLst/>
                <a:gdLst>
                  <a:gd name="connsiteX0" fmla="*/ 0 w 434905"/>
                  <a:gd name="connsiteY0" fmla="*/ 0 h 2845657"/>
                  <a:gd name="connsiteX1" fmla="*/ 434905 w 434905"/>
                  <a:gd name="connsiteY1" fmla="*/ 0 h 2845657"/>
                  <a:gd name="connsiteX2" fmla="*/ 434905 w 434905"/>
                  <a:gd name="connsiteY2" fmla="*/ 2845657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434905"/>
                  <a:gd name="connsiteY0" fmla="*/ 0 h 2845657"/>
                  <a:gd name="connsiteX1" fmla="*/ 434905 w 434905"/>
                  <a:gd name="connsiteY1" fmla="*/ 0 h 2845657"/>
                  <a:gd name="connsiteX2" fmla="*/ 434905 w 434905"/>
                  <a:gd name="connsiteY2" fmla="*/ 2225172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434905"/>
                  <a:gd name="connsiteY0" fmla="*/ 0 h 2845657"/>
                  <a:gd name="connsiteX1" fmla="*/ 255290 w 434905"/>
                  <a:gd name="connsiteY1" fmla="*/ 342900 h 2845657"/>
                  <a:gd name="connsiteX2" fmla="*/ 434905 w 434905"/>
                  <a:gd name="connsiteY2" fmla="*/ 2225172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385919"/>
                  <a:gd name="connsiteY0" fmla="*/ 0 h 2845657"/>
                  <a:gd name="connsiteX1" fmla="*/ 255290 w 385919"/>
                  <a:gd name="connsiteY1" fmla="*/ 342900 h 2845657"/>
                  <a:gd name="connsiteX2" fmla="*/ 385919 w 385919"/>
                  <a:gd name="connsiteY2" fmla="*/ 2208844 h 2845657"/>
                  <a:gd name="connsiteX3" fmla="*/ 0 w 385919"/>
                  <a:gd name="connsiteY3" fmla="*/ 2845657 h 2845657"/>
                  <a:gd name="connsiteX4" fmla="*/ 0 w 385919"/>
                  <a:gd name="connsiteY4" fmla="*/ 0 h 2845657"/>
                  <a:gd name="connsiteX0" fmla="*/ 92 w 386011"/>
                  <a:gd name="connsiteY0" fmla="*/ 0 h 2845657"/>
                  <a:gd name="connsiteX1" fmla="*/ 255382 w 386011"/>
                  <a:gd name="connsiteY1" fmla="*/ 342900 h 2845657"/>
                  <a:gd name="connsiteX2" fmla="*/ 386011 w 386011"/>
                  <a:gd name="connsiteY2" fmla="*/ 2208844 h 2845657"/>
                  <a:gd name="connsiteX3" fmla="*/ 92 w 386011"/>
                  <a:gd name="connsiteY3" fmla="*/ 2845657 h 2845657"/>
                  <a:gd name="connsiteX4" fmla="*/ 103205 w 386011"/>
                  <a:gd name="connsiteY4" fmla="*/ 1261785 h 2845657"/>
                  <a:gd name="connsiteX5" fmla="*/ 92 w 386011"/>
                  <a:gd name="connsiteY5" fmla="*/ 0 h 2845657"/>
                  <a:gd name="connsiteX0" fmla="*/ 147049 w 386011"/>
                  <a:gd name="connsiteY0" fmla="*/ 0 h 2894642"/>
                  <a:gd name="connsiteX1" fmla="*/ 255382 w 386011"/>
                  <a:gd name="connsiteY1" fmla="*/ 391885 h 2894642"/>
                  <a:gd name="connsiteX2" fmla="*/ 386011 w 386011"/>
                  <a:gd name="connsiteY2" fmla="*/ 2257829 h 2894642"/>
                  <a:gd name="connsiteX3" fmla="*/ 92 w 386011"/>
                  <a:gd name="connsiteY3" fmla="*/ 2894642 h 2894642"/>
                  <a:gd name="connsiteX4" fmla="*/ 103205 w 386011"/>
                  <a:gd name="connsiteY4" fmla="*/ 1310770 h 2894642"/>
                  <a:gd name="connsiteX5" fmla="*/ 147049 w 386011"/>
                  <a:gd name="connsiteY5" fmla="*/ 0 h 289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11" h="2894642">
                    <a:moveTo>
                      <a:pt x="147049" y="0"/>
                    </a:moveTo>
                    <a:lnTo>
                      <a:pt x="255382" y="391885"/>
                    </a:lnTo>
                    <a:lnTo>
                      <a:pt x="386011" y="2257829"/>
                    </a:lnTo>
                    <a:lnTo>
                      <a:pt x="92" y="2894642"/>
                    </a:lnTo>
                    <a:cubicBezTo>
                      <a:pt x="-3637" y="2366685"/>
                      <a:pt x="106934" y="1838727"/>
                      <a:pt x="103205" y="1310770"/>
                    </a:cubicBezTo>
                    <a:lnTo>
                      <a:pt x="14704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9" name="Ellipse 738"/>
              <p:cNvSpPr/>
              <p:nvPr/>
            </p:nvSpPr>
            <p:spPr>
              <a:xfrm>
                <a:off x="2905436" y="3461075"/>
                <a:ext cx="2377435" cy="2377428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40" name="Gruppieren 739"/>
            <p:cNvGrpSpPr/>
            <p:nvPr/>
          </p:nvGrpSpPr>
          <p:grpSpPr>
            <a:xfrm>
              <a:off x="4401343" y="3918627"/>
              <a:ext cx="1763056" cy="3510873"/>
              <a:chOff x="4401343" y="3918627"/>
              <a:chExt cx="1763056" cy="3510873"/>
            </a:xfrm>
          </p:grpSpPr>
          <p:sp>
            <p:nvSpPr>
              <p:cNvPr id="741" name="Rechteck 72"/>
              <p:cNvSpPr/>
              <p:nvPr/>
            </p:nvSpPr>
            <p:spPr>
              <a:xfrm flipH="1">
                <a:off x="5105612" y="4926744"/>
                <a:ext cx="198959" cy="2502756"/>
              </a:xfrm>
              <a:custGeom>
                <a:avLst/>
                <a:gdLst>
                  <a:gd name="connsiteX0" fmla="*/ 0 w 434905"/>
                  <a:gd name="connsiteY0" fmla="*/ 0 h 2845657"/>
                  <a:gd name="connsiteX1" fmla="*/ 434905 w 434905"/>
                  <a:gd name="connsiteY1" fmla="*/ 0 h 2845657"/>
                  <a:gd name="connsiteX2" fmla="*/ 434905 w 434905"/>
                  <a:gd name="connsiteY2" fmla="*/ 2845657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434905"/>
                  <a:gd name="connsiteY0" fmla="*/ 0 h 2845657"/>
                  <a:gd name="connsiteX1" fmla="*/ 434905 w 434905"/>
                  <a:gd name="connsiteY1" fmla="*/ 0 h 2845657"/>
                  <a:gd name="connsiteX2" fmla="*/ 434905 w 434905"/>
                  <a:gd name="connsiteY2" fmla="*/ 2225172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434905"/>
                  <a:gd name="connsiteY0" fmla="*/ 0 h 2845657"/>
                  <a:gd name="connsiteX1" fmla="*/ 255290 w 434905"/>
                  <a:gd name="connsiteY1" fmla="*/ 342900 h 2845657"/>
                  <a:gd name="connsiteX2" fmla="*/ 434905 w 434905"/>
                  <a:gd name="connsiteY2" fmla="*/ 2225172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385919"/>
                  <a:gd name="connsiteY0" fmla="*/ 0 h 2845657"/>
                  <a:gd name="connsiteX1" fmla="*/ 255290 w 385919"/>
                  <a:gd name="connsiteY1" fmla="*/ 342900 h 2845657"/>
                  <a:gd name="connsiteX2" fmla="*/ 385919 w 385919"/>
                  <a:gd name="connsiteY2" fmla="*/ 2208844 h 2845657"/>
                  <a:gd name="connsiteX3" fmla="*/ 0 w 385919"/>
                  <a:gd name="connsiteY3" fmla="*/ 2845657 h 2845657"/>
                  <a:gd name="connsiteX4" fmla="*/ 0 w 385919"/>
                  <a:gd name="connsiteY4" fmla="*/ 0 h 2845657"/>
                  <a:gd name="connsiteX0" fmla="*/ 92 w 386011"/>
                  <a:gd name="connsiteY0" fmla="*/ 0 h 2845657"/>
                  <a:gd name="connsiteX1" fmla="*/ 255382 w 386011"/>
                  <a:gd name="connsiteY1" fmla="*/ 342900 h 2845657"/>
                  <a:gd name="connsiteX2" fmla="*/ 386011 w 386011"/>
                  <a:gd name="connsiteY2" fmla="*/ 2208844 h 2845657"/>
                  <a:gd name="connsiteX3" fmla="*/ 92 w 386011"/>
                  <a:gd name="connsiteY3" fmla="*/ 2845657 h 2845657"/>
                  <a:gd name="connsiteX4" fmla="*/ 103205 w 386011"/>
                  <a:gd name="connsiteY4" fmla="*/ 1261785 h 2845657"/>
                  <a:gd name="connsiteX5" fmla="*/ 92 w 386011"/>
                  <a:gd name="connsiteY5" fmla="*/ 0 h 2845657"/>
                  <a:gd name="connsiteX0" fmla="*/ 147049 w 386011"/>
                  <a:gd name="connsiteY0" fmla="*/ 0 h 2894642"/>
                  <a:gd name="connsiteX1" fmla="*/ 255382 w 386011"/>
                  <a:gd name="connsiteY1" fmla="*/ 391885 h 2894642"/>
                  <a:gd name="connsiteX2" fmla="*/ 386011 w 386011"/>
                  <a:gd name="connsiteY2" fmla="*/ 2257829 h 2894642"/>
                  <a:gd name="connsiteX3" fmla="*/ 92 w 386011"/>
                  <a:gd name="connsiteY3" fmla="*/ 2894642 h 2894642"/>
                  <a:gd name="connsiteX4" fmla="*/ 103205 w 386011"/>
                  <a:gd name="connsiteY4" fmla="*/ 1310770 h 2894642"/>
                  <a:gd name="connsiteX5" fmla="*/ 147049 w 386011"/>
                  <a:gd name="connsiteY5" fmla="*/ 0 h 289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11" h="2894642">
                    <a:moveTo>
                      <a:pt x="147049" y="0"/>
                    </a:moveTo>
                    <a:lnTo>
                      <a:pt x="255382" y="391885"/>
                    </a:lnTo>
                    <a:lnTo>
                      <a:pt x="386011" y="2257829"/>
                    </a:lnTo>
                    <a:lnTo>
                      <a:pt x="92" y="2894642"/>
                    </a:lnTo>
                    <a:cubicBezTo>
                      <a:pt x="-3637" y="2366685"/>
                      <a:pt x="106934" y="1838727"/>
                      <a:pt x="103205" y="1310770"/>
                    </a:cubicBezTo>
                    <a:lnTo>
                      <a:pt x="14704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2" name="Ellipse 741"/>
              <p:cNvSpPr/>
              <p:nvPr/>
            </p:nvSpPr>
            <p:spPr>
              <a:xfrm>
                <a:off x="4401343" y="3918627"/>
                <a:ext cx="1763056" cy="2377428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652" name="Gruppieren 651"/>
          <p:cNvGrpSpPr/>
          <p:nvPr/>
        </p:nvGrpSpPr>
        <p:grpSpPr>
          <a:xfrm>
            <a:off x="4476570" y="3739717"/>
            <a:ext cx="4180090" cy="3162338"/>
            <a:chOff x="3515162" y="1711008"/>
            <a:chExt cx="5161676" cy="3904931"/>
          </a:xfrm>
          <a:effectLst/>
        </p:grpSpPr>
        <p:sp>
          <p:nvSpPr>
            <p:cNvPr id="654" name="Freihandform 653"/>
            <p:cNvSpPr/>
            <p:nvPr/>
          </p:nvSpPr>
          <p:spPr>
            <a:xfrm flipH="1">
              <a:off x="5059679" y="5064174"/>
              <a:ext cx="2072642" cy="551765"/>
            </a:xfrm>
            <a:custGeom>
              <a:avLst/>
              <a:gdLst>
                <a:gd name="connsiteX0" fmla="*/ 659878 w 1319755"/>
                <a:gd name="connsiteY0" fmla="*/ 0 h 551765"/>
                <a:gd name="connsiteX1" fmla="*/ 561544 w 1319755"/>
                <a:gd name="connsiteY1" fmla="*/ 3629 h 551765"/>
                <a:gd name="connsiteX2" fmla="*/ 2744 w 1319755"/>
                <a:gd name="connsiteY2" fmla="*/ 551765 h 551765"/>
                <a:gd name="connsiteX3" fmla="*/ 659878 w 1319755"/>
                <a:gd name="connsiteY3" fmla="*/ 544145 h 551765"/>
                <a:gd name="connsiteX4" fmla="*/ 1317012 w 1319755"/>
                <a:gd name="connsiteY4" fmla="*/ 551765 h 551765"/>
                <a:gd name="connsiteX5" fmla="*/ 758212 w 1319755"/>
                <a:gd name="connsiteY5" fmla="*/ 3629 h 5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9755" h="551765">
                  <a:moveTo>
                    <a:pt x="659878" y="0"/>
                  </a:moveTo>
                  <a:lnTo>
                    <a:pt x="561544" y="3629"/>
                  </a:lnTo>
                  <a:cubicBezTo>
                    <a:pt x="537837" y="452678"/>
                    <a:pt x="-44669" y="448156"/>
                    <a:pt x="2744" y="551765"/>
                  </a:cubicBezTo>
                  <a:lnTo>
                    <a:pt x="659878" y="544145"/>
                  </a:lnTo>
                  <a:lnTo>
                    <a:pt x="1317012" y="551765"/>
                  </a:lnTo>
                  <a:cubicBezTo>
                    <a:pt x="1364425" y="448156"/>
                    <a:pt x="781919" y="452678"/>
                    <a:pt x="758212" y="362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5" name="Freihandform 654"/>
            <p:cNvSpPr/>
            <p:nvPr/>
          </p:nvSpPr>
          <p:spPr>
            <a:xfrm>
              <a:off x="3515162" y="1711008"/>
              <a:ext cx="5161676" cy="3362964"/>
            </a:xfrm>
            <a:custGeom>
              <a:avLst/>
              <a:gdLst>
                <a:gd name="connsiteX0" fmla="*/ 122118 w 5161676"/>
                <a:gd name="connsiteY0" fmla="*/ 173572 h 3362964"/>
                <a:gd name="connsiteX1" fmla="*/ 122118 w 5161676"/>
                <a:gd name="connsiteY1" fmla="*/ 3037512 h 3362964"/>
                <a:gd name="connsiteX2" fmla="*/ 2580838 w 5161676"/>
                <a:gd name="connsiteY2" fmla="*/ 3037512 h 3362964"/>
                <a:gd name="connsiteX3" fmla="*/ 5039558 w 5161676"/>
                <a:gd name="connsiteY3" fmla="*/ 3037512 h 3362964"/>
                <a:gd name="connsiteX4" fmla="*/ 5039558 w 5161676"/>
                <a:gd name="connsiteY4" fmla="*/ 173572 h 3362964"/>
                <a:gd name="connsiteX5" fmla="*/ 2580838 w 5161676"/>
                <a:gd name="connsiteY5" fmla="*/ 173572 h 3362964"/>
                <a:gd name="connsiteX6" fmla="*/ 98359 w 5161676"/>
                <a:gd name="connsiteY6" fmla="*/ 0 h 3362964"/>
                <a:gd name="connsiteX7" fmla="*/ 2580838 w 5161676"/>
                <a:gd name="connsiteY7" fmla="*/ 0 h 3362964"/>
                <a:gd name="connsiteX8" fmla="*/ 5063317 w 5161676"/>
                <a:gd name="connsiteY8" fmla="*/ 0 h 3362964"/>
                <a:gd name="connsiteX9" fmla="*/ 5161478 w 5161676"/>
                <a:gd name="connsiteY9" fmla="*/ 98161 h 3362964"/>
                <a:gd name="connsiteX10" fmla="*/ 5161478 w 5161676"/>
                <a:gd name="connsiteY10" fmla="*/ 3244153 h 3362964"/>
                <a:gd name="connsiteX11" fmla="*/ 5042671 w 5161676"/>
                <a:gd name="connsiteY11" fmla="*/ 3362960 h 3362964"/>
                <a:gd name="connsiteX12" fmla="*/ 2580838 w 5161676"/>
                <a:gd name="connsiteY12" fmla="*/ 3362960 h 3362964"/>
                <a:gd name="connsiteX13" fmla="*/ 119005 w 5161676"/>
                <a:gd name="connsiteY13" fmla="*/ 3362960 h 3362964"/>
                <a:gd name="connsiteX14" fmla="*/ 198 w 5161676"/>
                <a:gd name="connsiteY14" fmla="*/ 3244153 h 3362964"/>
                <a:gd name="connsiteX15" fmla="*/ 198 w 5161676"/>
                <a:gd name="connsiteY15" fmla="*/ 98161 h 3362964"/>
                <a:gd name="connsiteX16" fmla="*/ 98359 w 5161676"/>
                <a:gd name="connsiteY16" fmla="*/ 0 h 336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61676" h="3362964">
                  <a:moveTo>
                    <a:pt x="122118" y="173572"/>
                  </a:moveTo>
                  <a:lnTo>
                    <a:pt x="122118" y="3037512"/>
                  </a:lnTo>
                  <a:lnTo>
                    <a:pt x="2580838" y="3037512"/>
                  </a:lnTo>
                  <a:lnTo>
                    <a:pt x="5039558" y="3037512"/>
                  </a:lnTo>
                  <a:lnTo>
                    <a:pt x="5039558" y="173572"/>
                  </a:lnTo>
                  <a:lnTo>
                    <a:pt x="2580838" y="173572"/>
                  </a:lnTo>
                  <a:close/>
                  <a:moveTo>
                    <a:pt x="98359" y="0"/>
                  </a:moveTo>
                  <a:lnTo>
                    <a:pt x="2580838" y="0"/>
                  </a:lnTo>
                  <a:lnTo>
                    <a:pt x="5063317" y="0"/>
                  </a:lnTo>
                  <a:cubicBezTo>
                    <a:pt x="5124110" y="4647"/>
                    <a:pt x="5160842" y="41378"/>
                    <a:pt x="5161478" y="98161"/>
                  </a:cubicBezTo>
                  <a:cubicBezTo>
                    <a:pt x="5162114" y="154944"/>
                    <a:pt x="5160975" y="3164446"/>
                    <a:pt x="5161478" y="3244153"/>
                  </a:cubicBezTo>
                  <a:cubicBezTo>
                    <a:pt x="5161981" y="3323860"/>
                    <a:pt x="5102326" y="3363463"/>
                    <a:pt x="5042671" y="3362960"/>
                  </a:cubicBezTo>
                  <a:lnTo>
                    <a:pt x="2580838" y="3362960"/>
                  </a:lnTo>
                  <a:lnTo>
                    <a:pt x="119005" y="3362960"/>
                  </a:lnTo>
                  <a:cubicBezTo>
                    <a:pt x="59350" y="3363463"/>
                    <a:pt x="-305" y="3323860"/>
                    <a:pt x="198" y="3244153"/>
                  </a:cubicBezTo>
                  <a:cubicBezTo>
                    <a:pt x="701" y="3164446"/>
                    <a:pt x="-438" y="154944"/>
                    <a:pt x="198" y="98161"/>
                  </a:cubicBezTo>
                  <a:cubicBezTo>
                    <a:pt x="834" y="41378"/>
                    <a:pt x="37566" y="4647"/>
                    <a:pt x="9835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6" name="Ellipse 655"/>
            <p:cNvSpPr/>
            <p:nvPr/>
          </p:nvSpPr>
          <p:spPr>
            <a:xfrm>
              <a:off x="8392160" y="4815840"/>
              <a:ext cx="152400" cy="1524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0196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7" name="Rechteck 656"/>
            <p:cNvSpPr/>
            <p:nvPr/>
          </p:nvSpPr>
          <p:spPr>
            <a:xfrm>
              <a:off x="3636411" y="1884218"/>
              <a:ext cx="4921669" cy="2846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58" name="Gerader Verbinder 657"/>
            <p:cNvCxnSpPr/>
            <p:nvPr/>
          </p:nvCxnSpPr>
          <p:spPr>
            <a:xfrm>
              <a:off x="5155406" y="5557520"/>
              <a:ext cx="1874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Gerader Verbinder 658"/>
            <p:cNvCxnSpPr/>
            <p:nvPr/>
          </p:nvCxnSpPr>
          <p:spPr>
            <a:xfrm>
              <a:off x="5941568" y="5075019"/>
              <a:ext cx="3088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1" name="Gruppieren 420"/>
          <p:cNvGrpSpPr/>
          <p:nvPr/>
        </p:nvGrpSpPr>
        <p:grpSpPr>
          <a:xfrm flipH="1">
            <a:off x="5361462" y="126619"/>
            <a:ext cx="1071699" cy="3288951"/>
            <a:chOff x="10678387" y="657265"/>
            <a:chExt cx="1834493" cy="5629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2" name="Rechteck 421"/>
            <p:cNvSpPr/>
            <p:nvPr/>
          </p:nvSpPr>
          <p:spPr>
            <a:xfrm>
              <a:off x="11462029" y="1947049"/>
              <a:ext cx="259754" cy="34324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3" name="Freihandform 422"/>
            <p:cNvSpPr/>
            <p:nvPr/>
          </p:nvSpPr>
          <p:spPr>
            <a:xfrm>
              <a:off x="11196814" y="749066"/>
              <a:ext cx="812503" cy="1097100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497" h="1012567">
                  <a:moveTo>
                    <a:pt x="406396" y="262"/>
                  </a:moveTo>
                  <a:cubicBezTo>
                    <a:pt x="741104" y="-7976"/>
                    <a:pt x="695183" y="179200"/>
                    <a:pt x="775085" y="307270"/>
                  </a:cubicBezTo>
                  <a:lnTo>
                    <a:pt x="812497" y="381909"/>
                  </a:lnTo>
                  <a:lnTo>
                    <a:pt x="810198" y="390493"/>
                  </a:lnTo>
                  <a:cubicBezTo>
                    <a:pt x="745858" y="673335"/>
                    <a:pt x="717015" y="994032"/>
                    <a:pt x="404197" y="1011890"/>
                  </a:cubicBezTo>
                  <a:cubicBezTo>
                    <a:pt x="91380" y="1029748"/>
                    <a:pt x="65458" y="691193"/>
                    <a:pt x="3674" y="397189"/>
                  </a:cubicBezTo>
                  <a:lnTo>
                    <a:pt x="0" y="382499"/>
                  </a:lnTo>
                  <a:lnTo>
                    <a:pt x="37707" y="307270"/>
                  </a:lnTo>
                  <a:cubicBezTo>
                    <a:pt x="117610" y="179200"/>
                    <a:pt x="71688" y="8500"/>
                    <a:pt x="406396" y="262"/>
                  </a:cubicBez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4" name="Abgerundetes Rechteck 423"/>
            <p:cNvSpPr/>
            <p:nvPr/>
          </p:nvSpPr>
          <p:spPr>
            <a:xfrm>
              <a:off x="11518984" y="1812679"/>
              <a:ext cx="137095" cy="613365"/>
            </a:xfrm>
            <a:prstGeom prst="roundRect">
              <a:avLst/>
            </a:pr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5" name="Freihandform 424"/>
            <p:cNvSpPr/>
            <p:nvPr/>
          </p:nvSpPr>
          <p:spPr>
            <a:xfrm rot="604363">
              <a:off x="12303659" y="3618917"/>
              <a:ext cx="209221" cy="298178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6" name="Rechteck 44"/>
            <p:cNvSpPr/>
            <p:nvPr/>
          </p:nvSpPr>
          <p:spPr>
            <a:xfrm flipH="1">
              <a:off x="11832840" y="4607308"/>
              <a:ext cx="234098" cy="1496461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7" name="Rechteck 199"/>
            <p:cNvSpPr/>
            <p:nvPr/>
          </p:nvSpPr>
          <p:spPr>
            <a:xfrm>
              <a:off x="11799147" y="6054788"/>
              <a:ext cx="591126" cy="232330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8" name="Freihandform 427"/>
            <p:cNvSpPr/>
            <p:nvPr/>
          </p:nvSpPr>
          <p:spPr>
            <a:xfrm rot="20995637" flipH="1">
              <a:off x="10678387" y="3618918"/>
              <a:ext cx="209221" cy="298178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9" name="Abgerundetes Rechteck 428"/>
            <p:cNvSpPr/>
            <p:nvPr/>
          </p:nvSpPr>
          <p:spPr>
            <a:xfrm>
              <a:off x="11410060" y="1133316"/>
              <a:ext cx="52275" cy="4814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0" name="Abgerundetes Rechteck 429"/>
            <p:cNvSpPr/>
            <p:nvPr/>
          </p:nvSpPr>
          <p:spPr>
            <a:xfrm>
              <a:off x="11744931" y="1133316"/>
              <a:ext cx="52275" cy="4814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1" name="Freihandform 430"/>
            <p:cNvSpPr/>
            <p:nvPr/>
          </p:nvSpPr>
          <p:spPr>
            <a:xfrm rot="10800000">
              <a:off x="11518979" y="1342886"/>
              <a:ext cx="137094" cy="96185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32" name="Gerader Verbinder 431"/>
            <p:cNvCxnSpPr/>
            <p:nvPr/>
          </p:nvCxnSpPr>
          <p:spPr>
            <a:xfrm flipV="1">
              <a:off x="11377466" y="1094673"/>
              <a:ext cx="84557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3" name="Gerader Verbinder 432"/>
            <p:cNvCxnSpPr/>
            <p:nvPr/>
          </p:nvCxnSpPr>
          <p:spPr>
            <a:xfrm flipH="1" flipV="1">
              <a:off x="11739862" y="1094673"/>
              <a:ext cx="84557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4" name="Freihandform 433"/>
            <p:cNvSpPr/>
            <p:nvPr/>
          </p:nvSpPr>
          <p:spPr>
            <a:xfrm>
              <a:off x="11455006" y="1598537"/>
              <a:ext cx="266772" cy="89660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0" h="82752">
                  <a:moveTo>
                    <a:pt x="2" y="7112"/>
                  </a:moveTo>
                  <a:cubicBezTo>
                    <a:pt x="-415" y="-799"/>
                    <a:pt x="46663" y="31268"/>
                    <a:pt x="124792" y="35274"/>
                  </a:cubicBezTo>
                  <a:cubicBezTo>
                    <a:pt x="202921" y="39280"/>
                    <a:pt x="268405" y="-8619"/>
                    <a:pt x="266739" y="1375"/>
                  </a:cubicBezTo>
                  <a:cubicBezTo>
                    <a:pt x="265073" y="11369"/>
                    <a:pt x="207841" y="81787"/>
                    <a:pt x="127291" y="82743"/>
                  </a:cubicBezTo>
                  <a:cubicBezTo>
                    <a:pt x="46741" y="83699"/>
                    <a:pt x="419" y="15024"/>
                    <a:pt x="2" y="711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5" name="Rechteck 285"/>
            <p:cNvSpPr/>
            <p:nvPr/>
          </p:nvSpPr>
          <p:spPr>
            <a:xfrm rot="20933443">
              <a:off x="11167287" y="6074968"/>
              <a:ext cx="205438" cy="123127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6" name="Rechteck 44"/>
            <p:cNvSpPr/>
            <p:nvPr/>
          </p:nvSpPr>
          <p:spPr>
            <a:xfrm>
              <a:off x="11135620" y="4607308"/>
              <a:ext cx="234098" cy="1496461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7" name="Rechteck 199"/>
            <p:cNvSpPr/>
            <p:nvPr/>
          </p:nvSpPr>
          <p:spPr>
            <a:xfrm flipH="1">
              <a:off x="10812286" y="6048056"/>
              <a:ext cx="591126" cy="239062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8" name="Freihandform 437"/>
            <p:cNvSpPr/>
            <p:nvPr/>
          </p:nvSpPr>
          <p:spPr>
            <a:xfrm>
              <a:off x="11393830" y="1448554"/>
              <a:ext cx="393793" cy="395352"/>
            </a:xfrm>
            <a:custGeom>
              <a:avLst/>
              <a:gdLst>
                <a:gd name="connsiteX0" fmla="*/ 196895 w 393790"/>
                <a:gd name="connsiteY0" fmla="*/ 0 h 344540"/>
                <a:gd name="connsiteX1" fmla="*/ 393790 w 393790"/>
                <a:gd name="connsiteY1" fmla="*/ 172270 h 344540"/>
                <a:gd name="connsiteX2" fmla="*/ 196895 w 393790"/>
                <a:gd name="connsiteY2" fmla="*/ 344540 h 344540"/>
                <a:gd name="connsiteX3" fmla="*/ 0 w 393790"/>
                <a:gd name="connsiteY3" fmla="*/ 172270 h 344540"/>
                <a:gd name="connsiteX4" fmla="*/ 196895 w 393790"/>
                <a:gd name="connsiteY4" fmla="*/ 0 h 344540"/>
                <a:gd name="connsiteX5" fmla="*/ 196175 w 393790"/>
                <a:gd name="connsiteY5" fmla="*/ 83393 h 344540"/>
                <a:gd name="connsiteX6" fmla="*/ 42311 w 393790"/>
                <a:gd name="connsiteY6" fmla="*/ 158414 h 344540"/>
                <a:gd name="connsiteX7" fmla="*/ 196175 w 393790"/>
                <a:gd name="connsiteY7" fmla="*/ 233435 h 344540"/>
                <a:gd name="connsiteX8" fmla="*/ 350039 w 393790"/>
                <a:gd name="connsiteY8" fmla="*/ 158414 h 344540"/>
                <a:gd name="connsiteX9" fmla="*/ 196175 w 393790"/>
                <a:gd name="connsiteY9" fmla="*/ 83393 h 34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790" h="344540">
                  <a:moveTo>
                    <a:pt x="196895" y="0"/>
                  </a:moveTo>
                  <a:cubicBezTo>
                    <a:pt x="305637" y="0"/>
                    <a:pt x="393790" y="77128"/>
                    <a:pt x="393790" y="172270"/>
                  </a:cubicBezTo>
                  <a:cubicBezTo>
                    <a:pt x="393790" y="267412"/>
                    <a:pt x="305637" y="344540"/>
                    <a:pt x="196895" y="344540"/>
                  </a:cubicBezTo>
                  <a:cubicBezTo>
                    <a:pt x="88153" y="344540"/>
                    <a:pt x="0" y="267412"/>
                    <a:pt x="0" y="172270"/>
                  </a:cubicBezTo>
                  <a:cubicBezTo>
                    <a:pt x="0" y="77128"/>
                    <a:pt x="88153" y="0"/>
                    <a:pt x="196895" y="0"/>
                  </a:cubicBezTo>
                  <a:close/>
                  <a:moveTo>
                    <a:pt x="196175" y="83393"/>
                  </a:moveTo>
                  <a:cubicBezTo>
                    <a:pt x="111198" y="83393"/>
                    <a:pt x="42311" y="116981"/>
                    <a:pt x="42311" y="158414"/>
                  </a:cubicBezTo>
                  <a:cubicBezTo>
                    <a:pt x="42311" y="199847"/>
                    <a:pt x="111198" y="233435"/>
                    <a:pt x="196175" y="233435"/>
                  </a:cubicBezTo>
                  <a:cubicBezTo>
                    <a:pt x="281152" y="233435"/>
                    <a:pt x="350039" y="199847"/>
                    <a:pt x="350039" y="158414"/>
                  </a:cubicBezTo>
                  <a:cubicBezTo>
                    <a:pt x="350039" y="116981"/>
                    <a:pt x="281152" y="83393"/>
                    <a:pt x="196175" y="8339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9" name="Freihandform 438"/>
            <p:cNvSpPr/>
            <p:nvPr/>
          </p:nvSpPr>
          <p:spPr>
            <a:xfrm>
              <a:off x="11093983" y="657265"/>
              <a:ext cx="1010260" cy="851110"/>
            </a:xfrm>
            <a:custGeom>
              <a:avLst/>
              <a:gdLst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9656 w 1004044"/>
                <a:gd name="connsiteY6" fmla="*/ 2715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67322 w 1004044"/>
                <a:gd name="connsiteY6" fmla="*/ 27090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75788 w 1004044"/>
                <a:gd name="connsiteY6" fmla="*/ 23339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399 w 1004421"/>
                <a:gd name="connsiteY0" fmla="*/ 10650 h 901654"/>
                <a:gd name="connsiteX1" fmla="*/ 1004421 w 1004421"/>
                <a:gd name="connsiteY1" fmla="*/ 512672 h 901654"/>
                <a:gd name="connsiteX2" fmla="*/ 857382 w 1004421"/>
                <a:gd name="connsiteY2" fmla="*/ 867655 h 901654"/>
                <a:gd name="connsiteX3" fmla="*/ 835216 w 1004421"/>
                <a:gd name="connsiteY3" fmla="*/ 885944 h 901654"/>
                <a:gd name="connsiteX4" fmla="*/ 850554 w 1004421"/>
                <a:gd name="connsiteY4" fmla="*/ 822068 h 901654"/>
                <a:gd name="connsiteX5" fmla="*/ 857616 w 1004421"/>
                <a:gd name="connsiteY5" fmla="*/ 731514 h 901654"/>
                <a:gd name="connsiteX6" fmla="*/ 476165 w 1004421"/>
                <a:gd name="connsiteY6" fmla="*/ 244043 h 901654"/>
                <a:gd name="connsiteX7" fmla="*/ 162450 w 1004421"/>
                <a:gd name="connsiteY7" fmla="*/ 731514 h 901654"/>
                <a:gd name="connsiteX8" fmla="*/ 169512 w 1004421"/>
                <a:gd name="connsiteY8" fmla="*/ 822068 h 901654"/>
                <a:gd name="connsiteX9" fmla="*/ 188623 w 1004421"/>
                <a:gd name="connsiteY9" fmla="*/ 901654 h 901654"/>
                <a:gd name="connsiteX10" fmla="*/ 147416 w 1004421"/>
                <a:gd name="connsiteY10" fmla="*/ 867655 h 901654"/>
                <a:gd name="connsiteX11" fmla="*/ 377 w 1004421"/>
                <a:gd name="connsiteY11" fmla="*/ 512672 h 901654"/>
                <a:gd name="connsiteX12" fmla="*/ 119023 w 1004421"/>
                <a:gd name="connsiteY12" fmla="*/ 196898 h 901654"/>
                <a:gd name="connsiteX13" fmla="*/ 502399 w 1004421"/>
                <a:gd name="connsiteY13" fmla="*/ 10650 h 901654"/>
                <a:gd name="connsiteX0" fmla="*/ 502399 w 1004421"/>
                <a:gd name="connsiteY0" fmla="*/ 18249 h 909253"/>
                <a:gd name="connsiteX1" fmla="*/ 728624 w 1004421"/>
                <a:gd name="connsiteY1" fmla="*/ 63836 h 909253"/>
                <a:gd name="connsiteX2" fmla="*/ 1004421 w 1004421"/>
                <a:gd name="connsiteY2" fmla="*/ 520271 h 909253"/>
                <a:gd name="connsiteX3" fmla="*/ 857382 w 1004421"/>
                <a:gd name="connsiteY3" fmla="*/ 875254 h 909253"/>
                <a:gd name="connsiteX4" fmla="*/ 835216 w 1004421"/>
                <a:gd name="connsiteY4" fmla="*/ 893543 h 909253"/>
                <a:gd name="connsiteX5" fmla="*/ 850554 w 1004421"/>
                <a:gd name="connsiteY5" fmla="*/ 829667 h 909253"/>
                <a:gd name="connsiteX6" fmla="*/ 857616 w 1004421"/>
                <a:gd name="connsiteY6" fmla="*/ 739113 h 909253"/>
                <a:gd name="connsiteX7" fmla="*/ 476165 w 1004421"/>
                <a:gd name="connsiteY7" fmla="*/ 251642 h 909253"/>
                <a:gd name="connsiteX8" fmla="*/ 162450 w 1004421"/>
                <a:gd name="connsiteY8" fmla="*/ 739113 h 909253"/>
                <a:gd name="connsiteX9" fmla="*/ 169512 w 1004421"/>
                <a:gd name="connsiteY9" fmla="*/ 829667 h 909253"/>
                <a:gd name="connsiteX10" fmla="*/ 188623 w 1004421"/>
                <a:gd name="connsiteY10" fmla="*/ 909253 h 909253"/>
                <a:gd name="connsiteX11" fmla="*/ 147416 w 1004421"/>
                <a:gd name="connsiteY11" fmla="*/ 875254 h 909253"/>
                <a:gd name="connsiteX12" fmla="*/ 377 w 1004421"/>
                <a:gd name="connsiteY12" fmla="*/ 520271 h 909253"/>
                <a:gd name="connsiteX13" fmla="*/ 119023 w 1004421"/>
                <a:gd name="connsiteY13" fmla="*/ 204497 h 909253"/>
                <a:gd name="connsiteX14" fmla="*/ 502399 w 1004421"/>
                <a:gd name="connsiteY14" fmla="*/ 18249 h 909253"/>
                <a:gd name="connsiteX0" fmla="*/ 502399 w 1005552"/>
                <a:gd name="connsiteY0" fmla="*/ 18249 h 909253"/>
                <a:gd name="connsiteX1" fmla="*/ 728624 w 1005552"/>
                <a:gd name="connsiteY1" fmla="*/ 63836 h 909253"/>
                <a:gd name="connsiteX2" fmla="*/ 914891 w 1005552"/>
                <a:gd name="connsiteY2" fmla="*/ 317027 h 909253"/>
                <a:gd name="connsiteX3" fmla="*/ 1004421 w 1005552"/>
                <a:gd name="connsiteY3" fmla="*/ 520271 h 909253"/>
                <a:gd name="connsiteX4" fmla="*/ 857382 w 1005552"/>
                <a:gd name="connsiteY4" fmla="*/ 875254 h 909253"/>
                <a:gd name="connsiteX5" fmla="*/ 835216 w 1005552"/>
                <a:gd name="connsiteY5" fmla="*/ 893543 h 909253"/>
                <a:gd name="connsiteX6" fmla="*/ 850554 w 1005552"/>
                <a:gd name="connsiteY6" fmla="*/ 829667 h 909253"/>
                <a:gd name="connsiteX7" fmla="*/ 857616 w 1005552"/>
                <a:gd name="connsiteY7" fmla="*/ 739113 h 909253"/>
                <a:gd name="connsiteX8" fmla="*/ 476165 w 1005552"/>
                <a:gd name="connsiteY8" fmla="*/ 251642 h 909253"/>
                <a:gd name="connsiteX9" fmla="*/ 162450 w 1005552"/>
                <a:gd name="connsiteY9" fmla="*/ 739113 h 909253"/>
                <a:gd name="connsiteX10" fmla="*/ 169512 w 1005552"/>
                <a:gd name="connsiteY10" fmla="*/ 829667 h 909253"/>
                <a:gd name="connsiteX11" fmla="*/ 188623 w 1005552"/>
                <a:gd name="connsiteY11" fmla="*/ 909253 h 909253"/>
                <a:gd name="connsiteX12" fmla="*/ 147416 w 1005552"/>
                <a:gd name="connsiteY12" fmla="*/ 875254 h 909253"/>
                <a:gd name="connsiteX13" fmla="*/ 377 w 1005552"/>
                <a:gd name="connsiteY13" fmla="*/ 520271 h 909253"/>
                <a:gd name="connsiteX14" fmla="*/ 119023 w 1005552"/>
                <a:gd name="connsiteY14" fmla="*/ 204497 h 909253"/>
                <a:gd name="connsiteX15" fmla="*/ 502399 w 1005552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868791 w 1010253"/>
                <a:gd name="connsiteY1" fmla="*/ 128255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62317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253" h="942664">
                  <a:moveTo>
                    <a:pt x="507100" y="51660"/>
                  </a:moveTo>
                  <a:cubicBezTo>
                    <a:pt x="426066" y="-83259"/>
                    <a:pt x="785121" y="79218"/>
                    <a:pt x="868791" y="162888"/>
                  </a:cubicBezTo>
                  <a:cubicBezTo>
                    <a:pt x="937540" y="212684"/>
                    <a:pt x="873626" y="274366"/>
                    <a:pt x="919592" y="350438"/>
                  </a:cubicBezTo>
                  <a:cubicBezTo>
                    <a:pt x="965558" y="426510"/>
                    <a:pt x="1018707" y="460644"/>
                    <a:pt x="1009122" y="553682"/>
                  </a:cubicBezTo>
                  <a:cubicBezTo>
                    <a:pt x="1009122" y="692312"/>
                    <a:pt x="952931" y="817817"/>
                    <a:pt x="862083" y="908665"/>
                  </a:cubicBezTo>
                  <a:lnTo>
                    <a:pt x="839917" y="926954"/>
                  </a:lnTo>
                  <a:lnTo>
                    <a:pt x="855255" y="863078"/>
                  </a:lnTo>
                  <a:cubicBezTo>
                    <a:pt x="859886" y="833828"/>
                    <a:pt x="924715" y="868862"/>
                    <a:pt x="862317" y="772524"/>
                  </a:cubicBezTo>
                  <a:cubicBezTo>
                    <a:pt x="799919" y="676186"/>
                    <a:pt x="842165" y="200385"/>
                    <a:pt x="480866" y="285053"/>
                  </a:cubicBezTo>
                  <a:cubicBezTo>
                    <a:pt x="119567" y="369721"/>
                    <a:pt x="218260" y="676186"/>
                    <a:pt x="167151" y="772524"/>
                  </a:cubicBezTo>
                  <a:cubicBezTo>
                    <a:pt x="116042" y="868862"/>
                    <a:pt x="169583" y="833828"/>
                    <a:pt x="174213" y="863078"/>
                  </a:cubicBezTo>
                  <a:lnTo>
                    <a:pt x="193324" y="942664"/>
                  </a:lnTo>
                  <a:lnTo>
                    <a:pt x="152117" y="908665"/>
                  </a:lnTo>
                  <a:cubicBezTo>
                    <a:pt x="61269" y="817817"/>
                    <a:pt x="5078" y="692312"/>
                    <a:pt x="5078" y="553682"/>
                  </a:cubicBezTo>
                  <a:cubicBezTo>
                    <a:pt x="346" y="441889"/>
                    <a:pt x="-27679" y="180917"/>
                    <a:pt x="123724" y="237908"/>
                  </a:cubicBezTo>
                  <a:cubicBezTo>
                    <a:pt x="-4273" y="107350"/>
                    <a:pt x="308734" y="-10347"/>
                    <a:pt x="507100" y="5166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0" name="Ellipse 439"/>
            <p:cNvSpPr/>
            <p:nvPr/>
          </p:nvSpPr>
          <p:spPr>
            <a:xfrm>
              <a:off x="11139596" y="1199655"/>
              <a:ext cx="237917" cy="257777"/>
            </a:xfrm>
            <a:prstGeom prst="ellipse">
              <a:avLst/>
            </a:pr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1" name="Freihandform 440"/>
            <p:cNvSpPr/>
            <p:nvPr/>
          </p:nvSpPr>
          <p:spPr>
            <a:xfrm>
              <a:off x="11183811" y="1287831"/>
              <a:ext cx="53520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2" name="Ellipse 441"/>
            <p:cNvSpPr/>
            <p:nvPr/>
          </p:nvSpPr>
          <p:spPr>
            <a:xfrm>
              <a:off x="11828883" y="1192568"/>
              <a:ext cx="237917" cy="257777"/>
            </a:xfrm>
            <a:prstGeom prst="ellipse">
              <a:avLst/>
            </a:pr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3" name="Freihandform 442"/>
            <p:cNvSpPr/>
            <p:nvPr/>
          </p:nvSpPr>
          <p:spPr>
            <a:xfrm flipH="1">
              <a:off x="11963491" y="1287831"/>
              <a:ext cx="53520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4" name="Rechteck 443"/>
            <p:cNvSpPr/>
            <p:nvPr/>
          </p:nvSpPr>
          <p:spPr>
            <a:xfrm>
              <a:off x="11254264" y="1099448"/>
              <a:ext cx="45720" cy="28453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5" name="Rechteck 444"/>
            <p:cNvSpPr/>
            <p:nvPr/>
          </p:nvSpPr>
          <p:spPr>
            <a:xfrm>
              <a:off x="11906002" y="1099448"/>
              <a:ext cx="45720" cy="28453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6" name="Ellipse 445"/>
            <p:cNvSpPr/>
            <p:nvPr/>
          </p:nvSpPr>
          <p:spPr>
            <a:xfrm>
              <a:off x="11906003" y="1030619"/>
              <a:ext cx="197110" cy="264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7" name="Ellipse 446"/>
            <p:cNvSpPr/>
            <p:nvPr/>
          </p:nvSpPr>
          <p:spPr>
            <a:xfrm>
              <a:off x="11102124" y="1030619"/>
              <a:ext cx="197110" cy="264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8" name="Freihandform 447"/>
            <p:cNvSpPr/>
            <p:nvPr/>
          </p:nvSpPr>
          <p:spPr>
            <a:xfrm>
              <a:off x="10760505" y="2604817"/>
              <a:ext cx="220134" cy="1086649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9" name="Freihandform 448"/>
            <p:cNvSpPr/>
            <p:nvPr/>
          </p:nvSpPr>
          <p:spPr>
            <a:xfrm flipH="1">
              <a:off x="12202157" y="2604817"/>
              <a:ext cx="220134" cy="1086649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0" name="Freihandform 449"/>
            <p:cNvSpPr/>
            <p:nvPr/>
          </p:nvSpPr>
          <p:spPr>
            <a:xfrm flipH="1">
              <a:off x="11073775" y="3623336"/>
              <a:ext cx="1052180" cy="2396462"/>
            </a:xfrm>
            <a:custGeom>
              <a:avLst/>
              <a:gdLst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173" h="2192866">
                  <a:moveTo>
                    <a:pt x="1052173" y="0"/>
                  </a:moveTo>
                  <a:lnTo>
                    <a:pt x="526087" y="8190"/>
                  </a:lnTo>
                  <a:lnTo>
                    <a:pt x="0" y="0"/>
                  </a:lnTo>
                  <a:lnTo>
                    <a:pt x="35086" y="1032933"/>
                  </a:lnTo>
                  <a:lnTo>
                    <a:pt x="114031" y="2192866"/>
                  </a:lnTo>
                  <a:lnTo>
                    <a:pt x="368411" y="2184399"/>
                  </a:lnTo>
                  <a:cubicBezTo>
                    <a:pt x="414096" y="1736372"/>
                    <a:pt x="473488" y="1334646"/>
                    <a:pt x="510179" y="886205"/>
                  </a:cubicBezTo>
                  <a:lnTo>
                    <a:pt x="526087" y="655608"/>
                  </a:lnTo>
                  <a:lnTo>
                    <a:pt x="541994" y="886205"/>
                  </a:lnTo>
                  <a:cubicBezTo>
                    <a:pt x="578685" y="1334646"/>
                    <a:pt x="638077" y="1736372"/>
                    <a:pt x="683762" y="2184399"/>
                  </a:cubicBezTo>
                  <a:lnTo>
                    <a:pt x="938142" y="2192866"/>
                  </a:lnTo>
                  <a:lnTo>
                    <a:pt x="1017087" y="1032933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51" name="Gerader Verbinder 450"/>
            <p:cNvCxnSpPr/>
            <p:nvPr/>
          </p:nvCxnSpPr>
          <p:spPr>
            <a:xfrm flipV="1">
              <a:off x="10815886" y="6241047"/>
              <a:ext cx="571007" cy="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Gerader Verbinder 451"/>
            <p:cNvCxnSpPr/>
            <p:nvPr/>
          </p:nvCxnSpPr>
          <p:spPr>
            <a:xfrm flipV="1">
              <a:off x="11811261" y="6241047"/>
              <a:ext cx="571007" cy="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Ellipse 452"/>
            <p:cNvSpPr/>
            <p:nvPr/>
          </p:nvSpPr>
          <p:spPr>
            <a:xfrm>
              <a:off x="11832837" y="6176261"/>
              <a:ext cx="45720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4" name="Ellipse 453"/>
            <p:cNvSpPr/>
            <p:nvPr/>
          </p:nvSpPr>
          <p:spPr>
            <a:xfrm>
              <a:off x="11324880" y="6176261"/>
              <a:ext cx="45720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5" name="Freihandform 454"/>
            <p:cNvSpPr/>
            <p:nvPr/>
          </p:nvSpPr>
          <p:spPr>
            <a:xfrm flipH="1">
              <a:off x="10701239" y="1947048"/>
              <a:ext cx="1797254" cy="1794932"/>
            </a:xfrm>
            <a:custGeom>
              <a:avLst/>
              <a:gdLst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7241" h="1794933">
                  <a:moveTo>
                    <a:pt x="1009840" y="0"/>
                  </a:moveTo>
                  <a:lnTo>
                    <a:pt x="899774" y="270932"/>
                  </a:lnTo>
                  <a:lnTo>
                    <a:pt x="898621" y="374748"/>
                  </a:lnTo>
                  <a:lnTo>
                    <a:pt x="897467" y="270932"/>
                  </a:lnTo>
                  <a:lnTo>
                    <a:pt x="787401" y="0"/>
                  </a:lnTo>
                  <a:cubicBezTo>
                    <a:pt x="76201" y="9879"/>
                    <a:pt x="94544" y="537633"/>
                    <a:pt x="0" y="685800"/>
                  </a:cubicBezTo>
                  <a:lnTo>
                    <a:pt x="330200" y="863600"/>
                  </a:lnTo>
                  <a:cubicBezTo>
                    <a:pt x="372533" y="767644"/>
                    <a:pt x="330201" y="570089"/>
                    <a:pt x="457200" y="575733"/>
                  </a:cubicBezTo>
                  <a:cubicBezTo>
                    <a:pt x="584199" y="581377"/>
                    <a:pt x="372533" y="1388533"/>
                    <a:pt x="330200" y="1794933"/>
                  </a:cubicBezTo>
                  <a:lnTo>
                    <a:pt x="874374" y="1794933"/>
                  </a:lnTo>
                  <a:lnTo>
                    <a:pt x="882841" y="1794933"/>
                  </a:lnTo>
                  <a:lnTo>
                    <a:pt x="914400" y="1794933"/>
                  </a:lnTo>
                  <a:lnTo>
                    <a:pt x="922867" y="1794933"/>
                  </a:lnTo>
                  <a:lnTo>
                    <a:pt x="1467041" y="1794933"/>
                  </a:lnTo>
                  <a:cubicBezTo>
                    <a:pt x="1424708" y="1388533"/>
                    <a:pt x="1213042" y="581377"/>
                    <a:pt x="1340041" y="575733"/>
                  </a:cubicBezTo>
                  <a:cubicBezTo>
                    <a:pt x="1467040" y="570089"/>
                    <a:pt x="1424708" y="767644"/>
                    <a:pt x="1467041" y="863600"/>
                  </a:cubicBezTo>
                  <a:lnTo>
                    <a:pt x="1797241" y="685800"/>
                  </a:lnTo>
                  <a:cubicBezTo>
                    <a:pt x="1702697" y="537633"/>
                    <a:pt x="1721040" y="9879"/>
                    <a:pt x="100984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56" name="Gerader Verbinder 455"/>
            <p:cNvCxnSpPr/>
            <p:nvPr/>
          </p:nvCxnSpPr>
          <p:spPr>
            <a:xfrm flipH="1">
              <a:off x="11832837" y="3919668"/>
              <a:ext cx="29311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Gerader Verbinder 456"/>
            <p:cNvCxnSpPr>
              <a:stCxn id="450" idx="11"/>
            </p:cNvCxnSpPr>
            <p:nvPr/>
          </p:nvCxnSpPr>
          <p:spPr>
            <a:xfrm flipV="1">
              <a:off x="11108860" y="4731837"/>
              <a:ext cx="205015" cy="20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Gerader Verbinder 457"/>
            <p:cNvCxnSpPr/>
            <p:nvPr/>
          </p:nvCxnSpPr>
          <p:spPr>
            <a:xfrm flipV="1">
              <a:off x="11108860" y="4809614"/>
              <a:ext cx="205015" cy="20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Gerader Verbinder 458"/>
            <p:cNvCxnSpPr/>
            <p:nvPr/>
          </p:nvCxnSpPr>
          <p:spPr>
            <a:xfrm flipH="1">
              <a:off x="11656072" y="2714357"/>
              <a:ext cx="33417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Gerader Verbinder 459"/>
            <p:cNvCxnSpPr/>
            <p:nvPr/>
          </p:nvCxnSpPr>
          <p:spPr>
            <a:xfrm flipH="1">
              <a:off x="11656068" y="2780300"/>
              <a:ext cx="33417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Gerader Verbinder 460"/>
            <p:cNvCxnSpPr/>
            <p:nvPr/>
          </p:nvCxnSpPr>
          <p:spPr>
            <a:xfrm>
              <a:off x="10980607" y="2115938"/>
              <a:ext cx="113343" cy="1122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Gerader Verbinder 461"/>
            <p:cNvCxnSpPr/>
            <p:nvPr/>
          </p:nvCxnSpPr>
          <p:spPr>
            <a:xfrm>
              <a:off x="10931388" y="2115948"/>
              <a:ext cx="113343" cy="1122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uppieren 286"/>
          <p:cNvGrpSpPr/>
          <p:nvPr/>
        </p:nvGrpSpPr>
        <p:grpSpPr>
          <a:xfrm flipH="1">
            <a:off x="7261044" y="94574"/>
            <a:ext cx="1071696" cy="3297516"/>
            <a:chOff x="6645611" y="642617"/>
            <a:chExt cx="1834478" cy="5644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8" name="Freihandform 287"/>
            <p:cNvSpPr/>
            <p:nvPr/>
          </p:nvSpPr>
          <p:spPr>
            <a:xfrm>
              <a:off x="7164029" y="749082"/>
              <a:ext cx="812499" cy="1097127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497" h="1012567">
                  <a:moveTo>
                    <a:pt x="406396" y="262"/>
                  </a:moveTo>
                  <a:cubicBezTo>
                    <a:pt x="741104" y="-7976"/>
                    <a:pt x="695183" y="179200"/>
                    <a:pt x="775085" y="307270"/>
                  </a:cubicBezTo>
                  <a:lnTo>
                    <a:pt x="812497" y="381909"/>
                  </a:lnTo>
                  <a:lnTo>
                    <a:pt x="810198" y="390493"/>
                  </a:lnTo>
                  <a:cubicBezTo>
                    <a:pt x="745858" y="673335"/>
                    <a:pt x="717015" y="994032"/>
                    <a:pt x="404197" y="1011890"/>
                  </a:cubicBezTo>
                  <a:cubicBezTo>
                    <a:pt x="91380" y="1029748"/>
                    <a:pt x="65458" y="691193"/>
                    <a:pt x="3674" y="397189"/>
                  </a:cubicBezTo>
                  <a:lnTo>
                    <a:pt x="0" y="382499"/>
                  </a:lnTo>
                  <a:lnTo>
                    <a:pt x="37707" y="307270"/>
                  </a:lnTo>
                  <a:cubicBezTo>
                    <a:pt x="117610" y="179200"/>
                    <a:pt x="71688" y="8500"/>
                    <a:pt x="406396" y="262"/>
                  </a:cubicBezTo>
                  <a:close/>
                </a:path>
              </a:pathLst>
            </a:cu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Abgerundetes Rechteck 288"/>
            <p:cNvSpPr/>
            <p:nvPr/>
          </p:nvSpPr>
          <p:spPr>
            <a:xfrm>
              <a:off x="7486197" y="1812719"/>
              <a:ext cx="137094" cy="613380"/>
            </a:xfrm>
            <a:prstGeom prst="roundRect">
              <a:avLst/>
            </a:pr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Freihandform 289"/>
            <p:cNvSpPr/>
            <p:nvPr/>
          </p:nvSpPr>
          <p:spPr>
            <a:xfrm>
              <a:off x="7395527" y="1971416"/>
              <a:ext cx="336369" cy="1737369"/>
            </a:xfrm>
            <a:custGeom>
              <a:avLst/>
              <a:gdLst>
                <a:gd name="connsiteX0" fmla="*/ 0 w 336368"/>
                <a:gd name="connsiteY0" fmla="*/ 0 h 1603466"/>
                <a:gd name="connsiteX1" fmla="*/ 114300 w 336368"/>
                <a:gd name="connsiteY1" fmla="*/ 1074420 h 1603466"/>
                <a:gd name="connsiteX2" fmla="*/ 107768 w 336368"/>
                <a:gd name="connsiteY2" fmla="*/ 1600200 h 1603466"/>
                <a:gd name="connsiteX3" fmla="*/ 225334 w 336368"/>
                <a:gd name="connsiteY3" fmla="*/ 1603466 h 1603466"/>
                <a:gd name="connsiteX4" fmla="*/ 244928 w 336368"/>
                <a:gd name="connsiteY4" fmla="*/ 1593669 h 1603466"/>
                <a:gd name="connsiteX5" fmla="*/ 257991 w 336368"/>
                <a:gd name="connsiteY5" fmla="*/ 1590403 h 1603466"/>
                <a:gd name="connsiteX6" fmla="*/ 257991 w 336368"/>
                <a:gd name="connsiteY6" fmla="*/ 1590403 h 1603466"/>
                <a:gd name="connsiteX7" fmla="*/ 248194 w 336368"/>
                <a:gd name="connsiteY7" fmla="*/ 1012372 h 1603466"/>
                <a:gd name="connsiteX8" fmla="*/ 336368 w 336368"/>
                <a:gd name="connsiteY8" fmla="*/ 16329 h 1603466"/>
                <a:gd name="connsiteX9" fmla="*/ 186145 w 336368"/>
                <a:gd name="connsiteY9" fmla="*/ 19595 h 1603466"/>
                <a:gd name="connsiteX10" fmla="*/ 0 w 336368"/>
                <a:gd name="connsiteY10" fmla="*/ 0 h 1603466"/>
                <a:gd name="connsiteX0" fmla="*/ 0 w 336368"/>
                <a:gd name="connsiteY0" fmla="*/ 0 h 1603466"/>
                <a:gd name="connsiteX1" fmla="*/ 114300 w 336368"/>
                <a:gd name="connsiteY1" fmla="*/ 1074420 h 1603466"/>
                <a:gd name="connsiteX2" fmla="*/ 107768 w 336368"/>
                <a:gd name="connsiteY2" fmla="*/ 1600200 h 1603466"/>
                <a:gd name="connsiteX3" fmla="*/ 225334 w 336368"/>
                <a:gd name="connsiteY3" fmla="*/ 1603466 h 1603466"/>
                <a:gd name="connsiteX4" fmla="*/ 244928 w 336368"/>
                <a:gd name="connsiteY4" fmla="*/ 1593669 h 1603466"/>
                <a:gd name="connsiteX5" fmla="*/ 257991 w 336368"/>
                <a:gd name="connsiteY5" fmla="*/ 1590403 h 1603466"/>
                <a:gd name="connsiteX6" fmla="*/ 257991 w 336368"/>
                <a:gd name="connsiteY6" fmla="*/ 1590403 h 1603466"/>
                <a:gd name="connsiteX7" fmla="*/ 248194 w 336368"/>
                <a:gd name="connsiteY7" fmla="*/ 1012372 h 1603466"/>
                <a:gd name="connsiteX8" fmla="*/ 336368 w 336368"/>
                <a:gd name="connsiteY8" fmla="*/ 16329 h 1603466"/>
                <a:gd name="connsiteX9" fmla="*/ 159382 w 336368"/>
                <a:gd name="connsiteY9" fmla="*/ 86503 h 1603466"/>
                <a:gd name="connsiteX10" fmla="*/ 0 w 336368"/>
                <a:gd name="connsiteY10" fmla="*/ 0 h 1603466"/>
                <a:gd name="connsiteX0" fmla="*/ 0 w 336368"/>
                <a:gd name="connsiteY0" fmla="*/ 0 h 1603466"/>
                <a:gd name="connsiteX1" fmla="*/ 114300 w 336368"/>
                <a:gd name="connsiteY1" fmla="*/ 1074420 h 1603466"/>
                <a:gd name="connsiteX2" fmla="*/ 107768 w 336368"/>
                <a:gd name="connsiteY2" fmla="*/ 1600200 h 1603466"/>
                <a:gd name="connsiteX3" fmla="*/ 225334 w 336368"/>
                <a:gd name="connsiteY3" fmla="*/ 1603466 h 1603466"/>
                <a:gd name="connsiteX4" fmla="*/ 244928 w 336368"/>
                <a:gd name="connsiteY4" fmla="*/ 1593669 h 1603466"/>
                <a:gd name="connsiteX5" fmla="*/ 257991 w 336368"/>
                <a:gd name="connsiteY5" fmla="*/ 1590403 h 1603466"/>
                <a:gd name="connsiteX6" fmla="*/ 257991 w 336368"/>
                <a:gd name="connsiteY6" fmla="*/ 1590403 h 1603466"/>
                <a:gd name="connsiteX7" fmla="*/ 248194 w 336368"/>
                <a:gd name="connsiteY7" fmla="*/ 1012372 h 1603466"/>
                <a:gd name="connsiteX8" fmla="*/ 336368 w 336368"/>
                <a:gd name="connsiteY8" fmla="*/ 16329 h 1603466"/>
                <a:gd name="connsiteX9" fmla="*/ 163842 w 336368"/>
                <a:gd name="connsiteY9" fmla="*/ 113266 h 1603466"/>
                <a:gd name="connsiteX10" fmla="*/ 0 w 336368"/>
                <a:gd name="connsiteY10" fmla="*/ 0 h 16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68" h="1603466">
                  <a:moveTo>
                    <a:pt x="0" y="0"/>
                  </a:moveTo>
                  <a:lnTo>
                    <a:pt x="114300" y="1074420"/>
                  </a:lnTo>
                  <a:cubicBezTo>
                    <a:pt x="112123" y="1249680"/>
                    <a:pt x="109945" y="1424940"/>
                    <a:pt x="107768" y="1600200"/>
                  </a:cubicBezTo>
                  <a:cubicBezTo>
                    <a:pt x="146957" y="1601289"/>
                    <a:pt x="186130" y="1603466"/>
                    <a:pt x="225334" y="1603466"/>
                  </a:cubicBezTo>
                  <a:cubicBezTo>
                    <a:pt x="233541" y="1603466"/>
                    <a:pt x="238325" y="1596970"/>
                    <a:pt x="244928" y="1593669"/>
                  </a:cubicBezTo>
                  <a:cubicBezTo>
                    <a:pt x="252149" y="1590059"/>
                    <a:pt x="252424" y="1590403"/>
                    <a:pt x="257991" y="1590403"/>
                  </a:cubicBezTo>
                  <a:lnTo>
                    <a:pt x="257991" y="1590403"/>
                  </a:lnTo>
                  <a:lnTo>
                    <a:pt x="248194" y="1012372"/>
                  </a:lnTo>
                  <a:lnTo>
                    <a:pt x="336368" y="16329"/>
                  </a:lnTo>
                  <a:lnTo>
                    <a:pt x="163842" y="11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Freihandform 290"/>
            <p:cNvSpPr/>
            <p:nvPr/>
          </p:nvSpPr>
          <p:spPr>
            <a:xfrm rot="604363">
              <a:off x="8270869" y="3632390"/>
              <a:ext cx="209220" cy="298186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Rechteck 44"/>
            <p:cNvSpPr/>
            <p:nvPr/>
          </p:nvSpPr>
          <p:spPr>
            <a:xfrm flipH="1">
              <a:off x="7800053" y="4607418"/>
              <a:ext cx="234097" cy="1496497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Freihandform 292"/>
            <p:cNvSpPr/>
            <p:nvPr/>
          </p:nvSpPr>
          <p:spPr>
            <a:xfrm flipH="1">
              <a:off x="7532878" y="3813502"/>
              <a:ext cx="545690" cy="2231722"/>
            </a:xfrm>
            <a:custGeom>
              <a:avLst/>
              <a:gdLst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4" fmla="*/ 0 w 442762"/>
                <a:gd name="connsiteY4" fmla="*/ 125128 h 2011680"/>
                <a:gd name="connsiteX0" fmla="*/ 0 w 394636"/>
                <a:gd name="connsiteY0" fmla="*/ 48126 h 2011680"/>
                <a:gd name="connsiteX1" fmla="*/ 9626 w 394636"/>
                <a:gd name="connsiteY1" fmla="*/ 1992429 h 2011680"/>
                <a:gd name="connsiteX2" fmla="*/ 298384 w 394636"/>
                <a:gd name="connsiteY2" fmla="*/ 2011680 h 2011680"/>
                <a:gd name="connsiteX3" fmla="*/ 394636 w 394636"/>
                <a:gd name="connsiteY3" fmla="*/ 0 h 2011680"/>
                <a:gd name="connsiteX4" fmla="*/ 0 w 394636"/>
                <a:gd name="connsiteY4" fmla="*/ 48126 h 2011680"/>
                <a:gd name="connsiteX0" fmla="*/ 0 w 413887"/>
                <a:gd name="connsiteY0" fmla="*/ 0 h 2050181"/>
                <a:gd name="connsiteX1" fmla="*/ 28877 w 413887"/>
                <a:gd name="connsiteY1" fmla="*/ 2030930 h 2050181"/>
                <a:gd name="connsiteX2" fmla="*/ 317635 w 413887"/>
                <a:gd name="connsiteY2" fmla="*/ 2050181 h 2050181"/>
                <a:gd name="connsiteX3" fmla="*/ 413887 w 413887"/>
                <a:gd name="connsiteY3" fmla="*/ 38501 h 2050181"/>
                <a:gd name="connsiteX4" fmla="*/ 0 w 413887"/>
                <a:gd name="connsiteY4" fmla="*/ 0 h 2050181"/>
                <a:gd name="connsiteX0" fmla="*/ 0 w 413887"/>
                <a:gd name="connsiteY0" fmla="*/ 0 h 2030930"/>
                <a:gd name="connsiteX1" fmla="*/ 28877 w 413887"/>
                <a:gd name="connsiteY1" fmla="*/ 2030930 h 2030930"/>
                <a:gd name="connsiteX2" fmla="*/ 323062 w 413887"/>
                <a:gd name="connsiteY2" fmla="*/ 2017621 h 2030930"/>
                <a:gd name="connsiteX3" fmla="*/ 413887 w 413887"/>
                <a:gd name="connsiteY3" fmla="*/ 38501 h 2030930"/>
                <a:gd name="connsiteX4" fmla="*/ 0 w 413887"/>
                <a:gd name="connsiteY4" fmla="*/ 0 h 2030930"/>
                <a:gd name="connsiteX0" fmla="*/ 0 w 413887"/>
                <a:gd name="connsiteY0" fmla="*/ 0 h 2017621"/>
                <a:gd name="connsiteX1" fmla="*/ 37017 w 413887"/>
                <a:gd name="connsiteY1" fmla="*/ 2014650 h 2017621"/>
                <a:gd name="connsiteX2" fmla="*/ 323062 w 413887"/>
                <a:gd name="connsiteY2" fmla="*/ 2017621 h 2017621"/>
                <a:gd name="connsiteX3" fmla="*/ 413887 w 413887"/>
                <a:gd name="connsiteY3" fmla="*/ 38501 h 2017621"/>
                <a:gd name="connsiteX4" fmla="*/ 0 w 413887"/>
                <a:gd name="connsiteY4" fmla="*/ 0 h 2017621"/>
                <a:gd name="connsiteX0" fmla="*/ 0 w 492264"/>
                <a:gd name="connsiteY0" fmla="*/ 33344 h 2050965"/>
                <a:gd name="connsiteX1" fmla="*/ 37017 w 492264"/>
                <a:gd name="connsiteY1" fmla="*/ 2047994 h 2050965"/>
                <a:gd name="connsiteX2" fmla="*/ 323062 w 492264"/>
                <a:gd name="connsiteY2" fmla="*/ 2050965 h 2050965"/>
                <a:gd name="connsiteX3" fmla="*/ 492264 w 492264"/>
                <a:gd name="connsiteY3" fmla="*/ 0 h 2050965"/>
                <a:gd name="connsiteX4" fmla="*/ 0 w 492264"/>
                <a:gd name="connsiteY4" fmla="*/ 33344 h 2050965"/>
                <a:gd name="connsiteX0" fmla="*/ 0 w 498796"/>
                <a:gd name="connsiteY0" fmla="*/ 0 h 2056809"/>
                <a:gd name="connsiteX1" fmla="*/ 43549 w 498796"/>
                <a:gd name="connsiteY1" fmla="*/ 2053838 h 2056809"/>
                <a:gd name="connsiteX2" fmla="*/ 329594 w 498796"/>
                <a:gd name="connsiteY2" fmla="*/ 2056809 h 2056809"/>
                <a:gd name="connsiteX3" fmla="*/ 498796 w 498796"/>
                <a:gd name="connsiteY3" fmla="*/ 5844 h 2056809"/>
                <a:gd name="connsiteX4" fmla="*/ 0 w 498796"/>
                <a:gd name="connsiteY4" fmla="*/ 0 h 2056809"/>
                <a:gd name="connsiteX0" fmla="*/ 0 w 662919"/>
                <a:gd name="connsiteY0" fmla="*/ 5879 h 2062688"/>
                <a:gd name="connsiteX1" fmla="*/ 43549 w 662919"/>
                <a:gd name="connsiteY1" fmla="*/ 2059717 h 2062688"/>
                <a:gd name="connsiteX2" fmla="*/ 329594 w 662919"/>
                <a:gd name="connsiteY2" fmla="*/ 2062688 h 2062688"/>
                <a:gd name="connsiteX3" fmla="*/ 662919 w 662919"/>
                <a:gd name="connsiteY3" fmla="*/ 0 h 2062688"/>
                <a:gd name="connsiteX4" fmla="*/ 0 w 662919"/>
                <a:gd name="connsiteY4" fmla="*/ 5879 h 2062688"/>
                <a:gd name="connsiteX0" fmla="*/ 0 w 662919"/>
                <a:gd name="connsiteY0" fmla="*/ 5879 h 2059717"/>
                <a:gd name="connsiteX1" fmla="*/ 43549 w 662919"/>
                <a:gd name="connsiteY1" fmla="*/ 2059717 h 2059717"/>
                <a:gd name="connsiteX2" fmla="*/ 376486 w 662919"/>
                <a:gd name="connsiteY2" fmla="*/ 2050965 h 2059717"/>
                <a:gd name="connsiteX3" fmla="*/ 662919 w 662919"/>
                <a:gd name="connsiteY3" fmla="*/ 0 h 2059717"/>
                <a:gd name="connsiteX4" fmla="*/ 0 w 662919"/>
                <a:gd name="connsiteY4" fmla="*/ 5879 h 2059717"/>
                <a:gd name="connsiteX0" fmla="*/ 0 w 545689"/>
                <a:gd name="connsiteY0" fmla="*/ 5879 h 2059717"/>
                <a:gd name="connsiteX1" fmla="*/ 43549 w 545689"/>
                <a:gd name="connsiteY1" fmla="*/ 2059717 h 2059717"/>
                <a:gd name="connsiteX2" fmla="*/ 376486 w 545689"/>
                <a:gd name="connsiteY2" fmla="*/ 2050965 h 2059717"/>
                <a:gd name="connsiteX3" fmla="*/ 545689 w 545689"/>
                <a:gd name="connsiteY3" fmla="*/ 0 h 2059717"/>
                <a:gd name="connsiteX4" fmla="*/ 0 w 545689"/>
                <a:gd name="connsiteY4" fmla="*/ 5879 h 205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689" h="2059717">
                  <a:moveTo>
                    <a:pt x="0" y="5879"/>
                  </a:moveTo>
                  <a:cubicBezTo>
                    <a:pt x="3209" y="653980"/>
                    <a:pt x="40340" y="1411616"/>
                    <a:pt x="43549" y="2059717"/>
                  </a:cubicBezTo>
                  <a:lnTo>
                    <a:pt x="376486" y="2050965"/>
                  </a:lnTo>
                  <a:lnTo>
                    <a:pt x="545689" y="0"/>
                  </a:lnTo>
                  <a:lnTo>
                    <a:pt x="0" y="587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Rechteck 199"/>
            <p:cNvSpPr/>
            <p:nvPr/>
          </p:nvSpPr>
          <p:spPr>
            <a:xfrm>
              <a:off x="7766360" y="6054932"/>
              <a:ext cx="591123" cy="232336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Freihandform 294"/>
            <p:cNvSpPr/>
            <p:nvPr/>
          </p:nvSpPr>
          <p:spPr>
            <a:xfrm rot="20995637" flipH="1">
              <a:off x="6645611" y="3632390"/>
              <a:ext cx="209220" cy="298186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Abgerundetes Rechteck 295"/>
            <p:cNvSpPr/>
            <p:nvPr/>
          </p:nvSpPr>
          <p:spPr>
            <a:xfrm>
              <a:off x="7377279" y="1133341"/>
              <a:ext cx="52274" cy="481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Abgerundetes Rechteck 296"/>
            <p:cNvSpPr/>
            <p:nvPr/>
          </p:nvSpPr>
          <p:spPr>
            <a:xfrm>
              <a:off x="7712148" y="1133341"/>
              <a:ext cx="52274" cy="481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Freihandform 297"/>
            <p:cNvSpPr/>
            <p:nvPr/>
          </p:nvSpPr>
          <p:spPr>
            <a:xfrm rot="10800000">
              <a:off x="7486197" y="1342916"/>
              <a:ext cx="137093" cy="96188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9" name="Gerader Verbinder 298"/>
            <p:cNvCxnSpPr/>
            <p:nvPr/>
          </p:nvCxnSpPr>
          <p:spPr>
            <a:xfrm flipV="1">
              <a:off x="7344685" y="1094697"/>
              <a:ext cx="84556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0" name="Gerader Verbinder 299"/>
            <p:cNvCxnSpPr/>
            <p:nvPr/>
          </p:nvCxnSpPr>
          <p:spPr>
            <a:xfrm flipH="1" flipV="1">
              <a:off x="7707079" y="1094697"/>
              <a:ext cx="84556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1" name="Ellipse 300"/>
            <p:cNvSpPr/>
            <p:nvPr/>
          </p:nvSpPr>
          <p:spPr>
            <a:xfrm>
              <a:off x="7106817" y="1199681"/>
              <a:ext cx="237915" cy="257783"/>
            </a:xfrm>
            <a:prstGeom prst="ellipse">
              <a:avLst/>
            </a:pr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Freihandform 301"/>
            <p:cNvSpPr/>
            <p:nvPr/>
          </p:nvSpPr>
          <p:spPr>
            <a:xfrm>
              <a:off x="7151032" y="1287860"/>
              <a:ext cx="53520" cy="94835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Ellipse 302"/>
            <p:cNvSpPr/>
            <p:nvPr/>
          </p:nvSpPr>
          <p:spPr>
            <a:xfrm>
              <a:off x="7796100" y="1192593"/>
              <a:ext cx="237915" cy="257783"/>
            </a:xfrm>
            <a:prstGeom prst="ellipse">
              <a:avLst/>
            </a:pr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Freihandform 303"/>
            <p:cNvSpPr/>
            <p:nvPr/>
          </p:nvSpPr>
          <p:spPr>
            <a:xfrm flipH="1">
              <a:off x="7930707" y="1287860"/>
              <a:ext cx="53520" cy="94835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Freihandform 304"/>
            <p:cNvSpPr/>
            <p:nvPr/>
          </p:nvSpPr>
          <p:spPr>
            <a:xfrm>
              <a:off x="7422225" y="1598574"/>
              <a:ext cx="266770" cy="89663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0" h="82752">
                  <a:moveTo>
                    <a:pt x="2" y="7112"/>
                  </a:moveTo>
                  <a:cubicBezTo>
                    <a:pt x="-415" y="-799"/>
                    <a:pt x="46663" y="31268"/>
                    <a:pt x="124792" y="35274"/>
                  </a:cubicBezTo>
                  <a:cubicBezTo>
                    <a:pt x="202921" y="39280"/>
                    <a:pt x="268405" y="-8619"/>
                    <a:pt x="266739" y="1375"/>
                  </a:cubicBezTo>
                  <a:cubicBezTo>
                    <a:pt x="265073" y="11369"/>
                    <a:pt x="207841" y="81787"/>
                    <a:pt x="127291" y="82743"/>
                  </a:cubicBezTo>
                  <a:cubicBezTo>
                    <a:pt x="46741" y="83699"/>
                    <a:pt x="419" y="15024"/>
                    <a:pt x="2" y="7112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Rechteck 285"/>
            <p:cNvSpPr/>
            <p:nvPr/>
          </p:nvSpPr>
          <p:spPr>
            <a:xfrm rot="20933443">
              <a:off x="7134508" y="6075113"/>
              <a:ext cx="205437" cy="123130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Rechteck 44"/>
            <p:cNvSpPr/>
            <p:nvPr/>
          </p:nvSpPr>
          <p:spPr>
            <a:xfrm>
              <a:off x="7102841" y="4607418"/>
              <a:ext cx="234097" cy="1496497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Freihandform 307"/>
            <p:cNvSpPr/>
            <p:nvPr/>
          </p:nvSpPr>
          <p:spPr>
            <a:xfrm rot="2700000">
              <a:off x="7241719" y="2218559"/>
              <a:ext cx="615520" cy="576832"/>
            </a:xfrm>
            <a:custGeom>
              <a:avLst/>
              <a:gdLst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107656 w 568080"/>
                <a:gd name="connsiteY2" fmla="*/ 106916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94655 w 568080"/>
                <a:gd name="connsiteY5" fmla="*/ 112415 h 576831"/>
                <a:gd name="connsiteX6" fmla="*/ 0 w 568080"/>
                <a:gd name="connsiteY6" fmla="*/ 112415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107656 w 568080"/>
                <a:gd name="connsiteY2" fmla="*/ 106916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86366 w 568080"/>
                <a:gd name="connsiteY5" fmla="*/ 126231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88314 w 568080"/>
                <a:gd name="connsiteY2" fmla="*/ 76522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86366 w 568080"/>
                <a:gd name="connsiteY5" fmla="*/ 126231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88314 w 568080"/>
                <a:gd name="connsiteY2" fmla="*/ 76522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72550 w 568080"/>
                <a:gd name="connsiteY5" fmla="*/ 101363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88314 w 568080"/>
                <a:gd name="connsiteY2" fmla="*/ 76522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61994 w 568080"/>
                <a:gd name="connsiteY5" fmla="*/ 111918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112066 w 568080"/>
                <a:gd name="connsiteY2" fmla="*/ 68605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61994 w 568080"/>
                <a:gd name="connsiteY5" fmla="*/ 111918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080" h="576831">
                  <a:moveTo>
                    <a:pt x="0" y="0"/>
                  </a:moveTo>
                  <a:lnTo>
                    <a:pt x="107656" y="0"/>
                  </a:lnTo>
                  <a:lnTo>
                    <a:pt x="112066" y="68605"/>
                  </a:lnTo>
                  <a:lnTo>
                    <a:pt x="568080" y="511828"/>
                  </a:lnTo>
                  <a:lnTo>
                    <a:pt x="503077" y="576831"/>
                  </a:lnTo>
                  <a:lnTo>
                    <a:pt x="61994" y="111918"/>
                  </a:lnTo>
                  <a:lnTo>
                    <a:pt x="0" y="112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Freihandform 308"/>
            <p:cNvSpPr/>
            <p:nvPr/>
          </p:nvSpPr>
          <p:spPr>
            <a:xfrm>
              <a:off x="7058421" y="3819424"/>
              <a:ext cx="545689" cy="2241273"/>
            </a:xfrm>
            <a:custGeom>
              <a:avLst/>
              <a:gdLst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4" fmla="*/ 0 w 442762"/>
                <a:gd name="connsiteY4" fmla="*/ 125128 h 2011680"/>
                <a:gd name="connsiteX0" fmla="*/ 0 w 394636"/>
                <a:gd name="connsiteY0" fmla="*/ 48126 h 2011680"/>
                <a:gd name="connsiteX1" fmla="*/ 9626 w 394636"/>
                <a:gd name="connsiteY1" fmla="*/ 1992429 h 2011680"/>
                <a:gd name="connsiteX2" fmla="*/ 298384 w 394636"/>
                <a:gd name="connsiteY2" fmla="*/ 2011680 h 2011680"/>
                <a:gd name="connsiteX3" fmla="*/ 394636 w 394636"/>
                <a:gd name="connsiteY3" fmla="*/ 0 h 2011680"/>
                <a:gd name="connsiteX4" fmla="*/ 0 w 394636"/>
                <a:gd name="connsiteY4" fmla="*/ 48126 h 2011680"/>
                <a:gd name="connsiteX0" fmla="*/ 0 w 413887"/>
                <a:gd name="connsiteY0" fmla="*/ 0 h 2050181"/>
                <a:gd name="connsiteX1" fmla="*/ 28877 w 413887"/>
                <a:gd name="connsiteY1" fmla="*/ 2030930 h 2050181"/>
                <a:gd name="connsiteX2" fmla="*/ 317635 w 413887"/>
                <a:gd name="connsiteY2" fmla="*/ 2050181 h 2050181"/>
                <a:gd name="connsiteX3" fmla="*/ 413887 w 413887"/>
                <a:gd name="connsiteY3" fmla="*/ 38501 h 2050181"/>
                <a:gd name="connsiteX4" fmla="*/ 0 w 413887"/>
                <a:gd name="connsiteY4" fmla="*/ 0 h 2050181"/>
                <a:gd name="connsiteX0" fmla="*/ 0 w 413887"/>
                <a:gd name="connsiteY0" fmla="*/ 0 h 2030930"/>
                <a:gd name="connsiteX1" fmla="*/ 28877 w 413887"/>
                <a:gd name="connsiteY1" fmla="*/ 2030930 h 2030930"/>
                <a:gd name="connsiteX2" fmla="*/ 323062 w 413887"/>
                <a:gd name="connsiteY2" fmla="*/ 2017621 h 2030930"/>
                <a:gd name="connsiteX3" fmla="*/ 413887 w 413887"/>
                <a:gd name="connsiteY3" fmla="*/ 38501 h 2030930"/>
                <a:gd name="connsiteX4" fmla="*/ 0 w 413887"/>
                <a:gd name="connsiteY4" fmla="*/ 0 h 2030930"/>
                <a:gd name="connsiteX0" fmla="*/ 0 w 413887"/>
                <a:gd name="connsiteY0" fmla="*/ 0 h 2017621"/>
                <a:gd name="connsiteX1" fmla="*/ 37017 w 413887"/>
                <a:gd name="connsiteY1" fmla="*/ 2014650 h 2017621"/>
                <a:gd name="connsiteX2" fmla="*/ 323062 w 413887"/>
                <a:gd name="connsiteY2" fmla="*/ 2017621 h 2017621"/>
                <a:gd name="connsiteX3" fmla="*/ 413887 w 413887"/>
                <a:gd name="connsiteY3" fmla="*/ 38501 h 2017621"/>
                <a:gd name="connsiteX4" fmla="*/ 0 w 413887"/>
                <a:gd name="connsiteY4" fmla="*/ 0 h 2017621"/>
                <a:gd name="connsiteX0" fmla="*/ 0 w 492264"/>
                <a:gd name="connsiteY0" fmla="*/ 33344 h 2050965"/>
                <a:gd name="connsiteX1" fmla="*/ 37017 w 492264"/>
                <a:gd name="connsiteY1" fmla="*/ 2047994 h 2050965"/>
                <a:gd name="connsiteX2" fmla="*/ 323062 w 492264"/>
                <a:gd name="connsiteY2" fmla="*/ 2050965 h 2050965"/>
                <a:gd name="connsiteX3" fmla="*/ 492264 w 492264"/>
                <a:gd name="connsiteY3" fmla="*/ 0 h 2050965"/>
                <a:gd name="connsiteX4" fmla="*/ 0 w 492264"/>
                <a:gd name="connsiteY4" fmla="*/ 33344 h 2050965"/>
                <a:gd name="connsiteX0" fmla="*/ 0 w 498796"/>
                <a:gd name="connsiteY0" fmla="*/ 0 h 2056809"/>
                <a:gd name="connsiteX1" fmla="*/ 43549 w 498796"/>
                <a:gd name="connsiteY1" fmla="*/ 2053838 h 2056809"/>
                <a:gd name="connsiteX2" fmla="*/ 329594 w 498796"/>
                <a:gd name="connsiteY2" fmla="*/ 2056809 h 2056809"/>
                <a:gd name="connsiteX3" fmla="*/ 498796 w 498796"/>
                <a:gd name="connsiteY3" fmla="*/ 5844 h 2056809"/>
                <a:gd name="connsiteX4" fmla="*/ 0 w 498796"/>
                <a:gd name="connsiteY4" fmla="*/ 0 h 2056809"/>
                <a:gd name="connsiteX0" fmla="*/ 0 w 651196"/>
                <a:gd name="connsiteY0" fmla="*/ 5879 h 2062688"/>
                <a:gd name="connsiteX1" fmla="*/ 43549 w 651196"/>
                <a:gd name="connsiteY1" fmla="*/ 2059717 h 2062688"/>
                <a:gd name="connsiteX2" fmla="*/ 329594 w 651196"/>
                <a:gd name="connsiteY2" fmla="*/ 2062688 h 2062688"/>
                <a:gd name="connsiteX3" fmla="*/ 651196 w 651196"/>
                <a:gd name="connsiteY3" fmla="*/ 0 h 2062688"/>
                <a:gd name="connsiteX4" fmla="*/ 0 w 651196"/>
                <a:gd name="connsiteY4" fmla="*/ 5879 h 2062688"/>
                <a:gd name="connsiteX0" fmla="*/ 0 w 651196"/>
                <a:gd name="connsiteY0" fmla="*/ 5879 h 2074411"/>
                <a:gd name="connsiteX1" fmla="*/ 43549 w 651196"/>
                <a:gd name="connsiteY1" fmla="*/ 2059717 h 2074411"/>
                <a:gd name="connsiteX2" fmla="*/ 376486 w 651196"/>
                <a:gd name="connsiteY2" fmla="*/ 2074411 h 2074411"/>
                <a:gd name="connsiteX3" fmla="*/ 651196 w 651196"/>
                <a:gd name="connsiteY3" fmla="*/ 0 h 2074411"/>
                <a:gd name="connsiteX4" fmla="*/ 0 w 651196"/>
                <a:gd name="connsiteY4" fmla="*/ 5879 h 2074411"/>
                <a:gd name="connsiteX0" fmla="*/ 0 w 545688"/>
                <a:gd name="connsiteY0" fmla="*/ 0 h 2068532"/>
                <a:gd name="connsiteX1" fmla="*/ 43549 w 545688"/>
                <a:gd name="connsiteY1" fmla="*/ 2053838 h 2068532"/>
                <a:gd name="connsiteX2" fmla="*/ 376486 w 545688"/>
                <a:gd name="connsiteY2" fmla="*/ 2068532 h 2068532"/>
                <a:gd name="connsiteX3" fmla="*/ 545688 w 545688"/>
                <a:gd name="connsiteY3" fmla="*/ 5844 h 2068532"/>
                <a:gd name="connsiteX4" fmla="*/ 0 w 545688"/>
                <a:gd name="connsiteY4" fmla="*/ 0 h 206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688" h="2068532">
                  <a:moveTo>
                    <a:pt x="0" y="0"/>
                  </a:moveTo>
                  <a:cubicBezTo>
                    <a:pt x="3209" y="648101"/>
                    <a:pt x="40340" y="1405737"/>
                    <a:pt x="43549" y="2053838"/>
                  </a:cubicBezTo>
                  <a:lnTo>
                    <a:pt x="376486" y="2068532"/>
                  </a:lnTo>
                  <a:lnTo>
                    <a:pt x="545688" y="5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Rechteck 199"/>
            <p:cNvSpPr/>
            <p:nvPr/>
          </p:nvSpPr>
          <p:spPr>
            <a:xfrm flipH="1">
              <a:off x="6779509" y="6048200"/>
              <a:ext cx="591123" cy="239068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Freihandform 310"/>
            <p:cNvSpPr/>
            <p:nvPr/>
          </p:nvSpPr>
          <p:spPr>
            <a:xfrm>
              <a:off x="6704523" y="3545986"/>
              <a:ext cx="186147" cy="130923"/>
            </a:xfrm>
            <a:custGeom>
              <a:avLst/>
              <a:gdLst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4" fmla="*/ 9798 w 186146"/>
                <a:gd name="connsiteY4" fmla="*/ 0 h 12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46" h="120831">
                  <a:moveTo>
                    <a:pt x="9798" y="0"/>
                  </a:moveTo>
                  <a:lnTo>
                    <a:pt x="0" y="111034"/>
                  </a:lnTo>
                  <a:lnTo>
                    <a:pt x="173083" y="120831"/>
                  </a:lnTo>
                  <a:lnTo>
                    <a:pt x="186146" y="16329"/>
                  </a:lnTo>
                  <a:lnTo>
                    <a:pt x="979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Freihandform 311"/>
            <p:cNvSpPr/>
            <p:nvPr/>
          </p:nvSpPr>
          <p:spPr>
            <a:xfrm>
              <a:off x="6685108" y="1951026"/>
              <a:ext cx="894665" cy="2152284"/>
            </a:xfrm>
            <a:custGeom>
              <a:avLst/>
              <a:gdLst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154004 w 664143"/>
                <a:gd name="connsiteY7" fmla="*/ 375385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423511 w 664143"/>
                <a:gd name="connsiteY0" fmla="*/ 134754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532216 w 664143"/>
                <a:gd name="connsiteY0" fmla="*/ 58021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32216 w 664143"/>
                <a:gd name="connsiteY9" fmla="*/ 58021 h 2011680"/>
                <a:gd name="connsiteX0" fmla="*/ 519427 w 664143"/>
                <a:gd name="connsiteY0" fmla="*/ 67612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19427 w 664143"/>
                <a:gd name="connsiteY9" fmla="*/ 67612 h 2011680"/>
                <a:gd name="connsiteX0" fmla="*/ 519427 w 654518"/>
                <a:gd name="connsiteY0" fmla="*/ 67612 h 2011680"/>
                <a:gd name="connsiteX1" fmla="*/ 644893 w 654518"/>
                <a:gd name="connsiteY1" fmla="*/ 933650 h 2011680"/>
                <a:gd name="connsiteX2" fmla="*/ 606594 w 654518"/>
                <a:gd name="connsiteY2" fmla="*/ 2008483 h 2011680"/>
                <a:gd name="connsiteX3" fmla="*/ 288758 w 654518"/>
                <a:gd name="connsiteY3" fmla="*/ 2011680 h 2011680"/>
                <a:gd name="connsiteX4" fmla="*/ 327259 w 654518"/>
                <a:gd name="connsiteY4" fmla="*/ 539015 h 2011680"/>
                <a:gd name="connsiteX5" fmla="*/ 211755 w 654518"/>
                <a:gd name="connsiteY5" fmla="*/ 1443789 h 2011680"/>
                <a:gd name="connsiteX6" fmla="*/ 0 w 654518"/>
                <a:gd name="connsiteY6" fmla="*/ 1434164 h 2011680"/>
                <a:gd name="connsiteX7" fmla="*/ 202131 w 654518"/>
                <a:gd name="connsiteY7" fmla="*/ 115503 h 2011680"/>
                <a:gd name="connsiteX8" fmla="*/ 654518 w 654518"/>
                <a:gd name="connsiteY8" fmla="*/ 0 h 2011680"/>
                <a:gd name="connsiteX9" fmla="*/ 519427 w 654518"/>
                <a:gd name="connsiteY9" fmla="*/ 67612 h 2011680"/>
                <a:gd name="connsiteX0" fmla="*/ 519427 w 654518"/>
                <a:gd name="connsiteY0" fmla="*/ 67612 h 2054639"/>
                <a:gd name="connsiteX1" fmla="*/ 644893 w 654518"/>
                <a:gd name="connsiteY1" fmla="*/ 933650 h 2054639"/>
                <a:gd name="connsiteX2" fmla="*/ 606594 w 654518"/>
                <a:gd name="connsiteY2" fmla="*/ 2008483 h 2054639"/>
                <a:gd name="connsiteX3" fmla="*/ 288758 w 654518"/>
                <a:gd name="connsiteY3" fmla="*/ 2011680 h 2054639"/>
                <a:gd name="connsiteX4" fmla="*/ 327259 w 654518"/>
                <a:gd name="connsiteY4" fmla="*/ 539015 h 2054639"/>
                <a:gd name="connsiteX5" fmla="*/ 211755 w 654518"/>
                <a:gd name="connsiteY5" fmla="*/ 1443789 h 2054639"/>
                <a:gd name="connsiteX6" fmla="*/ 0 w 654518"/>
                <a:gd name="connsiteY6" fmla="*/ 1434164 h 2054639"/>
                <a:gd name="connsiteX7" fmla="*/ 202131 w 654518"/>
                <a:gd name="connsiteY7" fmla="*/ 115503 h 2054639"/>
                <a:gd name="connsiteX8" fmla="*/ 654518 w 654518"/>
                <a:gd name="connsiteY8" fmla="*/ 0 h 2054639"/>
                <a:gd name="connsiteX9" fmla="*/ 519427 w 654518"/>
                <a:gd name="connsiteY9" fmla="*/ 67612 h 2054639"/>
                <a:gd name="connsiteX0" fmla="*/ 519427 w 654518"/>
                <a:gd name="connsiteY0" fmla="*/ 67612 h 2062796"/>
                <a:gd name="connsiteX1" fmla="*/ 644893 w 654518"/>
                <a:gd name="connsiteY1" fmla="*/ 933650 h 2062796"/>
                <a:gd name="connsiteX2" fmla="*/ 606594 w 654518"/>
                <a:gd name="connsiteY2" fmla="*/ 2008483 h 2062796"/>
                <a:gd name="connsiteX3" fmla="*/ 288758 w 654518"/>
                <a:gd name="connsiteY3" fmla="*/ 2011680 h 2062796"/>
                <a:gd name="connsiteX4" fmla="*/ 327259 w 654518"/>
                <a:gd name="connsiteY4" fmla="*/ 539015 h 2062796"/>
                <a:gd name="connsiteX5" fmla="*/ 211755 w 654518"/>
                <a:gd name="connsiteY5" fmla="*/ 1443789 h 2062796"/>
                <a:gd name="connsiteX6" fmla="*/ 0 w 654518"/>
                <a:gd name="connsiteY6" fmla="*/ 1434164 h 2062796"/>
                <a:gd name="connsiteX7" fmla="*/ 202131 w 654518"/>
                <a:gd name="connsiteY7" fmla="*/ 115503 h 2062796"/>
                <a:gd name="connsiteX8" fmla="*/ 654518 w 654518"/>
                <a:gd name="connsiteY8" fmla="*/ 0 h 2062796"/>
                <a:gd name="connsiteX9" fmla="*/ 519427 w 654518"/>
                <a:gd name="connsiteY9" fmla="*/ 67612 h 2062796"/>
                <a:gd name="connsiteX0" fmla="*/ 519427 w 728021"/>
                <a:gd name="connsiteY0" fmla="*/ 67612 h 2095687"/>
                <a:gd name="connsiteX1" fmla="*/ 728021 w 728021"/>
                <a:gd name="connsiteY1" fmla="*/ 946439 h 2095687"/>
                <a:gd name="connsiteX2" fmla="*/ 606594 w 728021"/>
                <a:gd name="connsiteY2" fmla="*/ 2008483 h 2095687"/>
                <a:gd name="connsiteX3" fmla="*/ 288758 w 728021"/>
                <a:gd name="connsiteY3" fmla="*/ 2011680 h 2095687"/>
                <a:gd name="connsiteX4" fmla="*/ 327259 w 728021"/>
                <a:gd name="connsiteY4" fmla="*/ 539015 h 2095687"/>
                <a:gd name="connsiteX5" fmla="*/ 211755 w 728021"/>
                <a:gd name="connsiteY5" fmla="*/ 1443789 h 2095687"/>
                <a:gd name="connsiteX6" fmla="*/ 0 w 728021"/>
                <a:gd name="connsiteY6" fmla="*/ 1434164 h 2095687"/>
                <a:gd name="connsiteX7" fmla="*/ 202131 w 728021"/>
                <a:gd name="connsiteY7" fmla="*/ 115503 h 2095687"/>
                <a:gd name="connsiteX8" fmla="*/ 654518 w 728021"/>
                <a:gd name="connsiteY8" fmla="*/ 0 h 2095687"/>
                <a:gd name="connsiteX9" fmla="*/ 519427 w 728021"/>
                <a:gd name="connsiteY9" fmla="*/ 67612 h 2095687"/>
                <a:gd name="connsiteX0" fmla="*/ 519427 w 736334"/>
                <a:gd name="connsiteY0" fmla="*/ 67612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19427 w 736334"/>
                <a:gd name="connsiteY9" fmla="*/ 67612 h 2095687"/>
                <a:gd name="connsiteX0" fmla="*/ 481061 w 736334"/>
                <a:gd name="connsiteY0" fmla="*/ 48429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481061 w 736334"/>
                <a:gd name="connsiteY9" fmla="*/ 48429 h 2095687"/>
                <a:gd name="connsiteX0" fmla="*/ 525822 w 736334"/>
                <a:gd name="connsiteY0" fmla="*/ 51627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25822 w 736334"/>
                <a:gd name="connsiteY9" fmla="*/ 51627 h 2095687"/>
                <a:gd name="connsiteX0" fmla="*/ 525822 w 891864"/>
                <a:gd name="connsiteY0" fmla="*/ 51627 h 2092328"/>
                <a:gd name="connsiteX1" fmla="*/ 888041 w 891864"/>
                <a:gd name="connsiteY1" fmla="*/ 992159 h 2092328"/>
                <a:gd name="connsiteX2" fmla="*/ 606594 w 891864"/>
                <a:gd name="connsiteY2" fmla="*/ 2008483 h 2092328"/>
                <a:gd name="connsiteX3" fmla="*/ 288758 w 891864"/>
                <a:gd name="connsiteY3" fmla="*/ 2011680 h 2092328"/>
                <a:gd name="connsiteX4" fmla="*/ 327259 w 891864"/>
                <a:gd name="connsiteY4" fmla="*/ 539015 h 2092328"/>
                <a:gd name="connsiteX5" fmla="*/ 211755 w 891864"/>
                <a:gd name="connsiteY5" fmla="*/ 1443789 h 2092328"/>
                <a:gd name="connsiteX6" fmla="*/ 0 w 891864"/>
                <a:gd name="connsiteY6" fmla="*/ 1434164 h 2092328"/>
                <a:gd name="connsiteX7" fmla="*/ 202131 w 891864"/>
                <a:gd name="connsiteY7" fmla="*/ 115503 h 2092328"/>
                <a:gd name="connsiteX8" fmla="*/ 654518 w 891864"/>
                <a:gd name="connsiteY8" fmla="*/ 0 h 2092328"/>
                <a:gd name="connsiteX9" fmla="*/ 525822 w 891864"/>
                <a:gd name="connsiteY9" fmla="*/ 51627 h 2092328"/>
                <a:gd name="connsiteX0" fmla="*/ 525822 w 920483"/>
                <a:gd name="connsiteY0" fmla="*/ 51627 h 2057845"/>
                <a:gd name="connsiteX1" fmla="*/ 888041 w 920483"/>
                <a:gd name="connsiteY1" fmla="*/ 992159 h 2057845"/>
                <a:gd name="connsiteX2" fmla="*/ 851523 w 920483"/>
                <a:gd name="connsiteY2" fmla="*/ 1952966 h 2057845"/>
                <a:gd name="connsiteX3" fmla="*/ 288758 w 920483"/>
                <a:gd name="connsiteY3" fmla="*/ 2011680 h 2057845"/>
                <a:gd name="connsiteX4" fmla="*/ 327259 w 920483"/>
                <a:gd name="connsiteY4" fmla="*/ 539015 h 2057845"/>
                <a:gd name="connsiteX5" fmla="*/ 211755 w 920483"/>
                <a:gd name="connsiteY5" fmla="*/ 1443789 h 2057845"/>
                <a:gd name="connsiteX6" fmla="*/ 0 w 920483"/>
                <a:gd name="connsiteY6" fmla="*/ 1434164 h 2057845"/>
                <a:gd name="connsiteX7" fmla="*/ 202131 w 920483"/>
                <a:gd name="connsiteY7" fmla="*/ 115503 h 2057845"/>
                <a:gd name="connsiteX8" fmla="*/ 654518 w 920483"/>
                <a:gd name="connsiteY8" fmla="*/ 0 h 2057845"/>
                <a:gd name="connsiteX9" fmla="*/ 525822 w 920483"/>
                <a:gd name="connsiteY9" fmla="*/ 51627 h 2057845"/>
                <a:gd name="connsiteX0" fmla="*/ 525822 w 903304"/>
                <a:gd name="connsiteY0" fmla="*/ 51627 h 2065167"/>
                <a:gd name="connsiteX1" fmla="*/ 888041 w 903304"/>
                <a:gd name="connsiteY1" fmla="*/ 992159 h 2065167"/>
                <a:gd name="connsiteX2" fmla="*/ 799271 w 903304"/>
                <a:gd name="connsiteY2" fmla="*/ 1966029 h 2065167"/>
                <a:gd name="connsiteX3" fmla="*/ 288758 w 903304"/>
                <a:gd name="connsiteY3" fmla="*/ 2011680 h 2065167"/>
                <a:gd name="connsiteX4" fmla="*/ 327259 w 903304"/>
                <a:gd name="connsiteY4" fmla="*/ 539015 h 2065167"/>
                <a:gd name="connsiteX5" fmla="*/ 211755 w 903304"/>
                <a:gd name="connsiteY5" fmla="*/ 1443789 h 2065167"/>
                <a:gd name="connsiteX6" fmla="*/ 0 w 903304"/>
                <a:gd name="connsiteY6" fmla="*/ 1434164 h 2065167"/>
                <a:gd name="connsiteX7" fmla="*/ 202131 w 903304"/>
                <a:gd name="connsiteY7" fmla="*/ 115503 h 2065167"/>
                <a:gd name="connsiteX8" fmla="*/ 654518 w 903304"/>
                <a:gd name="connsiteY8" fmla="*/ 0 h 2065167"/>
                <a:gd name="connsiteX9" fmla="*/ 525822 w 903304"/>
                <a:gd name="connsiteY9" fmla="*/ 51627 h 2065167"/>
                <a:gd name="connsiteX0" fmla="*/ 525822 w 904499"/>
                <a:gd name="connsiteY0" fmla="*/ 51627 h 2042203"/>
                <a:gd name="connsiteX1" fmla="*/ 888041 w 904499"/>
                <a:gd name="connsiteY1" fmla="*/ 992159 h 2042203"/>
                <a:gd name="connsiteX2" fmla="*/ 799271 w 904499"/>
                <a:gd name="connsiteY2" fmla="*/ 1966029 h 2042203"/>
                <a:gd name="connsiteX3" fmla="*/ 288758 w 904499"/>
                <a:gd name="connsiteY3" fmla="*/ 2011680 h 2042203"/>
                <a:gd name="connsiteX4" fmla="*/ 327259 w 904499"/>
                <a:gd name="connsiteY4" fmla="*/ 539015 h 2042203"/>
                <a:gd name="connsiteX5" fmla="*/ 211755 w 904499"/>
                <a:gd name="connsiteY5" fmla="*/ 1443789 h 2042203"/>
                <a:gd name="connsiteX6" fmla="*/ 0 w 904499"/>
                <a:gd name="connsiteY6" fmla="*/ 1434164 h 2042203"/>
                <a:gd name="connsiteX7" fmla="*/ 202131 w 904499"/>
                <a:gd name="connsiteY7" fmla="*/ 115503 h 2042203"/>
                <a:gd name="connsiteX8" fmla="*/ 654518 w 904499"/>
                <a:gd name="connsiteY8" fmla="*/ 0 h 2042203"/>
                <a:gd name="connsiteX9" fmla="*/ 525822 w 904499"/>
                <a:gd name="connsiteY9" fmla="*/ 51627 h 2042203"/>
                <a:gd name="connsiteX0" fmla="*/ 525822 w 900335"/>
                <a:gd name="connsiteY0" fmla="*/ 51627 h 2028155"/>
                <a:gd name="connsiteX1" fmla="*/ 888041 w 900335"/>
                <a:gd name="connsiteY1" fmla="*/ 992159 h 2028155"/>
                <a:gd name="connsiteX2" fmla="*/ 799271 w 900335"/>
                <a:gd name="connsiteY2" fmla="*/ 1966029 h 2028155"/>
                <a:gd name="connsiteX3" fmla="*/ 288758 w 900335"/>
                <a:gd name="connsiteY3" fmla="*/ 2011680 h 2028155"/>
                <a:gd name="connsiteX4" fmla="*/ 327259 w 900335"/>
                <a:gd name="connsiteY4" fmla="*/ 539015 h 2028155"/>
                <a:gd name="connsiteX5" fmla="*/ 211755 w 900335"/>
                <a:gd name="connsiteY5" fmla="*/ 1443789 h 2028155"/>
                <a:gd name="connsiteX6" fmla="*/ 0 w 900335"/>
                <a:gd name="connsiteY6" fmla="*/ 1434164 h 2028155"/>
                <a:gd name="connsiteX7" fmla="*/ 202131 w 900335"/>
                <a:gd name="connsiteY7" fmla="*/ 115503 h 2028155"/>
                <a:gd name="connsiteX8" fmla="*/ 654518 w 900335"/>
                <a:gd name="connsiteY8" fmla="*/ 0 h 2028155"/>
                <a:gd name="connsiteX9" fmla="*/ 525822 w 900335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327259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57648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666247 w 890203"/>
                <a:gd name="connsiteY0" fmla="*/ 84284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666247 w 890203"/>
                <a:gd name="connsiteY9" fmla="*/ 84284 h 2028155"/>
                <a:gd name="connsiteX0" fmla="*/ 666247 w 890203"/>
                <a:gd name="connsiteY0" fmla="*/ 105919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666247 w 890203"/>
                <a:gd name="connsiteY9" fmla="*/ 105919 h 2049790"/>
                <a:gd name="connsiteX0" fmla="*/ 757687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57687 w 890203"/>
                <a:gd name="connsiteY9" fmla="*/ 86324 h 2049790"/>
                <a:gd name="connsiteX0" fmla="*/ 731562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31562 w 890203"/>
                <a:gd name="connsiteY9" fmla="*/ 86324 h 2049790"/>
                <a:gd name="connsiteX0" fmla="*/ 731562 w 890203"/>
                <a:gd name="connsiteY0" fmla="*/ 83052 h 2046518"/>
                <a:gd name="connsiteX1" fmla="*/ 888041 w 890203"/>
                <a:gd name="connsiteY1" fmla="*/ 1010522 h 2046518"/>
                <a:gd name="connsiteX2" fmla="*/ 799271 w 890203"/>
                <a:gd name="connsiteY2" fmla="*/ 1984392 h 2046518"/>
                <a:gd name="connsiteX3" fmla="*/ 288758 w 890203"/>
                <a:gd name="connsiteY3" fmla="*/ 2030043 h 2046518"/>
                <a:gd name="connsiteX4" fmla="*/ 405636 w 890203"/>
                <a:gd name="connsiteY4" fmla="*/ 557378 h 2046518"/>
                <a:gd name="connsiteX5" fmla="*/ 211755 w 890203"/>
                <a:gd name="connsiteY5" fmla="*/ 1462152 h 2046518"/>
                <a:gd name="connsiteX6" fmla="*/ 0 w 890203"/>
                <a:gd name="connsiteY6" fmla="*/ 1452527 h 2046518"/>
                <a:gd name="connsiteX7" fmla="*/ 270711 w 890203"/>
                <a:gd name="connsiteY7" fmla="*/ 133866 h 2046518"/>
                <a:gd name="connsiteX8" fmla="*/ 788412 w 890203"/>
                <a:gd name="connsiteY8" fmla="*/ 18364 h 2046518"/>
                <a:gd name="connsiteX9" fmla="*/ 731562 w 890203"/>
                <a:gd name="connsiteY9" fmla="*/ 83052 h 2046518"/>
                <a:gd name="connsiteX0" fmla="*/ 731562 w 890203"/>
                <a:gd name="connsiteY0" fmla="*/ 100506 h 2063972"/>
                <a:gd name="connsiteX1" fmla="*/ 888041 w 890203"/>
                <a:gd name="connsiteY1" fmla="*/ 1027976 h 2063972"/>
                <a:gd name="connsiteX2" fmla="*/ 799271 w 890203"/>
                <a:gd name="connsiteY2" fmla="*/ 2001846 h 2063972"/>
                <a:gd name="connsiteX3" fmla="*/ 288758 w 890203"/>
                <a:gd name="connsiteY3" fmla="*/ 2047497 h 2063972"/>
                <a:gd name="connsiteX4" fmla="*/ 405636 w 890203"/>
                <a:gd name="connsiteY4" fmla="*/ 574832 h 2063972"/>
                <a:gd name="connsiteX5" fmla="*/ 211755 w 890203"/>
                <a:gd name="connsiteY5" fmla="*/ 1479606 h 2063972"/>
                <a:gd name="connsiteX6" fmla="*/ 0 w 890203"/>
                <a:gd name="connsiteY6" fmla="*/ 1469981 h 2063972"/>
                <a:gd name="connsiteX7" fmla="*/ 270711 w 890203"/>
                <a:gd name="connsiteY7" fmla="*/ 151320 h 2063972"/>
                <a:gd name="connsiteX8" fmla="*/ 788412 w 890203"/>
                <a:gd name="connsiteY8" fmla="*/ 35818 h 2063972"/>
                <a:gd name="connsiteX9" fmla="*/ 731562 w 890203"/>
                <a:gd name="connsiteY9" fmla="*/ 100506 h 2063972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6022 w 894663"/>
                <a:gd name="connsiteY0" fmla="*/ 80482 h 2043948"/>
                <a:gd name="connsiteX1" fmla="*/ 892501 w 894663"/>
                <a:gd name="connsiteY1" fmla="*/ 1007952 h 2043948"/>
                <a:gd name="connsiteX2" fmla="*/ 803731 w 894663"/>
                <a:gd name="connsiteY2" fmla="*/ 1981822 h 2043948"/>
                <a:gd name="connsiteX3" fmla="*/ 293218 w 894663"/>
                <a:gd name="connsiteY3" fmla="*/ 2027473 h 2043948"/>
                <a:gd name="connsiteX4" fmla="*/ 410096 w 894663"/>
                <a:gd name="connsiteY4" fmla="*/ 554808 h 2043948"/>
                <a:gd name="connsiteX5" fmla="*/ 216215 w 894663"/>
                <a:gd name="connsiteY5" fmla="*/ 1459582 h 2043948"/>
                <a:gd name="connsiteX6" fmla="*/ 0 w 894663"/>
                <a:gd name="connsiteY6" fmla="*/ 1555859 h 2043948"/>
                <a:gd name="connsiteX7" fmla="*/ 275171 w 894663"/>
                <a:gd name="connsiteY7" fmla="*/ 131296 h 2043948"/>
                <a:gd name="connsiteX8" fmla="*/ 792872 w 894663"/>
                <a:gd name="connsiteY8" fmla="*/ 15794 h 2043948"/>
                <a:gd name="connsiteX9" fmla="*/ 736022 w 894663"/>
                <a:gd name="connsiteY9" fmla="*/ 80482 h 2043948"/>
                <a:gd name="connsiteX0" fmla="*/ 736022 w 894663"/>
                <a:gd name="connsiteY0" fmla="*/ 80482 h 2043948"/>
                <a:gd name="connsiteX1" fmla="*/ 892501 w 894663"/>
                <a:gd name="connsiteY1" fmla="*/ 1007952 h 2043948"/>
                <a:gd name="connsiteX2" fmla="*/ 803731 w 894663"/>
                <a:gd name="connsiteY2" fmla="*/ 1981822 h 2043948"/>
                <a:gd name="connsiteX3" fmla="*/ 293218 w 894663"/>
                <a:gd name="connsiteY3" fmla="*/ 2027473 h 2043948"/>
                <a:gd name="connsiteX4" fmla="*/ 410096 w 894663"/>
                <a:gd name="connsiteY4" fmla="*/ 554808 h 2043948"/>
                <a:gd name="connsiteX5" fmla="*/ 216215 w 894663"/>
                <a:gd name="connsiteY5" fmla="*/ 1578193 h 2043948"/>
                <a:gd name="connsiteX6" fmla="*/ 0 w 894663"/>
                <a:gd name="connsiteY6" fmla="*/ 1555859 h 2043948"/>
                <a:gd name="connsiteX7" fmla="*/ 275171 w 894663"/>
                <a:gd name="connsiteY7" fmla="*/ 131296 h 2043948"/>
                <a:gd name="connsiteX8" fmla="*/ 792872 w 894663"/>
                <a:gd name="connsiteY8" fmla="*/ 15794 h 2043948"/>
                <a:gd name="connsiteX9" fmla="*/ 736022 w 894663"/>
                <a:gd name="connsiteY9" fmla="*/ 80482 h 204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663" h="2043948">
                  <a:moveTo>
                    <a:pt x="736022" y="80482"/>
                  </a:moveTo>
                  <a:lnTo>
                    <a:pt x="892501" y="1007952"/>
                  </a:lnTo>
                  <a:cubicBezTo>
                    <a:pt x="901567" y="1740303"/>
                    <a:pt x="884018" y="1916405"/>
                    <a:pt x="803731" y="1981822"/>
                  </a:cubicBezTo>
                  <a:cubicBezTo>
                    <a:pt x="723444" y="2047239"/>
                    <a:pt x="386374" y="2058380"/>
                    <a:pt x="293218" y="2027473"/>
                  </a:cubicBezTo>
                  <a:cubicBezTo>
                    <a:pt x="319287" y="1345798"/>
                    <a:pt x="422930" y="629688"/>
                    <a:pt x="410096" y="554808"/>
                  </a:cubicBezTo>
                  <a:cubicBezTo>
                    <a:pt x="397262" y="479928"/>
                    <a:pt x="257925" y="1302269"/>
                    <a:pt x="216215" y="1578193"/>
                  </a:cubicBezTo>
                  <a:lnTo>
                    <a:pt x="0" y="1555859"/>
                  </a:lnTo>
                  <a:cubicBezTo>
                    <a:pt x="67377" y="1116305"/>
                    <a:pt x="45110" y="483649"/>
                    <a:pt x="275171" y="131296"/>
                  </a:cubicBezTo>
                  <a:cubicBezTo>
                    <a:pt x="367384" y="-48948"/>
                    <a:pt x="615950" y="5309"/>
                    <a:pt x="792872" y="15794"/>
                  </a:cubicBezTo>
                  <a:lnTo>
                    <a:pt x="736022" y="8048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Freihandform 312"/>
            <p:cNvSpPr/>
            <p:nvPr/>
          </p:nvSpPr>
          <p:spPr>
            <a:xfrm rot="248711">
              <a:off x="7167661" y="1962205"/>
              <a:ext cx="446320" cy="1052879"/>
            </a:xfrm>
            <a:custGeom>
              <a:avLst/>
              <a:gdLst>
                <a:gd name="connsiteX0" fmla="*/ 380467 w 380467"/>
                <a:gd name="connsiteY0" fmla="*/ 898414 h 898414"/>
                <a:gd name="connsiteX1" fmla="*/ 73536 w 380467"/>
                <a:gd name="connsiteY1" fmla="*/ 172649 h 898414"/>
                <a:gd name="connsiteX2" fmla="*/ 115100 w 380467"/>
                <a:gd name="connsiteY2" fmla="*/ 124691 h 898414"/>
                <a:gd name="connsiteX3" fmla="*/ 57550 w 380467"/>
                <a:gd name="connsiteY3" fmla="*/ 131086 h 898414"/>
                <a:gd name="connsiteX4" fmla="*/ 0 w 380467"/>
                <a:gd name="connsiteY4" fmla="*/ 0 h 8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67" h="898414">
                  <a:moveTo>
                    <a:pt x="380467" y="898414"/>
                  </a:moveTo>
                  <a:lnTo>
                    <a:pt x="73536" y="172649"/>
                  </a:lnTo>
                  <a:lnTo>
                    <a:pt x="115100" y="124691"/>
                  </a:lnTo>
                  <a:lnTo>
                    <a:pt x="57550" y="13108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Ellipse 313"/>
            <p:cNvSpPr/>
            <p:nvPr/>
          </p:nvSpPr>
          <p:spPr>
            <a:xfrm>
              <a:off x="7509304" y="3097377"/>
              <a:ext cx="45719" cy="4953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Ellipse 314"/>
            <p:cNvSpPr/>
            <p:nvPr/>
          </p:nvSpPr>
          <p:spPr>
            <a:xfrm>
              <a:off x="7509304" y="3383519"/>
              <a:ext cx="45719" cy="4953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16" name="Gerader Verbinder 315"/>
            <p:cNvCxnSpPr>
              <a:endCxn id="312" idx="4"/>
            </p:cNvCxnSpPr>
            <p:nvPr/>
          </p:nvCxnSpPr>
          <p:spPr>
            <a:xfrm>
              <a:off x="7053840" y="1988107"/>
              <a:ext cx="41364" cy="54713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Freihandform 316"/>
            <p:cNvSpPr/>
            <p:nvPr/>
          </p:nvSpPr>
          <p:spPr>
            <a:xfrm flipH="1">
              <a:off x="8219584" y="3549669"/>
              <a:ext cx="186147" cy="127234"/>
            </a:xfrm>
            <a:custGeom>
              <a:avLst/>
              <a:gdLst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4" fmla="*/ 9798 w 186146"/>
                <a:gd name="connsiteY4" fmla="*/ 0 h 12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46" h="120831">
                  <a:moveTo>
                    <a:pt x="9798" y="0"/>
                  </a:moveTo>
                  <a:lnTo>
                    <a:pt x="0" y="111034"/>
                  </a:lnTo>
                  <a:lnTo>
                    <a:pt x="173083" y="120831"/>
                  </a:lnTo>
                  <a:lnTo>
                    <a:pt x="186146" y="16329"/>
                  </a:lnTo>
                  <a:lnTo>
                    <a:pt x="979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Freihandform 317"/>
            <p:cNvSpPr/>
            <p:nvPr/>
          </p:nvSpPr>
          <p:spPr>
            <a:xfrm flipH="1">
              <a:off x="7530483" y="1951026"/>
              <a:ext cx="885745" cy="2152284"/>
            </a:xfrm>
            <a:custGeom>
              <a:avLst/>
              <a:gdLst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154004 w 664143"/>
                <a:gd name="connsiteY7" fmla="*/ 375385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423511 w 664143"/>
                <a:gd name="connsiteY0" fmla="*/ 134754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532216 w 664143"/>
                <a:gd name="connsiteY0" fmla="*/ 58021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32216 w 664143"/>
                <a:gd name="connsiteY9" fmla="*/ 58021 h 2011680"/>
                <a:gd name="connsiteX0" fmla="*/ 519427 w 664143"/>
                <a:gd name="connsiteY0" fmla="*/ 67612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19427 w 664143"/>
                <a:gd name="connsiteY9" fmla="*/ 67612 h 2011680"/>
                <a:gd name="connsiteX0" fmla="*/ 519427 w 654518"/>
                <a:gd name="connsiteY0" fmla="*/ 67612 h 2011680"/>
                <a:gd name="connsiteX1" fmla="*/ 644893 w 654518"/>
                <a:gd name="connsiteY1" fmla="*/ 933650 h 2011680"/>
                <a:gd name="connsiteX2" fmla="*/ 606594 w 654518"/>
                <a:gd name="connsiteY2" fmla="*/ 2008483 h 2011680"/>
                <a:gd name="connsiteX3" fmla="*/ 288758 w 654518"/>
                <a:gd name="connsiteY3" fmla="*/ 2011680 h 2011680"/>
                <a:gd name="connsiteX4" fmla="*/ 327259 w 654518"/>
                <a:gd name="connsiteY4" fmla="*/ 539015 h 2011680"/>
                <a:gd name="connsiteX5" fmla="*/ 211755 w 654518"/>
                <a:gd name="connsiteY5" fmla="*/ 1443789 h 2011680"/>
                <a:gd name="connsiteX6" fmla="*/ 0 w 654518"/>
                <a:gd name="connsiteY6" fmla="*/ 1434164 h 2011680"/>
                <a:gd name="connsiteX7" fmla="*/ 202131 w 654518"/>
                <a:gd name="connsiteY7" fmla="*/ 115503 h 2011680"/>
                <a:gd name="connsiteX8" fmla="*/ 654518 w 654518"/>
                <a:gd name="connsiteY8" fmla="*/ 0 h 2011680"/>
                <a:gd name="connsiteX9" fmla="*/ 519427 w 654518"/>
                <a:gd name="connsiteY9" fmla="*/ 67612 h 2011680"/>
                <a:gd name="connsiteX0" fmla="*/ 519427 w 654518"/>
                <a:gd name="connsiteY0" fmla="*/ 67612 h 2054639"/>
                <a:gd name="connsiteX1" fmla="*/ 644893 w 654518"/>
                <a:gd name="connsiteY1" fmla="*/ 933650 h 2054639"/>
                <a:gd name="connsiteX2" fmla="*/ 606594 w 654518"/>
                <a:gd name="connsiteY2" fmla="*/ 2008483 h 2054639"/>
                <a:gd name="connsiteX3" fmla="*/ 288758 w 654518"/>
                <a:gd name="connsiteY3" fmla="*/ 2011680 h 2054639"/>
                <a:gd name="connsiteX4" fmla="*/ 327259 w 654518"/>
                <a:gd name="connsiteY4" fmla="*/ 539015 h 2054639"/>
                <a:gd name="connsiteX5" fmla="*/ 211755 w 654518"/>
                <a:gd name="connsiteY5" fmla="*/ 1443789 h 2054639"/>
                <a:gd name="connsiteX6" fmla="*/ 0 w 654518"/>
                <a:gd name="connsiteY6" fmla="*/ 1434164 h 2054639"/>
                <a:gd name="connsiteX7" fmla="*/ 202131 w 654518"/>
                <a:gd name="connsiteY7" fmla="*/ 115503 h 2054639"/>
                <a:gd name="connsiteX8" fmla="*/ 654518 w 654518"/>
                <a:gd name="connsiteY8" fmla="*/ 0 h 2054639"/>
                <a:gd name="connsiteX9" fmla="*/ 519427 w 654518"/>
                <a:gd name="connsiteY9" fmla="*/ 67612 h 2054639"/>
                <a:gd name="connsiteX0" fmla="*/ 519427 w 654518"/>
                <a:gd name="connsiteY0" fmla="*/ 67612 h 2062796"/>
                <a:gd name="connsiteX1" fmla="*/ 644893 w 654518"/>
                <a:gd name="connsiteY1" fmla="*/ 933650 h 2062796"/>
                <a:gd name="connsiteX2" fmla="*/ 606594 w 654518"/>
                <a:gd name="connsiteY2" fmla="*/ 2008483 h 2062796"/>
                <a:gd name="connsiteX3" fmla="*/ 288758 w 654518"/>
                <a:gd name="connsiteY3" fmla="*/ 2011680 h 2062796"/>
                <a:gd name="connsiteX4" fmla="*/ 327259 w 654518"/>
                <a:gd name="connsiteY4" fmla="*/ 539015 h 2062796"/>
                <a:gd name="connsiteX5" fmla="*/ 211755 w 654518"/>
                <a:gd name="connsiteY5" fmla="*/ 1443789 h 2062796"/>
                <a:gd name="connsiteX6" fmla="*/ 0 w 654518"/>
                <a:gd name="connsiteY6" fmla="*/ 1434164 h 2062796"/>
                <a:gd name="connsiteX7" fmla="*/ 202131 w 654518"/>
                <a:gd name="connsiteY7" fmla="*/ 115503 h 2062796"/>
                <a:gd name="connsiteX8" fmla="*/ 654518 w 654518"/>
                <a:gd name="connsiteY8" fmla="*/ 0 h 2062796"/>
                <a:gd name="connsiteX9" fmla="*/ 519427 w 654518"/>
                <a:gd name="connsiteY9" fmla="*/ 67612 h 2062796"/>
                <a:gd name="connsiteX0" fmla="*/ 519427 w 728021"/>
                <a:gd name="connsiteY0" fmla="*/ 67612 h 2095687"/>
                <a:gd name="connsiteX1" fmla="*/ 728021 w 728021"/>
                <a:gd name="connsiteY1" fmla="*/ 946439 h 2095687"/>
                <a:gd name="connsiteX2" fmla="*/ 606594 w 728021"/>
                <a:gd name="connsiteY2" fmla="*/ 2008483 h 2095687"/>
                <a:gd name="connsiteX3" fmla="*/ 288758 w 728021"/>
                <a:gd name="connsiteY3" fmla="*/ 2011680 h 2095687"/>
                <a:gd name="connsiteX4" fmla="*/ 327259 w 728021"/>
                <a:gd name="connsiteY4" fmla="*/ 539015 h 2095687"/>
                <a:gd name="connsiteX5" fmla="*/ 211755 w 728021"/>
                <a:gd name="connsiteY5" fmla="*/ 1443789 h 2095687"/>
                <a:gd name="connsiteX6" fmla="*/ 0 w 728021"/>
                <a:gd name="connsiteY6" fmla="*/ 1434164 h 2095687"/>
                <a:gd name="connsiteX7" fmla="*/ 202131 w 728021"/>
                <a:gd name="connsiteY7" fmla="*/ 115503 h 2095687"/>
                <a:gd name="connsiteX8" fmla="*/ 654518 w 728021"/>
                <a:gd name="connsiteY8" fmla="*/ 0 h 2095687"/>
                <a:gd name="connsiteX9" fmla="*/ 519427 w 728021"/>
                <a:gd name="connsiteY9" fmla="*/ 67612 h 2095687"/>
                <a:gd name="connsiteX0" fmla="*/ 519427 w 736334"/>
                <a:gd name="connsiteY0" fmla="*/ 67612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19427 w 736334"/>
                <a:gd name="connsiteY9" fmla="*/ 67612 h 2095687"/>
                <a:gd name="connsiteX0" fmla="*/ 481061 w 736334"/>
                <a:gd name="connsiteY0" fmla="*/ 48429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481061 w 736334"/>
                <a:gd name="connsiteY9" fmla="*/ 48429 h 2095687"/>
                <a:gd name="connsiteX0" fmla="*/ 525822 w 736334"/>
                <a:gd name="connsiteY0" fmla="*/ 51627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25822 w 736334"/>
                <a:gd name="connsiteY9" fmla="*/ 51627 h 2095687"/>
                <a:gd name="connsiteX0" fmla="*/ 525822 w 891864"/>
                <a:gd name="connsiteY0" fmla="*/ 51627 h 2092328"/>
                <a:gd name="connsiteX1" fmla="*/ 888041 w 891864"/>
                <a:gd name="connsiteY1" fmla="*/ 992159 h 2092328"/>
                <a:gd name="connsiteX2" fmla="*/ 606594 w 891864"/>
                <a:gd name="connsiteY2" fmla="*/ 2008483 h 2092328"/>
                <a:gd name="connsiteX3" fmla="*/ 288758 w 891864"/>
                <a:gd name="connsiteY3" fmla="*/ 2011680 h 2092328"/>
                <a:gd name="connsiteX4" fmla="*/ 327259 w 891864"/>
                <a:gd name="connsiteY4" fmla="*/ 539015 h 2092328"/>
                <a:gd name="connsiteX5" fmla="*/ 211755 w 891864"/>
                <a:gd name="connsiteY5" fmla="*/ 1443789 h 2092328"/>
                <a:gd name="connsiteX6" fmla="*/ 0 w 891864"/>
                <a:gd name="connsiteY6" fmla="*/ 1434164 h 2092328"/>
                <a:gd name="connsiteX7" fmla="*/ 202131 w 891864"/>
                <a:gd name="connsiteY7" fmla="*/ 115503 h 2092328"/>
                <a:gd name="connsiteX8" fmla="*/ 654518 w 891864"/>
                <a:gd name="connsiteY8" fmla="*/ 0 h 2092328"/>
                <a:gd name="connsiteX9" fmla="*/ 525822 w 891864"/>
                <a:gd name="connsiteY9" fmla="*/ 51627 h 2092328"/>
                <a:gd name="connsiteX0" fmla="*/ 525822 w 920483"/>
                <a:gd name="connsiteY0" fmla="*/ 51627 h 2057845"/>
                <a:gd name="connsiteX1" fmla="*/ 888041 w 920483"/>
                <a:gd name="connsiteY1" fmla="*/ 992159 h 2057845"/>
                <a:gd name="connsiteX2" fmla="*/ 851523 w 920483"/>
                <a:gd name="connsiteY2" fmla="*/ 1952966 h 2057845"/>
                <a:gd name="connsiteX3" fmla="*/ 288758 w 920483"/>
                <a:gd name="connsiteY3" fmla="*/ 2011680 h 2057845"/>
                <a:gd name="connsiteX4" fmla="*/ 327259 w 920483"/>
                <a:gd name="connsiteY4" fmla="*/ 539015 h 2057845"/>
                <a:gd name="connsiteX5" fmla="*/ 211755 w 920483"/>
                <a:gd name="connsiteY5" fmla="*/ 1443789 h 2057845"/>
                <a:gd name="connsiteX6" fmla="*/ 0 w 920483"/>
                <a:gd name="connsiteY6" fmla="*/ 1434164 h 2057845"/>
                <a:gd name="connsiteX7" fmla="*/ 202131 w 920483"/>
                <a:gd name="connsiteY7" fmla="*/ 115503 h 2057845"/>
                <a:gd name="connsiteX8" fmla="*/ 654518 w 920483"/>
                <a:gd name="connsiteY8" fmla="*/ 0 h 2057845"/>
                <a:gd name="connsiteX9" fmla="*/ 525822 w 920483"/>
                <a:gd name="connsiteY9" fmla="*/ 51627 h 2057845"/>
                <a:gd name="connsiteX0" fmla="*/ 525822 w 903304"/>
                <a:gd name="connsiteY0" fmla="*/ 51627 h 2065167"/>
                <a:gd name="connsiteX1" fmla="*/ 888041 w 903304"/>
                <a:gd name="connsiteY1" fmla="*/ 992159 h 2065167"/>
                <a:gd name="connsiteX2" fmla="*/ 799271 w 903304"/>
                <a:gd name="connsiteY2" fmla="*/ 1966029 h 2065167"/>
                <a:gd name="connsiteX3" fmla="*/ 288758 w 903304"/>
                <a:gd name="connsiteY3" fmla="*/ 2011680 h 2065167"/>
                <a:gd name="connsiteX4" fmla="*/ 327259 w 903304"/>
                <a:gd name="connsiteY4" fmla="*/ 539015 h 2065167"/>
                <a:gd name="connsiteX5" fmla="*/ 211755 w 903304"/>
                <a:gd name="connsiteY5" fmla="*/ 1443789 h 2065167"/>
                <a:gd name="connsiteX6" fmla="*/ 0 w 903304"/>
                <a:gd name="connsiteY6" fmla="*/ 1434164 h 2065167"/>
                <a:gd name="connsiteX7" fmla="*/ 202131 w 903304"/>
                <a:gd name="connsiteY7" fmla="*/ 115503 h 2065167"/>
                <a:gd name="connsiteX8" fmla="*/ 654518 w 903304"/>
                <a:gd name="connsiteY8" fmla="*/ 0 h 2065167"/>
                <a:gd name="connsiteX9" fmla="*/ 525822 w 903304"/>
                <a:gd name="connsiteY9" fmla="*/ 51627 h 2065167"/>
                <a:gd name="connsiteX0" fmla="*/ 525822 w 904499"/>
                <a:gd name="connsiteY0" fmla="*/ 51627 h 2042203"/>
                <a:gd name="connsiteX1" fmla="*/ 888041 w 904499"/>
                <a:gd name="connsiteY1" fmla="*/ 992159 h 2042203"/>
                <a:gd name="connsiteX2" fmla="*/ 799271 w 904499"/>
                <a:gd name="connsiteY2" fmla="*/ 1966029 h 2042203"/>
                <a:gd name="connsiteX3" fmla="*/ 288758 w 904499"/>
                <a:gd name="connsiteY3" fmla="*/ 2011680 h 2042203"/>
                <a:gd name="connsiteX4" fmla="*/ 327259 w 904499"/>
                <a:gd name="connsiteY4" fmla="*/ 539015 h 2042203"/>
                <a:gd name="connsiteX5" fmla="*/ 211755 w 904499"/>
                <a:gd name="connsiteY5" fmla="*/ 1443789 h 2042203"/>
                <a:gd name="connsiteX6" fmla="*/ 0 w 904499"/>
                <a:gd name="connsiteY6" fmla="*/ 1434164 h 2042203"/>
                <a:gd name="connsiteX7" fmla="*/ 202131 w 904499"/>
                <a:gd name="connsiteY7" fmla="*/ 115503 h 2042203"/>
                <a:gd name="connsiteX8" fmla="*/ 654518 w 904499"/>
                <a:gd name="connsiteY8" fmla="*/ 0 h 2042203"/>
                <a:gd name="connsiteX9" fmla="*/ 525822 w 904499"/>
                <a:gd name="connsiteY9" fmla="*/ 51627 h 2042203"/>
                <a:gd name="connsiteX0" fmla="*/ 525822 w 900335"/>
                <a:gd name="connsiteY0" fmla="*/ 51627 h 2028155"/>
                <a:gd name="connsiteX1" fmla="*/ 888041 w 900335"/>
                <a:gd name="connsiteY1" fmla="*/ 992159 h 2028155"/>
                <a:gd name="connsiteX2" fmla="*/ 799271 w 900335"/>
                <a:gd name="connsiteY2" fmla="*/ 1966029 h 2028155"/>
                <a:gd name="connsiteX3" fmla="*/ 288758 w 900335"/>
                <a:gd name="connsiteY3" fmla="*/ 2011680 h 2028155"/>
                <a:gd name="connsiteX4" fmla="*/ 327259 w 900335"/>
                <a:gd name="connsiteY4" fmla="*/ 539015 h 2028155"/>
                <a:gd name="connsiteX5" fmla="*/ 211755 w 900335"/>
                <a:gd name="connsiteY5" fmla="*/ 1443789 h 2028155"/>
                <a:gd name="connsiteX6" fmla="*/ 0 w 900335"/>
                <a:gd name="connsiteY6" fmla="*/ 1434164 h 2028155"/>
                <a:gd name="connsiteX7" fmla="*/ 202131 w 900335"/>
                <a:gd name="connsiteY7" fmla="*/ 115503 h 2028155"/>
                <a:gd name="connsiteX8" fmla="*/ 654518 w 900335"/>
                <a:gd name="connsiteY8" fmla="*/ 0 h 2028155"/>
                <a:gd name="connsiteX9" fmla="*/ 525822 w 900335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327259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57648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666247 w 890203"/>
                <a:gd name="connsiteY0" fmla="*/ 84284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666247 w 890203"/>
                <a:gd name="connsiteY9" fmla="*/ 84284 h 2028155"/>
                <a:gd name="connsiteX0" fmla="*/ 666247 w 890203"/>
                <a:gd name="connsiteY0" fmla="*/ 105919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666247 w 890203"/>
                <a:gd name="connsiteY9" fmla="*/ 105919 h 2049790"/>
                <a:gd name="connsiteX0" fmla="*/ 757687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57687 w 890203"/>
                <a:gd name="connsiteY9" fmla="*/ 86324 h 2049790"/>
                <a:gd name="connsiteX0" fmla="*/ 731562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31562 w 890203"/>
                <a:gd name="connsiteY9" fmla="*/ 86324 h 2049790"/>
                <a:gd name="connsiteX0" fmla="*/ 731562 w 890203"/>
                <a:gd name="connsiteY0" fmla="*/ 83052 h 2046518"/>
                <a:gd name="connsiteX1" fmla="*/ 888041 w 890203"/>
                <a:gd name="connsiteY1" fmla="*/ 1010522 h 2046518"/>
                <a:gd name="connsiteX2" fmla="*/ 799271 w 890203"/>
                <a:gd name="connsiteY2" fmla="*/ 1984392 h 2046518"/>
                <a:gd name="connsiteX3" fmla="*/ 288758 w 890203"/>
                <a:gd name="connsiteY3" fmla="*/ 2030043 h 2046518"/>
                <a:gd name="connsiteX4" fmla="*/ 405636 w 890203"/>
                <a:gd name="connsiteY4" fmla="*/ 557378 h 2046518"/>
                <a:gd name="connsiteX5" fmla="*/ 211755 w 890203"/>
                <a:gd name="connsiteY5" fmla="*/ 1462152 h 2046518"/>
                <a:gd name="connsiteX6" fmla="*/ 0 w 890203"/>
                <a:gd name="connsiteY6" fmla="*/ 1452527 h 2046518"/>
                <a:gd name="connsiteX7" fmla="*/ 270711 w 890203"/>
                <a:gd name="connsiteY7" fmla="*/ 133866 h 2046518"/>
                <a:gd name="connsiteX8" fmla="*/ 788412 w 890203"/>
                <a:gd name="connsiteY8" fmla="*/ 18364 h 2046518"/>
                <a:gd name="connsiteX9" fmla="*/ 731562 w 890203"/>
                <a:gd name="connsiteY9" fmla="*/ 83052 h 2046518"/>
                <a:gd name="connsiteX0" fmla="*/ 731562 w 890203"/>
                <a:gd name="connsiteY0" fmla="*/ 100506 h 2063972"/>
                <a:gd name="connsiteX1" fmla="*/ 888041 w 890203"/>
                <a:gd name="connsiteY1" fmla="*/ 1027976 h 2063972"/>
                <a:gd name="connsiteX2" fmla="*/ 799271 w 890203"/>
                <a:gd name="connsiteY2" fmla="*/ 2001846 h 2063972"/>
                <a:gd name="connsiteX3" fmla="*/ 288758 w 890203"/>
                <a:gd name="connsiteY3" fmla="*/ 2047497 h 2063972"/>
                <a:gd name="connsiteX4" fmla="*/ 405636 w 890203"/>
                <a:gd name="connsiteY4" fmla="*/ 574832 h 2063972"/>
                <a:gd name="connsiteX5" fmla="*/ 211755 w 890203"/>
                <a:gd name="connsiteY5" fmla="*/ 1479606 h 2063972"/>
                <a:gd name="connsiteX6" fmla="*/ 0 w 890203"/>
                <a:gd name="connsiteY6" fmla="*/ 1469981 h 2063972"/>
                <a:gd name="connsiteX7" fmla="*/ 270711 w 890203"/>
                <a:gd name="connsiteY7" fmla="*/ 151320 h 2063972"/>
                <a:gd name="connsiteX8" fmla="*/ 788412 w 890203"/>
                <a:gd name="connsiteY8" fmla="*/ 35818 h 2063972"/>
                <a:gd name="connsiteX9" fmla="*/ 731562 w 890203"/>
                <a:gd name="connsiteY9" fmla="*/ 100506 h 2063972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07295 w 890203"/>
                <a:gd name="connsiteY5" fmla="*/ 1586665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27102 w 885743"/>
                <a:gd name="connsiteY0" fmla="*/ 80482 h 2043948"/>
                <a:gd name="connsiteX1" fmla="*/ 883581 w 885743"/>
                <a:gd name="connsiteY1" fmla="*/ 1007952 h 2043948"/>
                <a:gd name="connsiteX2" fmla="*/ 794811 w 885743"/>
                <a:gd name="connsiteY2" fmla="*/ 1981822 h 2043948"/>
                <a:gd name="connsiteX3" fmla="*/ 284298 w 885743"/>
                <a:gd name="connsiteY3" fmla="*/ 2027473 h 2043948"/>
                <a:gd name="connsiteX4" fmla="*/ 401176 w 885743"/>
                <a:gd name="connsiteY4" fmla="*/ 554808 h 2043948"/>
                <a:gd name="connsiteX5" fmla="*/ 202835 w 885743"/>
                <a:gd name="connsiteY5" fmla="*/ 1586665 h 2043948"/>
                <a:gd name="connsiteX6" fmla="*/ 0 w 885743"/>
                <a:gd name="connsiteY6" fmla="*/ 1564331 h 2043948"/>
                <a:gd name="connsiteX7" fmla="*/ 266251 w 885743"/>
                <a:gd name="connsiteY7" fmla="*/ 131296 h 2043948"/>
                <a:gd name="connsiteX8" fmla="*/ 783952 w 885743"/>
                <a:gd name="connsiteY8" fmla="*/ 15794 h 2043948"/>
                <a:gd name="connsiteX9" fmla="*/ 727102 w 885743"/>
                <a:gd name="connsiteY9" fmla="*/ 80482 h 204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5743" h="2043948">
                  <a:moveTo>
                    <a:pt x="727102" y="80482"/>
                  </a:moveTo>
                  <a:lnTo>
                    <a:pt x="883581" y="1007952"/>
                  </a:lnTo>
                  <a:cubicBezTo>
                    <a:pt x="892647" y="1740303"/>
                    <a:pt x="875098" y="1916405"/>
                    <a:pt x="794811" y="1981822"/>
                  </a:cubicBezTo>
                  <a:cubicBezTo>
                    <a:pt x="714524" y="2047239"/>
                    <a:pt x="377454" y="2058380"/>
                    <a:pt x="284298" y="2027473"/>
                  </a:cubicBezTo>
                  <a:cubicBezTo>
                    <a:pt x="310367" y="1345798"/>
                    <a:pt x="414753" y="628276"/>
                    <a:pt x="401176" y="554808"/>
                  </a:cubicBezTo>
                  <a:cubicBezTo>
                    <a:pt x="387599" y="481340"/>
                    <a:pt x="244545" y="1310741"/>
                    <a:pt x="202835" y="1586665"/>
                  </a:cubicBezTo>
                  <a:lnTo>
                    <a:pt x="0" y="1564331"/>
                  </a:lnTo>
                  <a:cubicBezTo>
                    <a:pt x="67377" y="1124777"/>
                    <a:pt x="36190" y="483649"/>
                    <a:pt x="266251" y="131296"/>
                  </a:cubicBezTo>
                  <a:cubicBezTo>
                    <a:pt x="358464" y="-48948"/>
                    <a:pt x="607030" y="5309"/>
                    <a:pt x="783952" y="15794"/>
                  </a:cubicBezTo>
                  <a:lnTo>
                    <a:pt x="727102" y="8048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Freihandform 318"/>
            <p:cNvSpPr/>
            <p:nvPr/>
          </p:nvSpPr>
          <p:spPr>
            <a:xfrm rot="21351289" flipH="1">
              <a:off x="7496677" y="1964713"/>
              <a:ext cx="475076" cy="1896322"/>
            </a:xfrm>
            <a:custGeom>
              <a:avLst/>
              <a:gdLst>
                <a:gd name="connsiteX0" fmla="*/ 380467 w 380467"/>
                <a:gd name="connsiteY0" fmla="*/ 898414 h 898414"/>
                <a:gd name="connsiteX1" fmla="*/ 73536 w 380467"/>
                <a:gd name="connsiteY1" fmla="*/ 172649 h 898414"/>
                <a:gd name="connsiteX2" fmla="*/ 115100 w 380467"/>
                <a:gd name="connsiteY2" fmla="*/ 124691 h 898414"/>
                <a:gd name="connsiteX3" fmla="*/ 57550 w 380467"/>
                <a:gd name="connsiteY3" fmla="*/ 131086 h 898414"/>
                <a:gd name="connsiteX4" fmla="*/ 0 w 380467"/>
                <a:gd name="connsiteY4" fmla="*/ 0 h 898414"/>
                <a:gd name="connsiteX0" fmla="*/ 380467 w 380467"/>
                <a:gd name="connsiteY0" fmla="*/ 898414 h 898414"/>
                <a:gd name="connsiteX1" fmla="*/ 355699 w 380467"/>
                <a:gd name="connsiteY1" fmla="*/ 835236 h 898414"/>
                <a:gd name="connsiteX2" fmla="*/ 73536 w 380467"/>
                <a:gd name="connsiteY2" fmla="*/ 172649 h 898414"/>
                <a:gd name="connsiteX3" fmla="*/ 115100 w 380467"/>
                <a:gd name="connsiteY3" fmla="*/ 124691 h 898414"/>
                <a:gd name="connsiteX4" fmla="*/ 57550 w 380467"/>
                <a:gd name="connsiteY4" fmla="*/ 131086 h 898414"/>
                <a:gd name="connsiteX5" fmla="*/ 0 w 380467"/>
                <a:gd name="connsiteY5" fmla="*/ 0 h 898414"/>
                <a:gd name="connsiteX0" fmla="*/ 404980 w 404980"/>
                <a:gd name="connsiteY0" fmla="*/ 1618120 h 1618120"/>
                <a:gd name="connsiteX1" fmla="*/ 355699 w 404980"/>
                <a:gd name="connsiteY1" fmla="*/ 835236 h 1618120"/>
                <a:gd name="connsiteX2" fmla="*/ 73536 w 404980"/>
                <a:gd name="connsiteY2" fmla="*/ 172649 h 1618120"/>
                <a:gd name="connsiteX3" fmla="*/ 115100 w 404980"/>
                <a:gd name="connsiteY3" fmla="*/ 124691 h 1618120"/>
                <a:gd name="connsiteX4" fmla="*/ 57550 w 404980"/>
                <a:gd name="connsiteY4" fmla="*/ 131086 h 1618120"/>
                <a:gd name="connsiteX5" fmla="*/ 0 w 404980"/>
                <a:gd name="connsiteY5" fmla="*/ 0 h 1618120"/>
                <a:gd name="connsiteX0" fmla="*/ 404980 w 407936"/>
                <a:gd name="connsiteY0" fmla="*/ 1618120 h 1618120"/>
                <a:gd name="connsiteX1" fmla="*/ 355699 w 407936"/>
                <a:gd name="connsiteY1" fmla="*/ 835236 h 1618120"/>
                <a:gd name="connsiteX2" fmla="*/ 73536 w 407936"/>
                <a:gd name="connsiteY2" fmla="*/ 172649 h 1618120"/>
                <a:gd name="connsiteX3" fmla="*/ 115100 w 407936"/>
                <a:gd name="connsiteY3" fmla="*/ 124691 h 1618120"/>
                <a:gd name="connsiteX4" fmla="*/ 57550 w 407936"/>
                <a:gd name="connsiteY4" fmla="*/ 131086 h 1618120"/>
                <a:gd name="connsiteX5" fmla="*/ 0 w 407936"/>
                <a:gd name="connsiteY5" fmla="*/ 0 h 1618120"/>
                <a:gd name="connsiteX0" fmla="*/ 404980 w 410105"/>
                <a:gd name="connsiteY0" fmla="*/ 1618120 h 1618120"/>
                <a:gd name="connsiteX1" fmla="*/ 355699 w 410105"/>
                <a:gd name="connsiteY1" fmla="*/ 835236 h 1618120"/>
                <a:gd name="connsiteX2" fmla="*/ 73536 w 410105"/>
                <a:gd name="connsiteY2" fmla="*/ 172649 h 1618120"/>
                <a:gd name="connsiteX3" fmla="*/ 115100 w 410105"/>
                <a:gd name="connsiteY3" fmla="*/ 124691 h 1618120"/>
                <a:gd name="connsiteX4" fmla="*/ 57550 w 410105"/>
                <a:gd name="connsiteY4" fmla="*/ 131086 h 1618120"/>
                <a:gd name="connsiteX5" fmla="*/ 0 w 410105"/>
                <a:gd name="connsiteY5" fmla="*/ 0 h 1618120"/>
                <a:gd name="connsiteX0" fmla="*/ 404980 w 408794"/>
                <a:gd name="connsiteY0" fmla="*/ 1618120 h 1618120"/>
                <a:gd name="connsiteX1" fmla="*/ 355699 w 408794"/>
                <a:gd name="connsiteY1" fmla="*/ 835236 h 1618120"/>
                <a:gd name="connsiteX2" fmla="*/ 73536 w 408794"/>
                <a:gd name="connsiteY2" fmla="*/ 172649 h 1618120"/>
                <a:gd name="connsiteX3" fmla="*/ 115100 w 408794"/>
                <a:gd name="connsiteY3" fmla="*/ 124691 h 1618120"/>
                <a:gd name="connsiteX4" fmla="*/ 57550 w 408794"/>
                <a:gd name="connsiteY4" fmla="*/ 131086 h 1618120"/>
                <a:gd name="connsiteX5" fmla="*/ 0 w 408794"/>
                <a:gd name="connsiteY5" fmla="*/ 0 h 1618120"/>
                <a:gd name="connsiteX0" fmla="*/ 404980 w 404980"/>
                <a:gd name="connsiteY0" fmla="*/ 1618120 h 1618120"/>
                <a:gd name="connsiteX1" fmla="*/ 355699 w 404980"/>
                <a:gd name="connsiteY1" fmla="*/ 835236 h 1618120"/>
                <a:gd name="connsiteX2" fmla="*/ 73536 w 404980"/>
                <a:gd name="connsiteY2" fmla="*/ 172649 h 1618120"/>
                <a:gd name="connsiteX3" fmla="*/ 115100 w 404980"/>
                <a:gd name="connsiteY3" fmla="*/ 124691 h 1618120"/>
                <a:gd name="connsiteX4" fmla="*/ 57550 w 404980"/>
                <a:gd name="connsiteY4" fmla="*/ 131086 h 1618120"/>
                <a:gd name="connsiteX5" fmla="*/ 0 w 404980"/>
                <a:gd name="connsiteY5" fmla="*/ 0 h 1618120"/>
                <a:gd name="connsiteX0" fmla="*/ 404980 w 404980"/>
                <a:gd name="connsiteY0" fmla="*/ 1618120 h 1618120"/>
                <a:gd name="connsiteX1" fmla="*/ 355699 w 404980"/>
                <a:gd name="connsiteY1" fmla="*/ 835236 h 1618120"/>
                <a:gd name="connsiteX2" fmla="*/ 73536 w 404980"/>
                <a:gd name="connsiteY2" fmla="*/ 172649 h 1618120"/>
                <a:gd name="connsiteX3" fmla="*/ 115100 w 404980"/>
                <a:gd name="connsiteY3" fmla="*/ 124691 h 1618120"/>
                <a:gd name="connsiteX4" fmla="*/ 57550 w 404980"/>
                <a:gd name="connsiteY4" fmla="*/ 131086 h 1618120"/>
                <a:gd name="connsiteX5" fmla="*/ 0 w 404980"/>
                <a:gd name="connsiteY5" fmla="*/ 0 h 161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980" h="1618120">
                  <a:moveTo>
                    <a:pt x="404980" y="1618120"/>
                  </a:moveTo>
                  <a:cubicBezTo>
                    <a:pt x="403764" y="1294401"/>
                    <a:pt x="386733" y="1024686"/>
                    <a:pt x="355699" y="835236"/>
                  </a:cubicBezTo>
                  <a:lnTo>
                    <a:pt x="73536" y="172649"/>
                  </a:lnTo>
                  <a:lnTo>
                    <a:pt x="115100" y="124691"/>
                  </a:lnTo>
                  <a:lnTo>
                    <a:pt x="57550" y="13108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20" name="Gerader Verbinder 319"/>
            <p:cNvCxnSpPr>
              <a:endCxn id="318" idx="4"/>
            </p:cNvCxnSpPr>
            <p:nvPr/>
          </p:nvCxnSpPr>
          <p:spPr>
            <a:xfrm flipH="1">
              <a:off x="8015049" y="1988107"/>
              <a:ext cx="41364" cy="54713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Freihandform 320"/>
            <p:cNvSpPr/>
            <p:nvPr/>
          </p:nvSpPr>
          <p:spPr>
            <a:xfrm>
              <a:off x="7349132" y="1933582"/>
              <a:ext cx="229551" cy="274099"/>
            </a:xfrm>
            <a:custGeom>
              <a:avLst/>
              <a:gdLst>
                <a:gd name="connsiteX0" fmla="*/ 65314 w 160020"/>
                <a:gd name="connsiteY0" fmla="*/ 0 h 176348"/>
                <a:gd name="connsiteX1" fmla="*/ 65314 w 160020"/>
                <a:gd name="connsiteY1" fmla="*/ 0 h 176348"/>
                <a:gd name="connsiteX2" fmla="*/ 127362 w 160020"/>
                <a:gd name="connsiteY2" fmla="*/ 45720 h 176348"/>
                <a:gd name="connsiteX3" fmla="*/ 150222 w 160020"/>
                <a:gd name="connsiteY3" fmla="*/ 75111 h 176348"/>
                <a:gd name="connsiteX4" fmla="*/ 160020 w 160020"/>
                <a:gd name="connsiteY4" fmla="*/ 84908 h 176348"/>
                <a:gd name="connsiteX5" fmla="*/ 160020 w 160020"/>
                <a:gd name="connsiteY5" fmla="*/ 84908 h 176348"/>
                <a:gd name="connsiteX6" fmla="*/ 81642 w 160020"/>
                <a:gd name="connsiteY6" fmla="*/ 176348 h 176348"/>
                <a:gd name="connsiteX7" fmla="*/ 0 w 160020"/>
                <a:gd name="connsiteY7" fmla="*/ 3265 h 176348"/>
                <a:gd name="connsiteX8" fmla="*/ 65314 w 160020"/>
                <a:gd name="connsiteY8" fmla="*/ 0 h 17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" h="176348">
                  <a:moveTo>
                    <a:pt x="65314" y="0"/>
                  </a:moveTo>
                  <a:lnTo>
                    <a:pt x="65314" y="0"/>
                  </a:lnTo>
                  <a:cubicBezTo>
                    <a:pt x="85997" y="15240"/>
                    <a:pt x="108119" y="28698"/>
                    <a:pt x="127362" y="45720"/>
                  </a:cubicBezTo>
                  <a:cubicBezTo>
                    <a:pt x="136658" y="53944"/>
                    <a:pt x="141446" y="66335"/>
                    <a:pt x="150222" y="75111"/>
                  </a:cubicBezTo>
                  <a:lnTo>
                    <a:pt x="160020" y="84908"/>
                  </a:lnTo>
                  <a:lnTo>
                    <a:pt x="160020" y="84908"/>
                  </a:lnTo>
                  <a:lnTo>
                    <a:pt x="81642" y="176348"/>
                  </a:lnTo>
                  <a:lnTo>
                    <a:pt x="0" y="3265"/>
                  </a:lnTo>
                  <a:lnTo>
                    <a:pt x="6531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Freihandform 321"/>
            <p:cNvSpPr/>
            <p:nvPr/>
          </p:nvSpPr>
          <p:spPr>
            <a:xfrm flipH="1">
              <a:off x="7541983" y="1929058"/>
              <a:ext cx="229551" cy="274099"/>
            </a:xfrm>
            <a:custGeom>
              <a:avLst/>
              <a:gdLst>
                <a:gd name="connsiteX0" fmla="*/ 65314 w 160020"/>
                <a:gd name="connsiteY0" fmla="*/ 0 h 176348"/>
                <a:gd name="connsiteX1" fmla="*/ 65314 w 160020"/>
                <a:gd name="connsiteY1" fmla="*/ 0 h 176348"/>
                <a:gd name="connsiteX2" fmla="*/ 127362 w 160020"/>
                <a:gd name="connsiteY2" fmla="*/ 45720 h 176348"/>
                <a:gd name="connsiteX3" fmla="*/ 150222 w 160020"/>
                <a:gd name="connsiteY3" fmla="*/ 75111 h 176348"/>
                <a:gd name="connsiteX4" fmla="*/ 160020 w 160020"/>
                <a:gd name="connsiteY4" fmla="*/ 84908 h 176348"/>
                <a:gd name="connsiteX5" fmla="*/ 160020 w 160020"/>
                <a:gd name="connsiteY5" fmla="*/ 84908 h 176348"/>
                <a:gd name="connsiteX6" fmla="*/ 81642 w 160020"/>
                <a:gd name="connsiteY6" fmla="*/ 176348 h 176348"/>
                <a:gd name="connsiteX7" fmla="*/ 0 w 160020"/>
                <a:gd name="connsiteY7" fmla="*/ 3265 h 176348"/>
                <a:gd name="connsiteX8" fmla="*/ 65314 w 160020"/>
                <a:gd name="connsiteY8" fmla="*/ 0 h 17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" h="176348">
                  <a:moveTo>
                    <a:pt x="65314" y="0"/>
                  </a:moveTo>
                  <a:lnTo>
                    <a:pt x="65314" y="0"/>
                  </a:lnTo>
                  <a:cubicBezTo>
                    <a:pt x="85997" y="15240"/>
                    <a:pt x="108119" y="28698"/>
                    <a:pt x="127362" y="45720"/>
                  </a:cubicBezTo>
                  <a:cubicBezTo>
                    <a:pt x="136658" y="53944"/>
                    <a:pt x="141446" y="66335"/>
                    <a:pt x="150222" y="75111"/>
                  </a:cubicBezTo>
                  <a:lnTo>
                    <a:pt x="160020" y="84908"/>
                  </a:lnTo>
                  <a:lnTo>
                    <a:pt x="160020" y="84908"/>
                  </a:lnTo>
                  <a:lnTo>
                    <a:pt x="81642" y="176348"/>
                  </a:lnTo>
                  <a:lnTo>
                    <a:pt x="0" y="3265"/>
                  </a:lnTo>
                  <a:lnTo>
                    <a:pt x="6531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Freihandform 322"/>
            <p:cNvSpPr/>
            <p:nvPr/>
          </p:nvSpPr>
          <p:spPr>
            <a:xfrm>
              <a:off x="7119332" y="642617"/>
              <a:ext cx="893796" cy="705033"/>
            </a:xfrm>
            <a:custGeom>
              <a:avLst/>
              <a:gdLst>
                <a:gd name="connsiteX0" fmla="*/ 410099 w 820198"/>
                <a:gd name="connsiteY0" fmla="*/ 0 h 573157"/>
                <a:gd name="connsiteX1" fmla="*/ 820198 w 820198"/>
                <a:gd name="connsiteY1" fmla="*/ 428725 h 573157"/>
                <a:gd name="connsiteX2" fmla="*/ 811866 w 820198"/>
                <a:gd name="connsiteY2" fmla="*/ 515128 h 573157"/>
                <a:gd name="connsiteX3" fmla="*/ 794636 w 820198"/>
                <a:gd name="connsiteY3" fmla="*/ 573157 h 573157"/>
                <a:gd name="connsiteX4" fmla="*/ 787970 w 820198"/>
                <a:gd name="connsiteY4" fmla="*/ 550709 h 573157"/>
                <a:gd name="connsiteX5" fmla="*/ 410099 w 820198"/>
                <a:gd name="connsiteY5" fmla="*/ 288863 h 573157"/>
                <a:gd name="connsiteX6" fmla="*/ 32228 w 820198"/>
                <a:gd name="connsiteY6" fmla="*/ 550709 h 573157"/>
                <a:gd name="connsiteX7" fmla="*/ 25563 w 820198"/>
                <a:gd name="connsiteY7" fmla="*/ 573157 h 573157"/>
                <a:gd name="connsiteX8" fmla="*/ 8332 w 820198"/>
                <a:gd name="connsiteY8" fmla="*/ 515128 h 573157"/>
                <a:gd name="connsiteX9" fmla="*/ 0 w 820198"/>
                <a:gd name="connsiteY9" fmla="*/ 428725 h 573157"/>
                <a:gd name="connsiteX10" fmla="*/ 410099 w 820198"/>
                <a:gd name="connsiteY10" fmla="*/ 0 h 573157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32228 w 820198"/>
                <a:gd name="connsiteY6" fmla="*/ 550772 h 573220"/>
                <a:gd name="connsiteX7" fmla="*/ 25563 w 820198"/>
                <a:gd name="connsiteY7" fmla="*/ 573220 h 573220"/>
                <a:gd name="connsiteX8" fmla="*/ 8332 w 820198"/>
                <a:gd name="connsiteY8" fmla="*/ 515191 h 573220"/>
                <a:gd name="connsiteX9" fmla="*/ 0 w 820198"/>
                <a:gd name="connsiteY9" fmla="*/ 428788 h 573220"/>
                <a:gd name="connsiteX10" fmla="*/ 410099 w 820198"/>
                <a:gd name="connsiteY10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245921 w 820198"/>
                <a:gd name="connsiteY6" fmla="*/ 332143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245921 w 820198"/>
                <a:gd name="connsiteY6" fmla="*/ 332143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245921 w 820198"/>
                <a:gd name="connsiteY6" fmla="*/ 332143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245921 w 820198"/>
                <a:gd name="connsiteY6" fmla="*/ 332143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369489 w 820198"/>
                <a:gd name="connsiteY6" fmla="*/ 369214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369489 w 820198"/>
                <a:gd name="connsiteY6" fmla="*/ 369214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369489 w 820198"/>
                <a:gd name="connsiteY6" fmla="*/ 369214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369489 w 820198"/>
                <a:gd name="connsiteY6" fmla="*/ 369214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517191 w 820198"/>
                <a:gd name="connsiteY5" fmla="*/ 334235 h 573220"/>
                <a:gd name="connsiteX6" fmla="*/ 369489 w 820198"/>
                <a:gd name="connsiteY6" fmla="*/ 369214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517191 w 820198"/>
                <a:gd name="connsiteY5" fmla="*/ 334235 h 573220"/>
                <a:gd name="connsiteX6" fmla="*/ 369489 w 820198"/>
                <a:gd name="connsiteY6" fmla="*/ 369214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0 h 573157"/>
                <a:gd name="connsiteX1" fmla="*/ 820198 w 820198"/>
                <a:gd name="connsiteY1" fmla="*/ 428725 h 573157"/>
                <a:gd name="connsiteX2" fmla="*/ 811866 w 820198"/>
                <a:gd name="connsiteY2" fmla="*/ 515128 h 573157"/>
                <a:gd name="connsiteX3" fmla="*/ 794636 w 820198"/>
                <a:gd name="connsiteY3" fmla="*/ 573157 h 573157"/>
                <a:gd name="connsiteX4" fmla="*/ 787970 w 820198"/>
                <a:gd name="connsiteY4" fmla="*/ 550709 h 573157"/>
                <a:gd name="connsiteX5" fmla="*/ 517191 w 820198"/>
                <a:gd name="connsiteY5" fmla="*/ 334172 h 573157"/>
                <a:gd name="connsiteX6" fmla="*/ 369489 w 820198"/>
                <a:gd name="connsiteY6" fmla="*/ 369151 h 573157"/>
                <a:gd name="connsiteX7" fmla="*/ 32228 w 820198"/>
                <a:gd name="connsiteY7" fmla="*/ 550709 h 573157"/>
                <a:gd name="connsiteX8" fmla="*/ 25563 w 820198"/>
                <a:gd name="connsiteY8" fmla="*/ 573157 h 573157"/>
                <a:gd name="connsiteX9" fmla="*/ 8332 w 820198"/>
                <a:gd name="connsiteY9" fmla="*/ 515128 h 573157"/>
                <a:gd name="connsiteX10" fmla="*/ 0 w 820198"/>
                <a:gd name="connsiteY10" fmla="*/ 428725 h 573157"/>
                <a:gd name="connsiteX11" fmla="*/ 410099 w 820198"/>
                <a:gd name="connsiteY11" fmla="*/ 0 h 573157"/>
                <a:gd name="connsiteX0" fmla="*/ 410099 w 849049"/>
                <a:gd name="connsiteY0" fmla="*/ 0 h 503135"/>
                <a:gd name="connsiteX1" fmla="*/ 820198 w 849049"/>
                <a:gd name="connsiteY1" fmla="*/ 358703 h 503135"/>
                <a:gd name="connsiteX2" fmla="*/ 811866 w 849049"/>
                <a:gd name="connsiteY2" fmla="*/ 445106 h 503135"/>
                <a:gd name="connsiteX3" fmla="*/ 794636 w 849049"/>
                <a:gd name="connsiteY3" fmla="*/ 503135 h 503135"/>
                <a:gd name="connsiteX4" fmla="*/ 787970 w 849049"/>
                <a:gd name="connsiteY4" fmla="*/ 480687 h 503135"/>
                <a:gd name="connsiteX5" fmla="*/ 517191 w 849049"/>
                <a:gd name="connsiteY5" fmla="*/ 264150 h 503135"/>
                <a:gd name="connsiteX6" fmla="*/ 369489 w 849049"/>
                <a:gd name="connsiteY6" fmla="*/ 299129 h 503135"/>
                <a:gd name="connsiteX7" fmla="*/ 32228 w 849049"/>
                <a:gd name="connsiteY7" fmla="*/ 480687 h 503135"/>
                <a:gd name="connsiteX8" fmla="*/ 25563 w 849049"/>
                <a:gd name="connsiteY8" fmla="*/ 503135 h 503135"/>
                <a:gd name="connsiteX9" fmla="*/ 8332 w 849049"/>
                <a:gd name="connsiteY9" fmla="*/ 445106 h 503135"/>
                <a:gd name="connsiteX10" fmla="*/ 0 w 849049"/>
                <a:gd name="connsiteY10" fmla="*/ 358703 h 503135"/>
                <a:gd name="connsiteX11" fmla="*/ 410099 w 849049"/>
                <a:gd name="connsiteY11" fmla="*/ 0 h 503135"/>
                <a:gd name="connsiteX0" fmla="*/ 410099 w 849049"/>
                <a:gd name="connsiteY0" fmla="*/ 97 h 503232"/>
                <a:gd name="connsiteX1" fmla="*/ 820198 w 849049"/>
                <a:gd name="connsiteY1" fmla="*/ 358800 h 503232"/>
                <a:gd name="connsiteX2" fmla="*/ 811866 w 849049"/>
                <a:gd name="connsiteY2" fmla="*/ 445203 h 503232"/>
                <a:gd name="connsiteX3" fmla="*/ 794636 w 849049"/>
                <a:gd name="connsiteY3" fmla="*/ 503232 h 503232"/>
                <a:gd name="connsiteX4" fmla="*/ 787970 w 849049"/>
                <a:gd name="connsiteY4" fmla="*/ 480784 h 503232"/>
                <a:gd name="connsiteX5" fmla="*/ 517191 w 849049"/>
                <a:gd name="connsiteY5" fmla="*/ 264247 h 503232"/>
                <a:gd name="connsiteX6" fmla="*/ 369489 w 849049"/>
                <a:gd name="connsiteY6" fmla="*/ 299226 h 503232"/>
                <a:gd name="connsiteX7" fmla="*/ 32228 w 849049"/>
                <a:gd name="connsiteY7" fmla="*/ 480784 h 503232"/>
                <a:gd name="connsiteX8" fmla="*/ 25563 w 849049"/>
                <a:gd name="connsiteY8" fmla="*/ 503232 h 503232"/>
                <a:gd name="connsiteX9" fmla="*/ 8332 w 849049"/>
                <a:gd name="connsiteY9" fmla="*/ 445203 h 503232"/>
                <a:gd name="connsiteX10" fmla="*/ 0 w 849049"/>
                <a:gd name="connsiteY10" fmla="*/ 358800 h 503232"/>
                <a:gd name="connsiteX11" fmla="*/ 410099 w 849049"/>
                <a:gd name="connsiteY11" fmla="*/ 97 h 503232"/>
                <a:gd name="connsiteX0" fmla="*/ 410099 w 855421"/>
                <a:gd name="connsiteY0" fmla="*/ 435 h 503570"/>
                <a:gd name="connsiteX1" fmla="*/ 828436 w 855421"/>
                <a:gd name="connsiteY1" fmla="*/ 289116 h 503570"/>
                <a:gd name="connsiteX2" fmla="*/ 811866 w 855421"/>
                <a:gd name="connsiteY2" fmla="*/ 445541 h 503570"/>
                <a:gd name="connsiteX3" fmla="*/ 794636 w 855421"/>
                <a:gd name="connsiteY3" fmla="*/ 503570 h 503570"/>
                <a:gd name="connsiteX4" fmla="*/ 787970 w 855421"/>
                <a:gd name="connsiteY4" fmla="*/ 481122 h 503570"/>
                <a:gd name="connsiteX5" fmla="*/ 517191 w 855421"/>
                <a:gd name="connsiteY5" fmla="*/ 264585 h 503570"/>
                <a:gd name="connsiteX6" fmla="*/ 369489 w 855421"/>
                <a:gd name="connsiteY6" fmla="*/ 299564 h 503570"/>
                <a:gd name="connsiteX7" fmla="*/ 32228 w 855421"/>
                <a:gd name="connsiteY7" fmla="*/ 481122 h 503570"/>
                <a:gd name="connsiteX8" fmla="*/ 25563 w 855421"/>
                <a:gd name="connsiteY8" fmla="*/ 503570 h 503570"/>
                <a:gd name="connsiteX9" fmla="*/ 8332 w 855421"/>
                <a:gd name="connsiteY9" fmla="*/ 445541 h 503570"/>
                <a:gd name="connsiteX10" fmla="*/ 0 w 855421"/>
                <a:gd name="connsiteY10" fmla="*/ 359138 h 503570"/>
                <a:gd name="connsiteX11" fmla="*/ 410099 w 855421"/>
                <a:gd name="connsiteY11" fmla="*/ 435 h 503570"/>
                <a:gd name="connsiteX0" fmla="*/ 410099 w 811866"/>
                <a:gd name="connsiteY0" fmla="*/ 0 h 503135"/>
                <a:gd name="connsiteX1" fmla="*/ 811866 w 811866"/>
                <a:gd name="connsiteY1" fmla="*/ 445106 h 503135"/>
                <a:gd name="connsiteX2" fmla="*/ 794636 w 811866"/>
                <a:gd name="connsiteY2" fmla="*/ 503135 h 503135"/>
                <a:gd name="connsiteX3" fmla="*/ 787970 w 811866"/>
                <a:gd name="connsiteY3" fmla="*/ 480687 h 503135"/>
                <a:gd name="connsiteX4" fmla="*/ 517191 w 811866"/>
                <a:gd name="connsiteY4" fmla="*/ 264150 h 503135"/>
                <a:gd name="connsiteX5" fmla="*/ 369489 w 811866"/>
                <a:gd name="connsiteY5" fmla="*/ 299129 h 503135"/>
                <a:gd name="connsiteX6" fmla="*/ 32228 w 811866"/>
                <a:gd name="connsiteY6" fmla="*/ 480687 h 503135"/>
                <a:gd name="connsiteX7" fmla="*/ 25563 w 811866"/>
                <a:gd name="connsiteY7" fmla="*/ 503135 h 503135"/>
                <a:gd name="connsiteX8" fmla="*/ 8332 w 811866"/>
                <a:gd name="connsiteY8" fmla="*/ 445106 h 503135"/>
                <a:gd name="connsiteX9" fmla="*/ 0 w 811866"/>
                <a:gd name="connsiteY9" fmla="*/ 358703 h 503135"/>
                <a:gd name="connsiteX10" fmla="*/ 410099 w 811866"/>
                <a:gd name="connsiteY10" fmla="*/ 0 h 503135"/>
                <a:gd name="connsiteX0" fmla="*/ 410099 w 812383"/>
                <a:gd name="connsiteY0" fmla="*/ 0 h 587544"/>
                <a:gd name="connsiteX1" fmla="*/ 811866 w 812383"/>
                <a:gd name="connsiteY1" fmla="*/ 445106 h 587544"/>
                <a:gd name="connsiteX2" fmla="*/ 794636 w 812383"/>
                <a:gd name="connsiteY2" fmla="*/ 503135 h 587544"/>
                <a:gd name="connsiteX3" fmla="*/ 787970 w 812383"/>
                <a:gd name="connsiteY3" fmla="*/ 480687 h 587544"/>
                <a:gd name="connsiteX4" fmla="*/ 517191 w 812383"/>
                <a:gd name="connsiteY4" fmla="*/ 264150 h 587544"/>
                <a:gd name="connsiteX5" fmla="*/ 369489 w 812383"/>
                <a:gd name="connsiteY5" fmla="*/ 299129 h 587544"/>
                <a:gd name="connsiteX6" fmla="*/ 32228 w 812383"/>
                <a:gd name="connsiteY6" fmla="*/ 480687 h 587544"/>
                <a:gd name="connsiteX7" fmla="*/ 25563 w 812383"/>
                <a:gd name="connsiteY7" fmla="*/ 503135 h 587544"/>
                <a:gd name="connsiteX8" fmla="*/ 8332 w 812383"/>
                <a:gd name="connsiteY8" fmla="*/ 445106 h 587544"/>
                <a:gd name="connsiteX9" fmla="*/ 0 w 812383"/>
                <a:gd name="connsiteY9" fmla="*/ 358703 h 587544"/>
                <a:gd name="connsiteX10" fmla="*/ 410099 w 812383"/>
                <a:gd name="connsiteY10" fmla="*/ 0 h 587544"/>
                <a:gd name="connsiteX0" fmla="*/ 401767 w 804048"/>
                <a:gd name="connsiteY0" fmla="*/ 0 h 587544"/>
                <a:gd name="connsiteX1" fmla="*/ 803534 w 804048"/>
                <a:gd name="connsiteY1" fmla="*/ 445106 h 587544"/>
                <a:gd name="connsiteX2" fmla="*/ 786304 w 804048"/>
                <a:gd name="connsiteY2" fmla="*/ 503135 h 587544"/>
                <a:gd name="connsiteX3" fmla="*/ 779638 w 804048"/>
                <a:gd name="connsiteY3" fmla="*/ 480687 h 587544"/>
                <a:gd name="connsiteX4" fmla="*/ 508859 w 804048"/>
                <a:gd name="connsiteY4" fmla="*/ 264150 h 587544"/>
                <a:gd name="connsiteX5" fmla="*/ 361157 w 804048"/>
                <a:gd name="connsiteY5" fmla="*/ 299129 h 587544"/>
                <a:gd name="connsiteX6" fmla="*/ 23896 w 804048"/>
                <a:gd name="connsiteY6" fmla="*/ 480687 h 587544"/>
                <a:gd name="connsiteX7" fmla="*/ 17231 w 804048"/>
                <a:gd name="connsiteY7" fmla="*/ 503135 h 587544"/>
                <a:gd name="connsiteX8" fmla="*/ 0 w 804048"/>
                <a:gd name="connsiteY8" fmla="*/ 445106 h 587544"/>
                <a:gd name="connsiteX9" fmla="*/ 401767 w 804048"/>
                <a:gd name="connsiteY9" fmla="*/ 0 h 587544"/>
                <a:gd name="connsiteX0" fmla="*/ 403138 w 805419"/>
                <a:gd name="connsiteY0" fmla="*/ 0 h 587544"/>
                <a:gd name="connsiteX1" fmla="*/ 804905 w 805419"/>
                <a:gd name="connsiteY1" fmla="*/ 445106 h 587544"/>
                <a:gd name="connsiteX2" fmla="*/ 787675 w 805419"/>
                <a:gd name="connsiteY2" fmla="*/ 503135 h 587544"/>
                <a:gd name="connsiteX3" fmla="*/ 781009 w 805419"/>
                <a:gd name="connsiteY3" fmla="*/ 480687 h 587544"/>
                <a:gd name="connsiteX4" fmla="*/ 510230 w 805419"/>
                <a:gd name="connsiteY4" fmla="*/ 264150 h 587544"/>
                <a:gd name="connsiteX5" fmla="*/ 362528 w 805419"/>
                <a:gd name="connsiteY5" fmla="*/ 299129 h 587544"/>
                <a:gd name="connsiteX6" fmla="*/ 25267 w 805419"/>
                <a:gd name="connsiteY6" fmla="*/ 480687 h 587544"/>
                <a:gd name="connsiteX7" fmla="*/ 18602 w 805419"/>
                <a:gd name="connsiteY7" fmla="*/ 503135 h 587544"/>
                <a:gd name="connsiteX8" fmla="*/ 1371 w 805419"/>
                <a:gd name="connsiteY8" fmla="*/ 445106 h 587544"/>
                <a:gd name="connsiteX9" fmla="*/ 403138 w 805419"/>
                <a:gd name="connsiteY9" fmla="*/ 0 h 587544"/>
                <a:gd name="connsiteX0" fmla="*/ 403138 w 805691"/>
                <a:gd name="connsiteY0" fmla="*/ 79 h 587623"/>
                <a:gd name="connsiteX1" fmla="*/ 804905 w 805691"/>
                <a:gd name="connsiteY1" fmla="*/ 445185 h 587623"/>
                <a:gd name="connsiteX2" fmla="*/ 787675 w 805691"/>
                <a:gd name="connsiteY2" fmla="*/ 503214 h 587623"/>
                <a:gd name="connsiteX3" fmla="*/ 781009 w 805691"/>
                <a:gd name="connsiteY3" fmla="*/ 480766 h 587623"/>
                <a:gd name="connsiteX4" fmla="*/ 510230 w 805691"/>
                <a:gd name="connsiteY4" fmla="*/ 264229 h 587623"/>
                <a:gd name="connsiteX5" fmla="*/ 362528 w 805691"/>
                <a:gd name="connsiteY5" fmla="*/ 299208 h 587623"/>
                <a:gd name="connsiteX6" fmla="*/ 25267 w 805691"/>
                <a:gd name="connsiteY6" fmla="*/ 480766 h 587623"/>
                <a:gd name="connsiteX7" fmla="*/ 18602 w 805691"/>
                <a:gd name="connsiteY7" fmla="*/ 503214 h 587623"/>
                <a:gd name="connsiteX8" fmla="*/ 1371 w 805691"/>
                <a:gd name="connsiteY8" fmla="*/ 445185 h 587623"/>
                <a:gd name="connsiteX9" fmla="*/ 403138 w 805691"/>
                <a:gd name="connsiteY9" fmla="*/ 79 h 587623"/>
                <a:gd name="connsiteX0" fmla="*/ 403138 w 805691"/>
                <a:gd name="connsiteY0" fmla="*/ 79 h 587623"/>
                <a:gd name="connsiteX1" fmla="*/ 804905 w 805691"/>
                <a:gd name="connsiteY1" fmla="*/ 445185 h 587623"/>
                <a:gd name="connsiteX2" fmla="*/ 787675 w 805691"/>
                <a:gd name="connsiteY2" fmla="*/ 503214 h 587623"/>
                <a:gd name="connsiteX3" fmla="*/ 781009 w 805691"/>
                <a:gd name="connsiteY3" fmla="*/ 480766 h 587623"/>
                <a:gd name="connsiteX4" fmla="*/ 519822 w 805691"/>
                <a:gd name="connsiteY4" fmla="*/ 235454 h 587623"/>
                <a:gd name="connsiteX5" fmla="*/ 362528 w 805691"/>
                <a:gd name="connsiteY5" fmla="*/ 299208 h 587623"/>
                <a:gd name="connsiteX6" fmla="*/ 25267 w 805691"/>
                <a:gd name="connsiteY6" fmla="*/ 480766 h 587623"/>
                <a:gd name="connsiteX7" fmla="*/ 18602 w 805691"/>
                <a:gd name="connsiteY7" fmla="*/ 503214 h 587623"/>
                <a:gd name="connsiteX8" fmla="*/ 1371 w 805691"/>
                <a:gd name="connsiteY8" fmla="*/ 445185 h 587623"/>
                <a:gd name="connsiteX9" fmla="*/ 403138 w 805691"/>
                <a:gd name="connsiteY9" fmla="*/ 79 h 587623"/>
                <a:gd name="connsiteX0" fmla="*/ 403138 w 805691"/>
                <a:gd name="connsiteY0" fmla="*/ 79 h 587623"/>
                <a:gd name="connsiteX1" fmla="*/ 804905 w 805691"/>
                <a:gd name="connsiteY1" fmla="*/ 445185 h 587623"/>
                <a:gd name="connsiteX2" fmla="*/ 787675 w 805691"/>
                <a:gd name="connsiteY2" fmla="*/ 503214 h 587623"/>
                <a:gd name="connsiteX3" fmla="*/ 781009 w 805691"/>
                <a:gd name="connsiteY3" fmla="*/ 480766 h 587623"/>
                <a:gd name="connsiteX4" fmla="*/ 519822 w 805691"/>
                <a:gd name="connsiteY4" fmla="*/ 235454 h 587623"/>
                <a:gd name="connsiteX5" fmla="*/ 362528 w 805691"/>
                <a:gd name="connsiteY5" fmla="*/ 299208 h 587623"/>
                <a:gd name="connsiteX6" fmla="*/ 25267 w 805691"/>
                <a:gd name="connsiteY6" fmla="*/ 480766 h 587623"/>
                <a:gd name="connsiteX7" fmla="*/ 18602 w 805691"/>
                <a:gd name="connsiteY7" fmla="*/ 503214 h 587623"/>
                <a:gd name="connsiteX8" fmla="*/ 1371 w 805691"/>
                <a:gd name="connsiteY8" fmla="*/ 445185 h 587623"/>
                <a:gd name="connsiteX9" fmla="*/ 403138 w 805691"/>
                <a:gd name="connsiteY9" fmla="*/ 79 h 587623"/>
                <a:gd name="connsiteX0" fmla="*/ 403138 w 805691"/>
                <a:gd name="connsiteY0" fmla="*/ 79 h 587623"/>
                <a:gd name="connsiteX1" fmla="*/ 804905 w 805691"/>
                <a:gd name="connsiteY1" fmla="*/ 445185 h 587623"/>
                <a:gd name="connsiteX2" fmla="*/ 787675 w 805691"/>
                <a:gd name="connsiteY2" fmla="*/ 503214 h 587623"/>
                <a:gd name="connsiteX3" fmla="*/ 781009 w 805691"/>
                <a:gd name="connsiteY3" fmla="*/ 480766 h 587623"/>
                <a:gd name="connsiteX4" fmla="*/ 519822 w 805691"/>
                <a:gd name="connsiteY4" fmla="*/ 235454 h 587623"/>
                <a:gd name="connsiteX5" fmla="*/ 362528 w 805691"/>
                <a:gd name="connsiteY5" fmla="*/ 299208 h 587623"/>
                <a:gd name="connsiteX6" fmla="*/ 25267 w 805691"/>
                <a:gd name="connsiteY6" fmla="*/ 480766 h 587623"/>
                <a:gd name="connsiteX7" fmla="*/ 18602 w 805691"/>
                <a:gd name="connsiteY7" fmla="*/ 503214 h 587623"/>
                <a:gd name="connsiteX8" fmla="*/ 1371 w 805691"/>
                <a:gd name="connsiteY8" fmla="*/ 445185 h 587623"/>
                <a:gd name="connsiteX9" fmla="*/ 403138 w 805691"/>
                <a:gd name="connsiteY9" fmla="*/ 79 h 587623"/>
                <a:gd name="connsiteX0" fmla="*/ 403138 w 805691"/>
                <a:gd name="connsiteY0" fmla="*/ 79 h 587623"/>
                <a:gd name="connsiteX1" fmla="*/ 804905 w 805691"/>
                <a:gd name="connsiteY1" fmla="*/ 445185 h 587623"/>
                <a:gd name="connsiteX2" fmla="*/ 787675 w 805691"/>
                <a:gd name="connsiteY2" fmla="*/ 503214 h 587623"/>
                <a:gd name="connsiteX3" fmla="*/ 781009 w 805691"/>
                <a:gd name="connsiteY3" fmla="*/ 480766 h 587623"/>
                <a:gd name="connsiteX4" fmla="*/ 519822 w 805691"/>
                <a:gd name="connsiteY4" fmla="*/ 235454 h 587623"/>
                <a:gd name="connsiteX5" fmla="*/ 352936 w 805691"/>
                <a:gd name="connsiteY5" fmla="*/ 350363 h 587623"/>
                <a:gd name="connsiteX6" fmla="*/ 25267 w 805691"/>
                <a:gd name="connsiteY6" fmla="*/ 480766 h 587623"/>
                <a:gd name="connsiteX7" fmla="*/ 18602 w 805691"/>
                <a:gd name="connsiteY7" fmla="*/ 503214 h 587623"/>
                <a:gd name="connsiteX8" fmla="*/ 1371 w 805691"/>
                <a:gd name="connsiteY8" fmla="*/ 445185 h 587623"/>
                <a:gd name="connsiteX9" fmla="*/ 403138 w 805691"/>
                <a:gd name="connsiteY9" fmla="*/ 79 h 587623"/>
                <a:gd name="connsiteX0" fmla="*/ 403138 w 805691"/>
                <a:gd name="connsiteY0" fmla="*/ 79 h 587623"/>
                <a:gd name="connsiteX1" fmla="*/ 804905 w 805691"/>
                <a:gd name="connsiteY1" fmla="*/ 445185 h 587623"/>
                <a:gd name="connsiteX2" fmla="*/ 787675 w 805691"/>
                <a:gd name="connsiteY2" fmla="*/ 503214 h 587623"/>
                <a:gd name="connsiteX3" fmla="*/ 781009 w 805691"/>
                <a:gd name="connsiteY3" fmla="*/ 480766 h 587623"/>
                <a:gd name="connsiteX4" fmla="*/ 519822 w 805691"/>
                <a:gd name="connsiteY4" fmla="*/ 235454 h 587623"/>
                <a:gd name="connsiteX5" fmla="*/ 352936 w 805691"/>
                <a:gd name="connsiteY5" fmla="*/ 350363 h 587623"/>
                <a:gd name="connsiteX6" fmla="*/ 25267 w 805691"/>
                <a:gd name="connsiteY6" fmla="*/ 480766 h 587623"/>
                <a:gd name="connsiteX7" fmla="*/ 18602 w 805691"/>
                <a:gd name="connsiteY7" fmla="*/ 503214 h 587623"/>
                <a:gd name="connsiteX8" fmla="*/ 1371 w 805691"/>
                <a:gd name="connsiteY8" fmla="*/ 445185 h 587623"/>
                <a:gd name="connsiteX9" fmla="*/ 403138 w 805691"/>
                <a:gd name="connsiteY9" fmla="*/ 79 h 587623"/>
                <a:gd name="connsiteX0" fmla="*/ 403138 w 805691"/>
                <a:gd name="connsiteY0" fmla="*/ 79 h 587623"/>
                <a:gd name="connsiteX1" fmla="*/ 804905 w 805691"/>
                <a:gd name="connsiteY1" fmla="*/ 445185 h 587623"/>
                <a:gd name="connsiteX2" fmla="*/ 787675 w 805691"/>
                <a:gd name="connsiteY2" fmla="*/ 503214 h 587623"/>
                <a:gd name="connsiteX3" fmla="*/ 781009 w 805691"/>
                <a:gd name="connsiteY3" fmla="*/ 480766 h 587623"/>
                <a:gd name="connsiteX4" fmla="*/ 519822 w 805691"/>
                <a:gd name="connsiteY4" fmla="*/ 235454 h 587623"/>
                <a:gd name="connsiteX5" fmla="*/ 352936 w 805691"/>
                <a:gd name="connsiteY5" fmla="*/ 350363 h 587623"/>
                <a:gd name="connsiteX6" fmla="*/ 25267 w 805691"/>
                <a:gd name="connsiteY6" fmla="*/ 480766 h 587623"/>
                <a:gd name="connsiteX7" fmla="*/ 18602 w 805691"/>
                <a:gd name="connsiteY7" fmla="*/ 503214 h 587623"/>
                <a:gd name="connsiteX8" fmla="*/ 1371 w 805691"/>
                <a:gd name="connsiteY8" fmla="*/ 445185 h 587623"/>
                <a:gd name="connsiteX9" fmla="*/ 403138 w 805691"/>
                <a:gd name="connsiteY9" fmla="*/ 79 h 587623"/>
                <a:gd name="connsiteX0" fmla="*/ 418745 w 821298"/>
                <a:gd name="connsiteY0" fmla="*/ 79 h 587623"/>
                <a:gd name="connsiteX1" fmla="*/ 820512 w 821298"/>
                <a:gd name="connsiteY1" fmla="*/ 445185 h 587623"/>
                <a:gd name="connsiteX2" fmla="*/ 803282 w 821298"/>
                <a:gd name="connsiteY2" fmla="*/ 503214 h 587623"/>
                <a:gd name="connsiteX3" fmla="*/ 796616 w 821298"/>
                <a:gd name="connsiteY3" fmla="*/ 480766 h 587623"/>
                <a:gd name="connsiteX4" fmla="*/ 535429 w 821298"/>
                <a:gd name="connsiteY4" fmla="*/ 235454 h 587623"/>
                <a:gd name="connsiteX5" fmla="*/ 368543 w 821298"/>
                <a:gd name="connsiteY5" fmla="*/ 350363 h 587623"/>
                <a:gd name="connsiteX6" fmla="*/ 40874 w 821298"/>
                <a:gd name="connsiteY6" fmla="*/ 480766 h 587623"/>
                <a:gd name="connsiteX7" fmla="*/ 34209 w 821298"/>
                <a:gd name="connsiteY7" fmla="*/ 503214 h 587623"/>
                <a:gd name="connsiteX8" fmla="*/ 16978 w 821298"/>
                <a:gd name="connsiteY8" fmla="*/ 445185 h 587623"/>
                <a:gd name="connsiteX9" fmla="*/ 418745 w 821298"/>
                <a:gd name="connsiteY9" fmla="*/ 79 h 587623"/>
                <a:gd name="connsiteX0" fmla="*/ 418745 w 845829"/>
                <a:gd name="connsiteY0" fmla="*/ 48 h 548865"/>
                <a:gd name="connsiteX1" fmla="*/ 820512 w 845829"/>
                <a:gd name="connsiteY1" fmla="*/ 445154 h 548865"/>
                <a:gd name="connsiteX2" fmla="*/ 803282 w 845829"/>
                <a:gd name="connsiteY2" fmla="*/ 503183 h 548865"/>
                <a:gd name="connsiteX3" fmla="*/ 796616 w 845829"/>
                <a:gd name="connsiteY3" fmla="*/ 480735 h 548865"/>
                <a:gd name="connsiteX4" fmla="*/ 535429 w 845829"/>
                <a:gd name="connsiteY4" fmla="*/ 235423 h 548865"/>
                <a:gd name="connsiteX5" fmla="*/ 368543 w 845829"/>
                <a:gd name="connsiteY5" fmla="*/ 350332 h 548865"/>
                <a:gd name="connsiteX6" fmla="*/ 40874 w 845829"/>
                <a:gd name="connsiteY6" fmla="*/ 480735 h 548865"/>
                <a:gd name="connsiteX7" fmla="*/ 34209 w 845829"/>
                <a:gd name="connsiteY7" fmla="*/ 503183 h 548865"/>
                <a:gd name="connsiteX8" fmla="*/ 16978 w 845829"/>
                <a:gd name="connsiteY8" fmla="*/ 445154 h 548865"/>
                <a:gd name="connsiteX9" fmla="*/ 418745 w 845829"/>
                <a:gd name="connsiteY9" fmla="*/ 48 h 548865"/>
                <a:gd name="connsiteX0" fmla="*/ 418745 w 845829"/>
                <a:gd name="connsiteY0" fmla="*/ 48 h 548865"/>
                <a:gd name="connsiteX1" fmla="*/ 820512 w 845829"/>
                <a:gd name="connsiteY1" fmla="*/ 445154 h 548865"/>
                <a:gd name="connsiteX2" fmla="*/ 803282 w 845829"/>
                <a:gd name="connsiteY2" fmla="*/ 503183 h 548865"/>
                <a:gd name="connsiteX3" fmla="*/ 796616 w 845829"/>
                <a:gd name="connsiteY3" fmla="*/ 480735 h 548865"/>
                <a:gd name="connsiteX4" fmla="*/ 535429 w 845829"/>
                <a:gd name="connsiteY4" fmla="*/ 235423 h 548865"/>
                <a:gd name="connsiteX5" fmla="*/ 368543 w 845829"/>
                <a:gd name="connsiteY5" fmla="*/ 350332 h 548865"/>
                <a:gd name="connsiteX6" fmla="*/ 40874 w 845829"/>
                <a:gd name="connsiteY6" fmla="*/ 480735 h 548865"/>
                <a:gd name="connsiteX7" fmla="*/ 34209 w 845829"/>
                <a:gd name="connsiteY7" fmla="*/ 503183 h 548865"/>
                <a:gd name="connsiteX8" fmla="*/ 16978 w 845829"/>
                <a:gd name="connsiteY8" fmla="*/ 445154 h 548865"/>
                <a:gd name="connsiteX9" fmla="*/ 418745 w 845829"/>
                <a:gd name="connsiteY9" fmla="*/ 48 h 548865"/>
                <a:gd name="connsiteX0" fmla="*/ 418745 w 845829"/>
                <a:gd name="connsiteY0" fmla="*/ 48 h 563958"/>
                <a:gd name="connsiteX1" fmla="*/ 820512 w 845829"/>
                <a:gd name="connsiteY1" fmla="*/ 445154 h 563958"/>
                <a:gd name="connsiteX2" fmla="*/ 803282 w 845829"/>
                <a:gd name="connsiteY2" fmla="*/ 503183 h 563958"/>
                <a:gd name="connsiteX3" fmla="*/ 796616 w 845829"/>
                <a:gd name="connsiteY3" fmla="*/ 480735 h 563958"/>
                <a:gd name="connsiteX4" fmla="*/ 535429 w 845829"/>
                <a:gd name="connsiteY4" fmla="*/ 235423 h 563958"/>
                <a:gd name="connsiteX5" fmla="*/ 368543 w 845829"/>
                <a:gd name="connsiteY5" fmla="*/ 350332 h 563958"/>
                <a:gd name="connsiteX6" fmla="*/ 40874 w 845829"/>
                <a:gd name="connsiteY6" fmla="*/ 480735 h 563958"/>
                <a:gd name="connsiteX7" fmla="*/ 34209 w 845829"/>
                <a:gd name="connsiteY7" fmla="*/ 503183 h 563958"/>
                <a:gd name="connsiteX8" fmla="*/ 16978 w 845829"/>
                <a:gd name="connsiteY8" fmla="*/ 445154 h 563958"/>
                <a:gd name="connsiteX9" fmla="*/ 418745 w 845829"/>
                <a:gd name="connsiteY9" fmla="*/ 48 h 563958"/>
                <a:gd name="connsiteX0" fmla="*/ 418745 w 853228"/>
                <a:gd name="connsiteY0" fmla="*/ 85 h 563995"/>
                <a:gd name="connsiteX1" fmla="*/ 820512 w 853228"/>
                <a:gd name="connsiteY1" fmla="*/ 445191 h 563995"/>
                <a:gd name="connsiteX2" fmla="*/ 803282 w 853228"/>
                <a:gd name="connsiteY2" fmla="*/ 503220 h 563995"/>
                <a:gd name="connsiteX3" fmla="*/ 796616 w 853228"/>
                <a:gd name="connsiteY3" fmla="*/ 480772 h 563995"/>
                <a:gd name="connsiteX4" fmla="*/ 535429 w 853228"/>
                <a:gd name="connsiteY4" fmla="*/ 235460 h 563995"/>
                <a:gd name="connsiteX5" fmla="*/ 368543 w 853228"/>
                <a:gd name="connsiteY5" fmla="*/ 350369 h 563995"/>
                <a:gd name="connsiteX6" fmla="*/ 40874 w 853228"/>
                <a:gd name="connsiteY6" fmla="*/ 480772 h 563995"/>
                <a:gd name="connsiteX7" fmla="*/ 34209 w 853228"/>
                <a:gd name="connsiteY7" fmla="*/ 503220 h 563995"/>
                <a:gd name="connsiteX8" fmla="*/ 16978 w 853228"/>
                <a:gd name="connsiteY8" fmla="*/ 445191 h 563995"/>
                <a:gd name="connsiteX9" fmla="*/ 418745 w 853228"/>
                <a:gd name="connsiteY9" fmla="*/ 85 h 563995"/>
                <a:gd name="connsiteX0" fmla="*/ 417123 w 851606"/>
                <a:gd name="connsiteY0" fmla="*/ 85 h 581891"/>
                <a:gd name="connsiteX1" fmla="*/ 818890 w 851606"/>
                <a:gd name="connsiteY1" fmla="*/ 445191 h 581891"/>
                <a:gd name="connsiteX2" fmla="*/ 801660 w 851606"/>
                <a:gd name="connsiteY2" fmla="*/ 503220 h 581891"/>
                <a:gd name="connsiteX3" fmla="*/ 794994 w 851606"/>
                <a:gd name="connsiteY3" fmla="*/ 480772 h 581891"/>
                <a:gd name="connsiteX4" fmla="*/ 533807 w 851606"/>
                <a:gd name="connsiteY4" fmla="*/ 235460 h 581891"/>
                <a:gd name="connsiteX5" fmla="*/ 366921 w 851606"/>
                <a:gd name="connsiteY5" fmla="*/ 350369 h 581891"/>
                <a:gd name="connsiteX6" fmla="*/ 39252 w 851606"/>
                <a:gd name="connsiteY6" fmla="*/ 480772 h 581891"/>
                <a:gd name="connsiteX7" fmla="*/ 32587 w 851606"/>
                <a:gd name="connsiteY7" fmla="*/ 503220 h 581891"/>
                <a:gd name="connsiteX8" fmla="*/ 15356 w 851606"/>
                <a:gd name="connsiteY8" fmla="*/ 445191 h 581891"/>
                <a:gd name="connsiteX9" fmla="*/ 417123 w 851606"/>
                <a:gd name="connsiteY9" fmla="*/ 85 h 581891"/>
                <a:gd name="connsiteX0" fmla="*/ 417123 w 851606"/>
                <a:gd name="connsiteY0" fmla="*/ 85 h 563995"/>
                <a:gd name="connsiteX1" fmla="*/ 818890 w 851606"/>
                <a:gd name="connsiteY1" fmla="*/ 445191 h 563995"/>
                <a:gd name="connsiteX2" fmla="*/ 801660 w 851606"/>
                <a:gd name="connsiteY2" fmla="*/ 503220 h 563995"/>
                <a:gd name="connsiteX3" fmla="*/ 794994 w 851606"/>
                <a:gd name="connsiteY3" fmla="*/ 480772 h 563995"/>
                <a:gd name="connsiteX4" fmla="*/ 533807 w 851606"/>
                <a:gd name="connsiteY4" fmla="*/ 235460 h 563995"/>
                <a:gd name="connsiteX5" fmla="*/ 366921 w 851606"/>
                <a:gd name="connsiteY5" fmla="*/ 350369 h 563995"/>
                <a:gd name="connsiteX6" fmla="*/ 39252 w 851606"/>
                <a:gd name="connsiteY6" fmla="*/ 480772 h 563995"/>
                <a:gd name="connsiteX7" fmla="*/ 32587 w 851606"/>
                <a:gd name="connsiteY7" fmla="*/ 503220 h 563995"/>
                <a:gd name="connsiteX8" fmla="*/ 15356 w 851606"/>
                <a:gd name="connsiteY8" fmla="*/ 445191 h 563995"/>
                <a:gd name="connsiteX9" fmla="*/ 417123 w 851606"/>
                <a:gd name="connsiteY9" fmla="*/ 85 h 563995"/>
                <a:gd name="connsiteX0" fmla="*/ 418022 w 852505"/>
                <a:gd name="connsiteY0" fmla="*/ 85 h 563995"/>
                <a:gd name="connsiteX1" fmla="*/ 819789 w 852505"/>
                <a:gd name="connsiteY1" fmla="*/ 445191 h 563995"/>
                <a:gd name="connsiteX2" fmla="*/ 802559 w 852505"/>
                <a:gd name="connsiteY2" fmla="*/ 503220 h 563995"/>
                <a:gd name="connsiteX3" fmla="*/ 795893 w 852505"/>
                <a:gd name="connsiteY3" fmla="*/ 480772 h 563995"/>
                <a:gd name="connsiteX4" fmla="*/ 534706 w 852505"/>
                <a:gd name="connsiteY4" fmla="*/ 235460 h 563995"/>
                <a:gd name="connsiteX5" fmla="*/ 367820 w 852505"/>
                <a:gd name="connsiteY5" fmla="*/ 350369 h 563995"/>
                <a:gd name="connsiteX6" fmla="*/ 40151 w 852505"/>
                <a:gd name="connsiteY6" fmla="*/ 480772 h 563995"/>
                <a:gd name="connsiteX7" fmla="*/ 33486 w 852505"/>
                <a:gd name="connsiteY7" fmla="*/ 503220 h 563995"/>
                <a:gd name="connsiteX8" fmla="*/ 16255 w 852505"/>
                <a:gd name="connsiteY8" fmla="*/ 445191 h 563995"/>
                <a:gd name="connsiteX9" fmla="*/ 418022 w 852505"/>
                <a:gd name="connsiteY9" fmla="*/ 85 h 563995"/>
                <a:gd name="connsiteX0" fmla="*/ 418745 w 853228"/>
                <a:gd name="connsiteY0" fmla="*/ 85 h 563995"/>
                <a:gd name="connsiteX1" fmla="*/ 820512 w 853228"/>
                <a:gd name="connsiteY1" fmla="*/ 445191 h 563995"/>
                <a:gd name="connsiteX2" fmla="*/ 803282 w 853228"/>
                <a:gd name="connsiteY2" fmla="*/ 503220 h 563995"/>
                <a:gd name="connsiteX3" fmla="*/ 796616 w 853228"/>
                <a:gd name="connsiteY3" fmla="*/ 480772 h 563995"/>
                <a:gd name="connsiteX4" fmla="*/ 535429 w 853228"/>
                <a:gd name="connsiteY4" fmla="*/ 235460 h 563995"/>
                <a:gd name="connsiteX5" fmla="*/ 368543 w 853228"/>
                <a:gd name="connsiteY5" fmla="*/ 350369 h 563995"/>
                <a:gd name="connsiteX6" fmla="*/ 40874 w 853228"/>
                <a:gd name="connsiteY6" fmla="*/ 480772 h 563995"/>
                <a:gd name="connsiteX7" fmla="*/ 34209 w 853228"/>
                <a:gd name="connsiteY7" fmla="*/ 503220 h 563995"/>
                <a:gd name="connsiteX8" fmla="*/ 16978 w 853228"/>
                <a:gd name="connsiteY8" fmla="*/ 445191 h 563995"/>
                <a:gd name="connsiteX9" fmla="*/ 418745 w 853228"/>
                <a:gd name="connsiteY9" fmla="*/ 85 h 563995"/>
                <a:gd name="connsiteX0" fmla="*/ 418745 w 853228"/>
                <a:gd name="connsiteY0" fmla="*/ 70 h 596253"/>
                <a:gd name="connsiteX1" fmla="*/ 820512 w 853228"/>
                <a:gd name="connsiteY1" fmla="*/ 477449 h 596253"/>
                <a:gd name="connsiteX2" fmla="*/ 803282 w 853228"/>
                <a:gd name="connsiteY2" fmla="*/ 535478 h 596253"/>
                <a:gd name="connsiteX3" fmla="*/ 796616 w 853228"/>
                <a:gd name="connsiteY3" fmla="*/ 513030 h 596253"/>
                <a:gd name="connsiteX4" fmla="*/ 535429 w 853228"/>
                <a:gd name="connsiteY4" fmla="*/ 267718 h 596253"/>
                <a:gd name="connsiteX5" fmla="*/ 368543 w 853228"/>
                <a:gd name="connsiteY5" fmla="*/ 382627 h 596253"/>
                <a:gd name="connsiteX6" fmla="*/ 40874 w 853228"/>
                <a:gd name="connsiteY6" fmla="*/ 513030 h 596253"/>
                <a:gd name="connsiteX7" fmla="*/ 34209 w 853228"/>
                <a:gd name="connsiteY7" fmla="*/ 535478 h 596253"/>
                <a:gd name="connsiteX8" fmla="*/ 16978 w 853228"/>
                <a:gd name="connsiteY8" fmla="*/ 477449 h 596253"/>
                <a:gd name="connsiteX9" fmla="*/ 418745 w 853228"/>
                <a:gd name="connsiteY9" fmla="*/ 70 h 596253"/>
                <a:gd name="connsiteX0" fmla="*/ 446308 w 874860"/>
                <a:gd name="connsiteY0" fmla="*/ 14 h 596197"/>
                <a:gd name="connsiteX1" fmla="*/ 848075 w 874860"/>
                <a:gd name="connsiteY1" fmla="*/ 477393 h 596197"/>
                <a:gd name="connsiteX2" fmla="*/ 830845 w 874860"/>
                <a:gd name="connsiteY2" fmla="*/ 535422 h 596197"/>
                <a:gd name="connsiteX3" fmla="*/ 824179 w 874860"/>
                <a:gd name="connsiteY3" fmla="*/ 512974 h 596197"/>
                <a:gd name="connsiteX4" fmla="*/ 562992 w 874860"/>
                <a:gd name="connsiteY4" fmla="*/ 267662 h 596197"/>
                <a:gd name="connsiteX5" fmla="*/ 396106 w 874860"/>
                <a:gd name="connsiteY5" fmla="*/ 382571 h 596197"/>
                <a:gd name="connsiteX6" fmla="*/ 68437 w 874860"/>
                <a:gd name="connsiteY6" fmla="*/ 512974 h 596197"/>
                <a:gd name="connsiteX7" fmla="*/ 61772 w 874860"/>
                <a:gd name="connsiteY7" fmla="*/ 535422 h 596197"/>
                <a:gd name="connsiteX8" fmla="*/ 12268 w 874860"/>
                <a:gd name="connsiteY8" fmla="*/ 466635 h 596197"/>
                <a:gd name="connsiteX9" fmla="*/ 446308 w 874860"/>
                <a:gd name="connsiteY9" fmla="*/ 14 h 596197"/>
                <a:gd name="connsiteX0" fmla="*/ 454789 w 883341"/>
                <a:gd name="connsiteY0" fmla="*/ 21 h 639844"/>
                <a:gd name="connsiteX1" fmla="*/ 856556 w 883341"/>
                <a:gd name="connsiteY1" fmla="*/ 477400 h 639844"/>
                <a:gd name="connsiteX2" fmla="*/ 839326 w 883341"/>
                <a:gd name="connsiteY2" fmla="*/ 535429 h 639844"/>
                <a:gd name="connsiteX3" fmla="*/ 832660 w 883341"/>
                <a:gd name="connsiteY3" fmla="*/ 512981 h 639844"/>
                <a:gd name="connsiteX4" fmla="*/ 571473 w 883341"/>
                <a:gd name="connsiteY4" fmla="*/ 267669 h 639844"/>
                <a:gd name="connsiteX5" fmla="*/ 404587 w 883341"/>
                <a:gd name="connsiteY5" fmla="*/ 382578 h 639844"/>
                <a:gd name="connsiteX6" fmla="*/ 76918 w 883341"/>
                <a:gd name="connsiteY6" fmla="*/ 512981 h 639844"/>
                <a:gd name="connsiteX7" fmla="*/ 70253 w 883341"/>
                <a:gd name="connsiteY7" fmla="*/ 535429 h 639844"/>
                <a:gd name="connsiteX8" fmla="*/ 20749 w 883341"/>
                <a:gd name="connsiteY8" fmla="*/ 466642 h 639844"/>
                <a:gd name="connsiteX9" fmla="*/ 454789 w 883341"/>
                <a:gd name="connsiteY9" fmla="*/ 21 h 639844"/>
                <a:gd name="connsiteX0" fmla="*/ 454789 w 893794"/>
                <a:gd name="connsiteY0" fmla="*/ 21 h 650694"/>
                <a:gd name="connsiteX1" fmla="*/ 856556 w 893794"/>
                <a:gd name="connsiteY1" fmla="*/ 477400 h 650694"/>
                <a:gd name="connsiteX2" fmla="*/ 839326 w 893794"/>
                <a:gd name="connsiteY2" fmla="*/ 535429 h 650694"/>
                <a:gd name="connsiteX3" fmla="*/ 832660 w 893794"/>
                <a:gd name="connsiteY3" fmla="*/ 512981 h 650694"/>
                <a:gd name="connsiteX4" fmla="*/ 571473 w 893794"/>
                <a:gd name="connsiteY4" fmla="*/ 267669 h 650694"/>
                <a:gd name="connsiteX5" fmla="*/ 404587 w 893794"/>
                <a:gd name="connsiteY5" fmla="*/ 382578 h 650694"/>
                <a:gd name="connsiteX6" fmla="*/ 76918 w 893794"/>
                <a:gd name="connsiteY6" fmla="*/ 512981 h 650694"/>
                <a:gd name="connsiteX7" fmla="*/ 70253 w 893794"/>
                <a:gd name="connsiteY7" fmla="*/ 535429 h 650694"/>
                <a:gd name="connsiteX8" fmla="*/ 20749 w 893794"/>
                <a:gd name="connsiteY8" fmla="*/ 466642 h 650694"/>
                <a:gd name="connsiteX9" fmla="*/ 454789 w 893794"/>
                <a:gd name="connsiteY9" fmla="*/ 21 h 650694"/>
                <a:gd name="connsiteX0" fmla="*/ 454789 w 893794"/>
                <a:gd name="connsiteY0" fmla="*/ 21 h 650694"/>
                <a:gd name="connsiteX1" fmla="*/ 856556 w 893794"/>
                <a:gd name="connsiteY1" fmla="*/ 477400 h 650694"/>
                <a:gd name="connsiteX2" fmla="*/ 839326 w 893794"/>
                <a:gd name="connsiteY2" fmla="*/ 535429 h 650694"/>
                <a:gd name="connsiteX3" fmla="*/ 805766 w 893794"/>
                <a:gd name="connsiteY3" fmla="*/ 507602 h 650694"/>
                <a:gd name="connsiteX4" fmla="*/ 571473 w 893794"/>
                <a:gd name="connsiteY4" fmla="*/ 267669 h 650694"/>
                <a:gd name="connsiteX5" fmla="*/ 404587 w 893794"/>
                <a:gd name="connsiteY5" fmla="*/ 382578 h 650694"/>
                <a:gd name="connsiteX6" fmla="*/ 76918 w 893794"/>
                <a:gd name="connsiteY6" fmla="*/ 512981 h 650694"/>
                <a:gd name="connsiteX7" fmla="*/ 70253 w 893794"/>
                <a:gd name="connsiteY7" fmla="*/ 535429 h 650694"/>
                <a:gd name="connsiteX8" fmla="*/ 20749 w 893794"/>
                <a:gd name="connsiteY8" fmla="*/ 466642 h 650694"/>
                <a:gd name="connsiteX9" fmla="*/ 454789 w 893794"/>
                <a:gd name="connsiteY9" fmla="*/ 21 h 650694"/>
                <a:gd name="connsiteX0" fmla="*/ 454789 w 893794"/>
                <a:gd name="connsiteY0" fmla="*/ 21 h 650694"/>
                <a:gd name="connsiteX1" fmla="*/ 856556 w 893794"/>
                <a:gd name="connsiteY1" fmla="*/ 477400 h 650694"/>
                <a:gd name="connsiteX2" fmla="*/ 839326 w 893794"/>
                <a:gd name="connsiteY2" fmla="*/ 535429 h 650694"/>
                <a:gd name="connsiteX3" fmla="*/ 773493 w 893794"/>
                <a:gd name="connsiteY3" fmla="*/ 443056 h 650694"/>
                <a:gd name="connsiteX4" fmla="*/ 571473 w 893794"/>
                <a:gd name="connsiteY4" fmla="*/ 267669 h 650694"/>
                <a:gd name="connsiteX5" fmla="*/ 404587 w 893794"/>
                <a:gd name="connsiteY5" fmla="*/ 382578 h 650694"/>
                <a:gd name="connsiteX6" fmla="*/ 76918 w 893794"/>
                <a:gd name="connsiteY6" fmla="*/ 512981 h 650694"/>
                <a:gd name="connsiteX7" fmla="*/ 70253 w 893794"/>
                <a:gd name="connsiteY7" fmla="*/ 535429 h 650694"/>
                <a:gd name="connsiteX8" fmla="*/ 20749 w 893794"/>
                <a:gd name="connsiteY8" fmla="*/ 466642 h 650694"/>
                <a:gd name="connsiteX9" fmla="*/ 454789 w 893794"/>
                <a:gd name="connsiteY9" fmla="*/ 21 h 65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3794" h="650694">
                  <a:moveTo>
                    <a:pt x="454789" y="21"/>
                  </a:moveTo>
                  <a:cubicBezTo>
                    <a:pt x="594090" y="1814"/>
                    <a:pt x="1021335" y="113554"/>
                    <a:pt x="856556" y="477400"/>
                  </a:cubicBezTo>
                  <a:cubicBezTo>
                    <a:pt x="691777" y="841246"/>
                    <a:pt x="845069" y="516086"/>
                    <a:pt x="839326" y="535429"/>
                  </a:cubicBezTo>
                  <a:lnTo>
                    <a:pt x="773493" y="443056"/>
                  </a:lnTo>
                  <a:cubicBezTo>
                    <a:pt x="711237" y="289180"/>
                    <a:pt x="632957" y="277749"/>
                    <a:pt x="571473" y="267669"/>
                  </a:cubicBezTo>
                  <a:cubicBezTo>
                    <a:pt x="509989" y="257589"/>
                    <a:pt x="673454" y="458818"/>
                    <a:pt x="404587" y="382578"/>
                  </a:cubicBezTo>
                  <a:cubicBezTo>
                    <a:pt x="135720" y="306338"/>
                    <a:pt x="113644" y="472802"/>
                    <a:pt x="76918" y="512981"/>
                  </a:cubicBezTo>
                  <a:lnTo>
                    <a:pt x="70253" y="535429"/>
                  </a:lnTo>
                  <a:cubicBezTo>
                    <a:pt x="64509" y="516086"/>
                    <a:pt x="138038" y="822832"/>
                    <a:pt x="20749" y="466642"/>
                  </a:cubicBezTo>
                  <a:cubicBezTo>
                    <a:pt x="-96540" y="110452"/>
                    <a:pt x="315488" y="-1772"/>
                    <a:pt x="454789" y="21"/>
                  </a:cubicBez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Ellipse 323"/>
            <p:cNvSpPr/>
            <p:nvPr/>
          </p:nvSpPr>
          <p:spPr>
            <a:xfrm>
              <a:off x="7279250" y="1088834"/>
              <a:ext cx="230053" cy="19247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25" name="Gerader Verbinder 324"/>
            <p:cNvCxnSpPr>
              <a:stCxn id="324" idx="2"/>
              <a:endCxn id="323" idx="6"/>
            </p:cNvCxnSpPr>
            <p:nvPr/>
          </p:nvCxnSpPr>
          <p:spPr>
            <a:xfrm flipH="1">
              <a:off x="7196252" y="1185073"/>
              <a:ext cx="83001" cy="1336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Gerader Verbinder 325"/>
            <p:cNvCxnSpPr>
              <a:stCxn id="324" idx="6"/>
              <a:endCxn id="327" idx="6"/>
            </p:cNvCxnSpPr>
            <p:nvPr/>
          </p:nvCxnSpPr>
          <p:spPr>
            <a:xfrm>
              <a:off x="7509304" y="1185073"/>
              <a:ext cx="120458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Ellipse 326"/>
            <p:cNvSpPr/>
            <p:nvPr/>
          </p:nvSpPr>
          <p:spPr>
            <a:xfrm flipH="1">
              <a:off x="7629774" y="1088835"/>
              <a:ext cx="230053" cy="19247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28" name="Gerader Verbinder 327"/>
            <p:cNvCxnSpPr>
              <a:stCxn id="327" idx="2"/>
            </p:cNvCxnSpPr>
            <p:nvPr/>
          </p:nvCxnSpPr>
          <p:spPr>
            <a:xfrm>
              <a:off x="7859802" y="1185043"/>
              <a:ext cx="83001" cy="1823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3" name="Gruppieren 372"/>
          <p:cNvGrpSpPr/>
          <p:nvPr/>
        </p:nvGrpSpPr>
        <p:grpSpPr>
          <a:xfrm flipH="1">
            <a:off x="3926939" y="78328"/>
            <a:ext cx="1045731" cy="3337242"/>
            <a:chOff x="8607457" y="574605"/>
            <a:chExt cx="1790028" cy="5712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4" name="Rechteck 44"/>
            <p:cNvSpPr/>
            <p:nvPr/>
          </p:nvSpPr>
          <p:spPr>
            <a:xfrm flipH="1">
              <a:off x="9744274" y="4607319"/>
              <a:ext cx="234096" cy="1496464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5" name="Rechteck 44"/>
            <p:cNvSpPr/>
            <p:nvPr/>
          </p:nvSpPr>
          <p:spPr>
            <a:xfrm>
              <a:off x="9047062" y="4607319"/>
              <a:ext cx="234096" cy="1496464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6" name="Freihandform 375"/>
            <p:cNvSpPr/>
            <p:nvPr/>
          </p:nvSpPr>
          <p:spPr>
            <a:xfrm flipH="1">
              <a:off x="9477099" y="3813421"/>
              <a:ext cx="545690" cy="2231672"/>
            </a:xfrm>
            <a:custGeom>
              <a:avLst/>
              <a:gdLst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4" fmla="*/ 0 w 442762"/>
                <a:gd name="connsiteY4" fmla="*/ 125128 h 2011680"/>
                <a:gd name="connsiteX0" fmla="*/ 0 w 394636"/>
                <a:gd name="connsiteY0" fmla="*/ 48126 h 2011680"/>
                <a:gd name="connsiteX1" fmla="*/ 9626 w 394636"/>
                <a:gd name="connsiteY1" fmla="*/ 1992429 h 2011680"/>
                <a:gd name="connsiteX2" fmla="*/ 298384 w 394636"/>
                <a:gd name="connsiteY2" fmla="*/ 2011680 h 2011680"/>
                <a:gd name="connsiteX3" fmla="*/ 394636 w 394636"/>
                <a:gd name="connsiteY3" fmla="*/ 0 h 2011680"/>
                <a:gd name="connsiteX4" fmla="*/ 0 w 394636"/>
                <a:gd name="connsiteY4" fmla="*/ 48126 h 2011680"/>
                <a:gd name="connsiteX0" fmla="*/ 0 w 413887"/>
                <a:gd name="connsiteY0" fmla="*/ 0 h 2050181"/>
                <a:gd name="connsiteX1" fmla="*/ 28877 w 413887"/>
                <a:gd name="connsiteY1" fmla="*/ 2030930 h 2050181"/>
                <a:gd name="connsiteX2" fmla="*/ 317635 w 413887"/>
                <a:gd name="connsiteY2" fmla="*/ 2050181 h 2050181"/>
                <a:gd name="connsiteX3" fmla="*/ 413887 w 413887"/>
                <a:gd name="connsiteY3" fmla="*/ 38501 h 2050181"/>
                <a:gd name="connsiteX4" fmla="*/ 0 w 413887"/>
                <a:gd name="connsiteY4" fmla="*/ 0 h 2050181"/>
                <a:gd name="connsiteX0" fmla="*/ 0 w 413887"/>
                <a:gd name="connsiteY0" fmla="*/ 0 h 2030930"/>
                <a:gd name="connsiteX1" fmla="*/ 28877 w 413887"/>
                <a:gd name="connsiteY1" fmla="*/ 2030930 h 2030930"/>
                <a:gd name="connsiteX2" fmla="*/ 323062 w 413887"/>
                <a:gd name="connsiteY2" fmla="*/ 2017621 h 2030930"/>
                <a:gd name="connsiteX3" fmla="*/ 413887 w 413887"/>
                <a:gd name="connsiteY3" fmla="*/ 38501 h 2030930"/>
                <a:gd name="connsiteX4" fmla="*/ 0 w 413887"/>
                <a:gd name="connsiteY4" fmla="*/ 0 h 2030930"/>
                <a:gd name="connsiteX0" fmla="*/ 0 w 413887"/>
                <a:gd name="connsiteY0" fmla="*/ 0 h 2017621"/>
                <a:gd name="connsiteX1" fmla="*/ 37017 w 413887"/>
                <a:gd name="connsiteY1" fmla="*/ 2014650 h 2017621"/>
                <a:gd name="connsiteX2" fmla="*/ 323062 w 413887"/>
                <a:gd name="connsiteY2" fmla="*/ 2017621 h 2017621"/>
                <a:gd name="connsiteX3" fmla="*/ 413887 w 413887"/>
                <a:gd name="connsiteY3" fmla="*/ 38501 h 2017621"/>
                <a:gd name="connsiteX4" fmla="*/ 0 w 413887"/>
                <a:gd name="connsiteY4" fmla="*/ 0 h 2017621"/>
                <a:gd name="connsiteX0" fmla="*/ 0 w 492264"/>
                <a:gd name="connsiteY0" fmla="*/ 33344 h 2050965"/>
                <a:gd name="connsiteX1" fmla="*/ 37017 w 492264"/>
                <a:gd name="connsiteY1" fmla="*/ 2047994 h 2050965"/>
                <a:gd name="connsiteX2" fmla="*/ 323062 w 492264"/>
                <a:gd name="connsiteY2" fmla="*/ 2050965 h 2050965"/>
                <a:gd name="connsiteX3" fmla="*/ 492264 w 492264"/>
                <a:gd name="connsiteY3" fmla="*/ 0 h 2050965"/>
                <a:gd name="connsiteX4" fmla="*/ 0 w 492264"/>
                <a:gd name="connsiteY4" fmla="*/ 33344 h 2050965"/>
                <a:gd name="connsiteX0" fmla="*/ 0 w 498796"/>
                <a:gd name="connsiteY0" fmla="*/ 0 h 2056809"/>
                <a:gd name="connsiteX1" fmla="*/ 43549 w 498796"/>
                <a:gd name="connsiteY1" fmla="*/ 2053838 h 2056809"/>
                <a:gd name="connsiteX2" fmla="*/ 329594 w 498796"/>
                <a:gd name="connsiteY2" fmla="*/ 2056809 h 2056809"/>
                <a:gd name="connsiteX3" fmla="*/ 498796 w 498796"/>
                <a:gd name="connsiteY3" fmla="*/ 5844 h 2056809"/>
                <a:gd name="connsiteX4" fmla="*/ 0 w 498796"/>
                <a:gd name="connsiteY4" fmla="*/ 0 h 2056809"/>
                <a:gd name="connsiteX0" fmla="*/ 0 w 662919"/>
                <a:gd name="connsiteY0" fmla="*/ 5879 h 2062688"/>
                <a:gd name="connsiteX1" fmla="*/ 43549 w 662919"/>
                <a:gd name="connsiteY1" fmla="*/ 2059717 h 2062688"/>
                <a:gd name="connsiteX2" fmla="*/ 329594 w 662919"/>
                <a:gd name="connsiteY2" fmla="*/ 2062688 h 2062688"/>
                <a:gd name="connsiteX3" fmla="*/ 662919 w 662919"/>
                <a:gd name="connsiteY3" fmla="*/ 0 h 2062688"/>
                <a:gd name="connsiteX4" fmla="*/ 0 w 662919"/>
                <a:gd name="connsiteY4" fmla="*/ 5879 h 2062688"/>
                <a:gd name="connsiteX0" fmla="*/ 0 w 662919"/>
                <a:gd name="connsiteY0" fmla="*/ 5879 h 2059717"/>
                <a:gd name="connsiteX1" fmla="*/ 43549 w 662919"/>
                <a:gd name="connsiteY1" fmla="*/ 2059717 h 2059717"/>
                <a:gd name="connsiteX2" fmla="*/ 376486 w 662919"/>
                <a:gd name="connsiteY2" fmla="*/ 2050965 h 2059717"/>
                <a:gd name="connsiteX3" fmla="*/ 662919 w 662919"/>
                <a:gd name="connsiteY3" fmla="*/ 0 h 2059717"/>
                <a:gd name="connsiteX4" fmla="*/ 0 w 662919"/>
                <a:gd name="connsiteY4" fmla="*/ 5879 h 2059717"/>
                <a:gd name="connsiteX0" fmla="*/ 0 w 545689"/>
                <a:gd name="connsiteY0" fmla="*/ 5879 h 2059717"/>
                <a:gd name="connsiteX1" fmla="*/ 43549 w 545689"/>
                <a:gd name="connsiteY1" fmla="*/ 2059717 h 2059717"/>
                <a:gd name="connsiteX2" fmla="*/ 376486 w 545689"/>
                <a:gd name="connsiteY2" fmla="*/ 2050965 h 2059717"/>
                <a:gd name="connsiteX3" fmla="*/ 545689 w 545689"/>
                <a:gd name="connsiteY3" fmla="*/ 0 h 2059717"/>
                <a:gd name="connsiteX4" fmla="*/ 0 w 545689"/>
                <a:gd name="connsiteY4" fmla="*/ 5879 h 205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689" h="2059717">
                  <a:moveTo>
                    <a:pt x="0" y="5879"/>
                  </a:moveTo>
                  <a:cubicBezTo>
                    <a:pt x="3209" y="653980"/>
                    <a:pt x="40340" y="1411616"/>
                    <a:pt x="43549" y="2059717"/>
                  </a:cubicBezTo>
                  <a:lnTo>
                    <a:pt x="376486" y="2050965"/>
                  </a:lnTo>
                  <a:lnTo>
                    <a:pt x="545689" y="0"/>
                  </a:lnTo>
                  <a:lnTo>
                    <a:pt x="0" y="587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7" name="Freihandform 376"/>
            <p:cNvSpPr/>
            <p:nvPr/>
          </p:nvSpPr>
          <p:spPr>
            <a:xfrm>
              <a:off x="9002642" y="3819343"/>
              <a:ext cx="545688" cy="2241223"/>
            </a:xfrm>
            <a:custGeom>
              <a:avLst/>
              <a:gdLst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4" fmla="*/ 0 w 442762"/>
                <a:gd name="connsiteY4" fmla="*/ 125128 h 2011680"/>
                <a:gd name="connsiteX0" fmla="*/ 0 w 394636"/>
                <a:gd name="connsiteY0" fmla="*/ 48126 h 2011680"/>
                <a:gd name="connsiteX1" fmla="*/ 9626 w 394636"/>
                <a:gd name="connsiteY1" fmla="*/ 1992429 h 2011680"/>
                <a:gd name="connsiteX2" fmla="*/ 298384 w 394636"/>
                <a:gd name="connsiteY2" fmla="*/ 2011680 h 2011680"/>
                <a:gd name="connsiteX3" fmla="*/ 394636 w 394636"/>
                <a:gd name="connsiteY3" fmla="*/ 0 h 2011680"/>
                <a:gd name="connsiteX4" fmla="*/ 0 w 394636"/>
                <a:gd name="connsiteY4" fmla="*/ 48126 h 2011680"/>
                <a:gd name="connsiteX0" fmla="*/ 0 w 413887"/>
                <a:gd name="connsiteY0" fmla="*/ 0 h 2050181"/>
                <a:gd name="connsiteX1" fmla="*/ 28877 w 413887"/>
                <a:gd name="connsiteY1" fmla="*/ 2030930 h 2050181"/>
                <a:gd name="connsiteX2" fmla="*/ 317635 w 413887"/>
                <a:gd name="connsiteY2" fmla="*/ 2050181 h 2050181"/>
                <a:gd name="connsiteX3" fmla="*/ 413887 w 413887"/>
                <a:gd name="connsiteY3" fmla="*/ 38501 h 2050181"/>
                <a:gd name="connsiteX4" fmla="*/ 0 w 413887"/>
                <a:gd name="connsiteY4" fmla="*/ 0 h 2050181"/>
                <a:gd name="connsiteX0" fmla="*/ 0 w 413887"/>
                <a:gd name="connsiteY0" fmla="*/ 0 h 2030930"/>
                <a:gd name="connsiteX1" fmla="*/ 28877 w 413887"/>
                <a:gd name="connsiteY1" fmla="*/ 2030930 h 2030930"/>
                <a:gd name="connsiteX2" fmla="*/ 323062 w 413887"/>
                <a:gd name="connsiteY2" fmla="*/ 2017621 h 2030930"/>
                <a:gd name="connsiteX3" fmla="*/ 413887 w 413887"/>
                <a:gd name="connsiteY3" fmla="*/ 38501 h 2030930"/>
                <a:gd name="connsiteX4" fmla="*/ 0 w 413887"/>
                <a:gd name="connsiteY4" fmla="*/ 0 h 2030930"/>
                <a:gd name="connsiteX0" fmla="*/ 0 w 413887"/>
                <a:gd name="connsiteY0" fmla="*/ 0 h 2017621"/>
                <a:gd name="connsiteX1" fmla="*/ 37017 w 413887"/>
                <a:gd name="connsiteY1" fmla="*/ 2014650 h 2017621"/>
                <a:gd name="connsiteX2" fmla="*/ 323062 w 413887"/>
                <a:gd name="connsiteY2" fmla="*/ 2017621 h 2017621"/>
                <a:gd name="connsiteX3" fmla="*/ 413887 w 413887"/>
                <a:gd name="connsiteY3" fmla="*/ 38501 h 2017621"/>
                <a:gd name="connsiteX4" fmla="*/ 0 w 413887"/>
                <a:gd name="connsiteY4" fmla="*/ 0 h 2017621"/>
                <a:gd name="connsiteX0" fmla="*/ 0 w 492264"/>
                <a:gd name="connsiteY0" fmla="*/ 33344 h 2050965"/>
                <a:gd name="connsiteX1" fmla="*/ 37017 w 492264"/>
                <a:gd name="connsiteY1" fmla="*/ 2047994 h 2050965"/>
                <a:gd name="connsiteX2" fmla="*/ 323062 w 492264"/>
                <a:gd name="connsiteY2" fmla="*/ 2050965 h 2050965"/>
                <a:gd name="connsiteX3" fmla="*/ 492264 w 492264"/>
                <a:gd name="connsiteY3" fmla="*/ 0 h 2050965"/>
                <a:gd name="connsiteX4" fmla="*/ 0 w 492264"/>
                <a:gd name="connsiteY4" fmla="*/ 33344 h 2050965"/>
                <a:gd name="connsiteX0" fmla="*/ 0 w 498796"/>
                <a:gd name="connsiteY0" fmla="*/ 0 h 2056809"/>
                <a:gd name="connsiteX1" fmla="*/ 43549 w 498796"/>
                <a:gd name="connsiteY1" fmla="*/ 2053838 h 2056809"/>
                <a:gd name="connsiteX2" fmla="*/ 329594 w 498796"/>
                <a:gd name="connsiteY2" fmla="*/ 2056809 h 2056809"/>
                <a:gd name="connsiteX3" fmla="*/ 498796 w 498796"/>
                <a:gd name="connsiteY3" fmla="*/ 5844 h 2056809"/>
                <a:gd name="connsiteX4" fmla="*/ 0 w 498796"/>
                <a:gd name="connsiteY4" fmla="*/ 0 h 2056809"/>
                <a:gd name="connsiteX0" fmla="*/ 0 w 651196"/>
                <a:gd name="connsiteY0" fmla="*/ 5879 h 2062688"/>
                <a:gd name="connsiteX1" fmla="*/ 43549 w 651196"/>
                <a:gd name="connsiteY1" fmla="*/ 2059717 h 2062688"/>
                <a:gd name="connsiteX2" fmla="*/ 329594 w 651196"/>
                <a:gd name="connsiteY2" fmla="*/ 2062688 h 2062688"/>
                <a:gd name="connsiteX3" fmla="*/ 651196 w 651196"/>
                <a:gd name="connsiteY3" fmla="*/ 0 h 2062688"/>
                <a:gd name="connsiteX4" fmla="*/ 0 w 651196"/>
                <a:gd name="connsiteY4" fmla="*/ 5879 h 2062688"/>
                <a:gd name="connsiteX0" fmla="*/ 0 w 651196"/>
                <a:gd name="connsiteY0" fmla="*/ 5879 h 2074411"/>
                <a:gd name="connsiteX1" fmla="*/ 43549 w 651196"/>
                <a:gd name="connsiteY1" fmla="*/ 2059717 h 2074411"/>
                <a:gd name="connsiteX2" fmla="*/ 376486 w 651196"/>
                <a:gd name="connsiteY2" fmla="*/ 2074411 h 2074411"/>
                <a:gd name="connsiteX3" fmla="*/ 651196 w 651196"/>
                <a:gd name="connsiteY3" fmla="*/ 0 h 2074411"/>
                <a:gd name="connsiteX4" fmla="*/ 0 w 651196"/>
                <a:gd name="connsiteY4" fmla="*/ 5879 h 2074411"/>
                <a:gd name="connsiteX0" fmla="*/ 0 w 545688"/>
                <a:gd name="connsiteY0" fmla="*/ 0 h 2068532"/>
                <a:gd name="connsiteX1" fmla="*/ 43549 w 545688"/>
                <a:gd name="connsiteY1" fmla="*/ 2053838 h 2068532"/>
                <a:gd name="connsiteX2" fmla="*/ 376486 w 545688"/>
                <a:gd name="connsiteY2" fmla="*/ 2068532 h 2068532"/>
                <a:gd name="connsiteX3" fmla="*/ 545688 w 545688"/>
                <a:gd name="connsiteY3" fmla="*/ 5844 h 2068532"/>
                <a:gd name="connsiteX4" fmla="*/ 0 w 545688"/>
                <a:gd name="connsiteY4" fmla="*/ 0 h 206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688" h="2068532">
                  <a:moveTo>
                    <a:pt x="0" y="0"/>
                  </a:moveTo>
                  <a:cubicBezTo>
                    <a:pt x="3209" y="648101"/>
                    <a:pt x="40340" y="1405737"/>
                    <a:pt x="43549" y="2053838"/>
                  </a:cubicBezTo>
                  <a:lnTo>
                    <a:pt x="376486" y="2068532"/>
                  </a:lnTo>
                  <a:lnTo>
                    <a:pt x="545688" y="5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8" name="Freihandform 377"/>
            <p:cNvSpPr/>
            <p:nvPr/>
          </p:nvSpPr>
          <p:spPr>
            <a:xfrm>
              <a:off x="9108250" y="749068"/>
              <a:ext cx="812497" cy="1097102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497" h="1012567">
                  <a:moveTo>
                    <a:pt x="406396" y="262"/>
                  </a:moveTo>
                  <a:cubicBezTo>
                    <a:pt x="741104" y="-7976"/>
                    <a:pt x="695183" y="179200"/>
                    <a:pt x="775085" y="307270"/>
                  </a:cubicBezTo>
                  <a:lnTo>
                    <a:pt x="812497" y="381909"/>
                  </a:lnTo>
                  <a:lnTo>
                    <a:pt x="810198" y="390493"/>
                  </a:lnTo>
                  <a:cubicBezTo>
                    <a:pt x="745858" y="673335"/>
                    <a:pt x="717015" y="994032"/>
                    <a:pt x="404197" y="1011890"/>
                  </a:cubicBezTo>
                  <a:cubicBezTo>
                    <a:pt x="91380" y="1029748"/>
                    <a:pt x="65458" y="691193"/>
                    <a:pt x="3674" y="397189"/>
                  </a:cubicBezTo>
                  <a:lnTo>
                    <a:pt x="0" y="382499"/>
                  </a:lnTo>
                  <a:lnTo>
                    <a:pt x="37707" y="307270"/>
                  </a:lnTo>
                  <a:cubicBezTo>
                    <a:pt x="117610" y="179200"/>
                    <a:pt x="71688" y="8500"/>
                    <a:pt x="406396" y="262"/>
                  </a:cubicBezTo>
                  <a:close/>
                </a:path>
              </a:pathLst>
            </a:custGeom>
            <a:solidFill>
              <a:srgbClr val="DEA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9" name="Abgerundetes Rechteck 378"/>
            <p:cNvSpPr/>
            <p:nvPr/>
          </p:nvSpPr>
          <p:spPr>
            <a:xfrm>
              <a:off x="9430417" y="1812682"/>
              <a:ext cx="137094" cy="613367"/>
            </a:xfrm>
            <a:prstGeom prst="roundRect">
              <a:avLst/>
            </a:prstGeom>
            <a:solidFill>
              <a:srgbClr val="DEA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0" name="Freihandform 379"/>
            <p:cNvSpPr/>
            <p:nvPr/>
          </p:nvSpPr>
          <p:spPr>
            <a:xfrm>
              <a:off x="9344343" y="1947410"/>
              <a:ext cx="336368" cy="1701563"/>
            </a:xfrm>
            <a:custGeom>
              <a:avLst/>
              <a:gdLst>
                <a:gd name="connsiteX0" fmla="*/ 0 w 336368"/>
                <a:gd name="connsiteY0" fmla="*/ 0 h 1603466"/>
                <a:gd name="connsiteX1" fmla="*/ 114300 w 336368"/>
                <a:gd name="connsiteY1" fmla="*/ 1074420 h 1603466"/>
                <a:gd name="connsiteX2" fmla="*/ 107768 w 336368"/>
                <a:gd name="connsiteY2" fmla="*/ 1600200 h 1603466"/>
                <a:gd name="connsiteX3" fmla="*/ 225334 w 336368"/>
                <a:gd name="connsiteY3" fmla="*/ 1603466 h 1603466"/>
                <a:gd name="connsiteX4" fmla="*/ 244928 w 336368"/>
                <a:gd name="connsiteY4" fmla="*/ 1593669 h 1603466"/>
                <a:gd name="connsiteX5" fmla="*/ 257991 w 336368"/>
                <a:gd name="connsiteY5" fmla="*/ 1590403 h 1603466"/>
                <a:gd name="connsiteX6" fmla="*/ 257991 w 336368"/>
                <a:gd name="connsiteY6" fmla="*/ 1590403 h 1603466"/>
                <a:gd name="connsiteX7" fmla="*/ 248194 w 336368"/>
                <a:gd name="connsiteY7" fmla="*/ 1012372 h 1603466"/>
                <a:gd name="connsiteX8" fmla="*/ 336368 w 336368"/>
                <a:gd name="connsiteY8" fmla="*/ 16329 h 1603466"/>
                <a:gd name="connsiteX9" fmla="*/ 186145 w 336368"/>
                <a:gd name="connsiteY9" fmla="*/ 19595 h 1603466"/>
                <a:gd name="connsiteX10" fmla="*/ 0 w 336368"/>
                <a:gd name="connsiteY10" fmla="*/ 0 h 1603466"/>
                <a:gd name="connsiteX0" fmla="*/ 0 w 336368"/>
                <a:gd name="connsiteY0" fmla="*/ 0 h 1603466"/>
                <a:gd name="connsiteX1" fmla="*/ 114300 w 336368"/>
                <a:gd name="connsiteY1" fmla="*/ 1074420 h 1603466"/>
                <a:gd name="connsiteX2" fmla="*/ 107768 w 336368"/>
                <a:gd name="connsiteY2" fmla="*/ 1600200 h 1603466"/>
                <a:gd name="connsiteX3" fmla="*/ 225334 w 336368"/>
                <a:gd name="connsiteY3" fmla="*/ 1603466 h 1603466"/>
                <a:gd name="connsiteX4" fmla="*/ 244928 w 336368"/>
                <a:gd name="connsiteY4" fmla="*/ 1593669 h 1603466"/>
                <a:gd name="connsiteX5" fmla="*/ 257991 w 336368"/>
                <a:gd name="connsiteY5" fmla="*/ 1590403 h 1603466"/>
                <a:gd name="connsiteX6" fmla="*/ 257991 w 336368"/>
                <a:gd name="connsiteY6" fmla="*/ 1590403 h 1603466"/>
                <a:gd name="connsiteX7" fmla="*/ 248194 w 336368"/>
                <a:gd name="connsiteY7" fmla="*/ 1012372 h 1603466"/>
                <a:gd name="connsiteX8" fmla="*/ 336368 w 336368"/>
                <a:gd name="connsiteY8" fmla="*/ 16329 h 1603466"/>
                <a:gd name="connsiteX9" fmla="*/ 159382 w 336368"/>
                <a:gd name="connsiteY9" fmla="*/ 86503 h 1603466"/>
                <a:gd name="connsiteX10" fmla="*/ 0 w 336368"/>
                <a:gd name="connsiteY10" fmla="*/ 0 h 1603466"/>
                <a:gd name="connsiteX0" fmla="*/ 0 w 336368"/>
                <a:gd name="connsiteY0" fmla="*/ 0 h 1603466"/>
                <a:gd name="connsiteX1" fmla="*/ 114300 w 336368"/>
                <a:gd name="connsiteY1" fmla="*/ 1074420 h 1603466"/>
                <a:gd name="connsiteX2" fmla="*/ 107768 w 336368"/>
                <a:gd name="connsiteY2" fmla="*/ 1600200 h 1603466"/>
                <a:gd name="connsiteX3" fmla="*/ 225334 w 336368"/>
                <a:gd name="connsiteY3" fmla="*/ 1603466 h 1603466"/>
                <a:gd name="connsiteX4" fmla="*/ 244928 w 336368"/>
                <a:gd name="connsiteY4" fmla="*/ 1593669 h 1603466"/>
                <a:gd name="connsiteX5" fmla="*/ 257991 w 336368"/>
                <a:gd name="connsiteY5" fmla="*/ 1590403 h 1603466"/>
                <a:gd name="connsiteX6" fmla="*/ 257991 w 336368"/>
                <a:gd name="connsiteY6" fmla="*/ 1590403 h 1603466"/>
                <a:gd name="connsiteX7" fmla="*/ 248194 w 336368"/>
                <a:gd name="connsiteY7" fmla="*/ 1012372 h 1603466"/>
                <a:gd name="connsiteX8" fmla="*/ 336368 w 336368"/>
                <a:gd name="connsiteY8" fmla="*/ 16329 h 1603466"/>
                <a:gd name="connsiteX9" fmla="*/ 163842 w 336368"/>
                <a:gd name="connsiteY9" fmla="*/ 113266 h 1603466"/>
                <a:gd name="connsiteX10" fmla="*/ 0 w 336368"/>
                <a:gd name="connsiteY10" fmla="*/ 0 h 16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68" h="1603466">
                  <a:moveTo>
                    <a:pt x="0" y="0"/>
                  </a:moveTo>
                  <a:lnTo>
                    <a:pt x="114300" y="1074420"/>
                  </a:lnTo>
                  <a:cubicBezTo>
                    <a:pt x="112123" y="1249680"/>
                    <a:pt x="109945" y="1424940"/>
                    <a:pt x="107768" y="1600200"/>
                  </a:cubicBezTo>
                  <a:cubicBezTo>
                    <a:pt x="146957" y="1601289"/>
                    <a:pt x="186130" y="1603466"/>
                    <a:pt x="225334" y="1603466"/>
                  </a:cubicBezTo>
                  <a:cubicBezTo>
                    <a:pt x="233541" y="1603466"/>
                    <a:pt x="238325" y="1596970"/>
                    <a:pt x="244928" y="1593669"/>
                  </a:cubicBezTo>
                  <a:cubicBezTo>
                    <a:pt x="252149" y="1590059"/>
                    <a:pt x="252424" y="1590403"/>
                    <a:pt x="257991" y="1590403"/>
                  </a:cubicBezTo>
                  <a:lnTo>
                    <a:pt x="257991" y="1590403"/>
                  </a:lnTo>
                  <a:lnTo>
                    <a:pt x="248194" y="1012372"/>
                  </a:lnTo>
                  <a:lnTo>
                    <a:pt x="336368" y="16329"/>
                  </a:lnTo>
                  <a:lnTo>
                    <a:pt x="163842" y="11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1" name="Freihandform 380"/>
            <p:cNvSpPr/>
            <p:nvPr/>
          </p:nvSpPr>
          <p:spPr>
            <a:xfrm rot="604363">
              <a:off x="10188266" y="3618924"/>
              <a:ext cx="209219" cy="298179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DEA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2" name="Rechteck 199"/>
            <p:cNvSpPr/>
            <p:nvPr/>
          </p:nvSpPr>
          <p:spPr>
            <a:xfrm>
              <a:off x="9710578" y="6054801"/>
              <a:ext cx="591122" cy="232331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3" name="Freihandform 382"/>
            <p:cNvSpPr/>
            <p:nvPr/>
          </p:nvSpPr>
          <p:spPr>
            <a:xfrm rot="20995637" flipH="1">
              <a:off x="8607457" y="3618925"/>
              <a:ext cx="209219" cy="298179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DEA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4" name="Abgerundetes Rechteck 383"/>
            <p:cNvSpPr/>
            <p:nvPr/>
          </p:nvSpPr>
          <p:spPr>
            <a:xfrm>
              <a:off x="9321498" y="1133318"/>
              <a:ext cx="52274" cy="4814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5" name="Abgerundetes Rechteck 384"/>
            <p:cNvSpPr/>
            <p:nvPr/>
          </p:nvSpPr>
          <p:spPr>
            <a:xfrm>
              <a:off x="9656367" y="1133318"/>
              <a:ext cx="52274" cy="4814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6" name="Freihandform 385"/>
            <p:cNvSpPr/>
            <p:nvPr/>
          </p:nvSpPr>
          <p:spPr>
            <a:xfrm rot="10800000">
              <a:off x="9430416" y="1342889"/>
              <a:ext cx="137093" cy="96186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87" name="Gerader Verbinder 386"/>
            <p:cNvCxnSpPr/>
            <p:nvPr/>
          </p:nvCxnSpPr>
          <p:spPr>
            <a:xfrm flipV="1">
              <a:off x="9288904" y="1094675"/>
              <a:ext cx="84556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8" name="Gerader Verbinder 387"/>
            <p:cNvCxnSpPr/>
            <p:nvPr/>
          </p:nvCxnSpPr>
          <p:spPr>
            <a:xfrm flipH="1" flipV="1">
              <a:off x="9651297" y="1094675"/>
              <a:ext cx="84556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9" name="Ellipse 388"/>
            <p:cNvSpPr/>
            <p:nvPr/>
          </p:nvSpPr>
          <p:spPr>
            <a:xfrm>
              <a:off x="9051036" y="1199657"/>
              <a:ext cx="237915" cy="257778"/>
            </a:xfrm>
            <a:prstGeom prst="ellipse">
              <a:avLst/>
            </a:prstGeom>
            <a:solidFill>
              <a:srgbClr val="DEA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0" name="Freihandform 389"/>
            <p:cNvSpPr/>
            <p:nvPr/>
          </p:nvSpPr>
          <p:spPr>
            <a:xfrm>
              <a:off x="9095251" y="1287833"/>
              <a:ext cx="53519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1" name="Ellipse 390"/>
            <p:cNvSpPr/>
            <p:nvPr/>
          </p:nvSpPr>
          <p:spPr>
            <a:xfrm>
              <a:off x="9740318" y="1192570"/>
              <a:ext cx="237915" cy="257778"/>
            </a:xfrm>
            <a:prstGeom prst="ellipse">
              <a:avLst/>
            </a:prstGeom>
            <a:solidFill>
              <a:srgbClr val="DEA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2" name="Freihandform 391"/>
            <p:cNvSpPr/>
            <p:nvPr/>
          </p:nvSpPr>
          <p:spPr>
            <a:xfrm flipH="1">
              <a:off x="9874925" y="1287833"/>
              <a:ext cx="53519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3" name="Freihandform 392"/>
            <p:cNvSpPr/>
            <p:nvPr/>
          </p:nvSpPr>
          <p:spPr>
            <a:xfrm>
              <a:off x="9366444" y="1598540"/>
              <a:ext cx="266770" cy="89661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0" h="82752">
                  <a:moveTo>
                    <a:pt x="2" y="7112"/>
                  </a:moveTo>
                  <a:cubicBezTo>
                    <a:pt x="-415" y="-799"/>
                    <a:pt x="46663" y="31268"/>
                    <a:pt x="124792" y="35274"/>
                  </a:cubicBezTo>
                  <a:cubicBezTo>
                    <a:pt x="202921" y="39280"/>
                    <a:pt x="268405" y="-8619"/>
                    <a:pt x="266739" y="1375"/>
                  </a:cubicBezTo>
                  <a:cubicBezTo>
                    <a:pt x="265073" y="11369"/>
                    <a:pt x="207841" y="81787"/>
                    <a:pt x="127291" y="82743"/>
                  </a:cubicBezTo>
                  <a:cubicBezTo>
                    <a:pt x="46741" y="83699"/>
                    <a:pt x="419" y="15024"/>
                    <a:pt x="2" y="7112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4" name="Rechteck 285"/>
            <p:cNvSpPr/>
            <p:nvPr/>
          </p:nvSpPr>
          <p:spPr>
            <a:xfrm rot="20933443">
              <a:off x="9078727" y="6074981"/>
              <a:ext cx="205436" cy="123128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5" name="Freihandform 394"/>
            <p:cNvSpPr/>
            <p:nvPr/>
          </p:nvSpPr>
          <p:spPr>
            <a:xfrm rot="2700000">
              <a:off x="9185943" y="2218506"/>
              <a:ext cx="615508" cy="576830"/>
            </a:xfrm>
            <a:custGeom>
              <a:avLst/>
              <a:gdLst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107656 w 568080"/>
                <a:gd name="connsiteY2" fmla="*/ 106916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94655 w 568080"/>
                <a:gd name="connsiteY5" fmla="*/ 112415 h 576831"/>
                <a:gd name="connsiteX6" fmla="*/ 0 w 568080"/>
                <a:gd name="connsiteY6" fmla="*/ 112415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107656 w 568080"/>
                <a:gd name="connsiteY2" fmla="*/ 106916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86366 w 568080"/>
                <a:gd name="connsiteY5" fmla="*/ 126231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88314 w 568080"/>
                <a:gd name="connsiteY2" fmla="*/ 76522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86366 w 568080"/>
                <a:gd name="connsiteY5" fmla="*/ 126231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88314 w 568080"/>
                <a:gd name="connsiteY2" fmla="*/ 76522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72550 w 568080"/>
                <a:gd name="connsiteY5" fmla="*/ 101363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88314 w 568080"/>
                <a:gd name="connsiteY2" fmla="*/ 76522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61994 w 568080"/>
                <a:gd name="connsiteY5" fmla="*/ 111918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112066 w 568080"/>
                <a:gd name="connsiteY2" fmla="*/ 68605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61994 w 568080"/>
                <a:gd name="connsiteY5" fmla="*/ 111918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080" h="576831">
                  <a:moveTo>
                    <a:pt x="0" y="0"/>
                  </a:moveTo>
                  <a:lnTo>
                    <a:pt x="107656" y="0"/>
                  </a:lnTo>
                  <a:lnTo>
                    <a:pt x="112066" y="68605"/>
                  </a:lnTo>
                  <a:lnTo>
                    <a:pt x="568080" y="511828"/>
                  </a:lnTo>
                  <a:lnTo>
                    <a:pt x="503077" y="576831"/>
                  </a:lnTo>
                  <a:lnTo>
                    <a:pt x="61994" y="111918"/>
                  </a:lnTo>
                  <a:lnTo>
                    <a:pt x="0" y="112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6" name="Rechteck 199"/>
            <p:cNvSpPr/>
            <p:nvPr/>
          </p:nvSpPr>
          <p:spPr>
            <a:xfrm flipH="1">
              <a:off x="8723729" y="6048069"/>
              <a:ext cx="591122" cy="239063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7" name="Freihandform 396"/>
            <p:cNvSpPr/>
            <p:nvPr/>
          </p:nvSpPr>
          <p:spPr>
            <a:xfrm>
              <a:off x="8648743" y="3572671"/>
              <a:ext cx="186146" cy="130920"/>
            </a:xfrm>
            <a:custGeom>
              <a:avLst/>
              <a:gdLst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4" fmla="*/ 9798 w 186146"/>
                <a:gd name="connsiteY4" fmla="*/ 0 h 12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46" h="120831">
                  <a:moveTo>
                    <a:pt x="9798" y="0"/>
                  </a:moveTo>
                  <a:lnTo>
                    <a:pt x="0" y="111034"/>
                  </a:lnTo>
                  <a:lnTo>
                    <a:pt x="173083" y="120831"/>
                  </a:lnTo>
                  <a:lnTo>
                    <a:pt x="186146" y="16329"/>
                  </a:lnTo>
                  <a:lnTo>
                    <a:pt x="979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8" name="Freihandform 397"/>
            <p:cNvSpPr/>
            <p:nvPr/>
          </p:nvSpPr>
          <p:spPr>
            <a:xfrm>
              <a:off x="8633787" y="1950985"/>
              <a:ext cx="890203" cy="2152236"/>
            </a:xfrm>
            <a:custGeom>
              <a:avLst/>
              <a:gdLst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154004 w 664143"/>
                <a:gd name="connsiteY7" fmla="*/ 375385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423511 w 664143"/>
                <a:gd name="connsiteY0" fmla="*/ 134754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532216 w 664143"/>
                <a:gd name="connsiteY0" fmla="*/ 58021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32216 w 664143"/>
                <a:gd name="connsiteY9" fmla="*/ 58021 h 2011680"/>
                <a:gd name="connsiteX0" fmla="*/ 519427 w 664143"/>
                <a:gd name="connsiteY0" fmla="*/ 67612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19427 w 664143"/>
                <a:gd name="connsiteY9" fmla="*/ 67612 h 2011680"/>
                <a:gd name="connsiteX0" fmla="*/ 519427 w 654518"/>
                <a:gd name="connsiteY0" fmla="*/ 67612 h 2011680"/>
                <a:gd name="connsiteX1" fmla="*/ 644893 w 654518"/>
                <a:gd name="connsiteY1" fmla="*/ 933650 h 2011680"/>
                <a:gd name="connsiteX2" fmla="*/ 606594 w 654518"/>
                <a:gd name="connsiteY2" fmla="*/ 2008483 h 2011680"/>
                <a:gd name="connsiteX3" fmla="*/ 288758 w 654518"/>
                <a:gd name="connsiteY3" fmla="*/ 2011680 h 2011680"/>
                <a:gd name="connsiteX4" fmla="*/ 327259 w 654518"/>
                <a:gd name="connsiteY4" fmla="*/ 539015 h 2011680"/>
                <a:gd name="connsiteX5" fmla="*/ 211755 w 654518"/>
                <a:gd name="connsiteY5" fmla="*/ 1443789 h 2011680"/>
                <a:gd name="connsiteX6" fmla="*/ 0 w 654518"/>
                <a:gd name="connsiteY6" fmla="*/ 1434164 h 2011680"/>
                <a:gd name="connsiteX7" fmla="*/ 202131 w 654518"/>
                <a:gd name="connsiteY7" fmla="*/ 115503 h 2011680"/>
                <a:gd name="connsiteX8" fmla="*/ 654518 w 654518"/>
                <a:gd name="connsiteY8" fmla="*/ 0 h 2011680"/>
                <a:gd name="connsiteX9" fmla="*/ 519427 w 654518"/>
                <a:gd name="connsiteY9" fmla="*/ 67612 h 2011680"/>
                <a:gd name="connsiteX0" fmla="*/ 519427 w 654518"/>
                <a:gd name="connsiteY0" fmla="*/ 67612 h 2054639"/>
                <a:gd name="connsiteX1" fmla="*/ 644893 w 654518"/>
                <a:gd name="connsiteY1" fmla="*/ 933650 h 2054639"/>
                <a:gd name="connsiteX2" fmla="*/ 606594 w 654518"/>
                <a:gd name="connsiteY2" fmla="*/ 2008483 h 2054639"/>
                <a:gd name="connsiteX3" fmla="*/ 288758 w 654518"/>
                <a:gd name="connsiteY3" fmla="*/ 2011680 h 2054639"/>
                <a:gd name="connsiteX4" fmla="*/ 327259 w 654518"/>
                <a:gd name="connsiteY4" fmla="*/ 539015 h 2054639"/>
                <a:gd name="connsiteX5" fmla="*/ 211755 w 654518"/>
                <a:gd name="connsiteY5" fmla="*/ 1443789 h 2054639"/>
                <a:gd name="connsiteX6" fmla="*/ 0 w 654518"/>
                <a:gd name="connsiteY6" fmla="*/ 1434164 h 2054639"/>
                <a:gd name="connsiteX7" fmla="*/ 202131 w 654518"/>
                <a:gd name="connsiteY7" fmla="*/ 115503 h 2054639"/>
                <a:gd name="connsiteX8" fmla="*/ 654518 w 654518"/>
                <a:gd name="connsiteY8" fmla="*/ 0 h 2054639"/>
                <a:gd name="connsiteX9" fmla="*/ 519427 w 654518"/>
                <a:gd name="connsiteY9" fmla="*/ 67612 h 2054639"/>
                <a:gd name="connsiteX0" fmla="*/ 519427 w 654518"/>
                <a:gd name="connsiteY0" fmla="*/ 67612 h 2062796"/>
                <a:gd name="connsiteX1" fmla="*/ 644893 w 654518"/>
                <a:gd name="connsiteY1" fmla="*/ 933650 h 2062796"/>
                <a:gd name="connsiteX2" fmla="*/ 606594 w 654518"/>
                <a:gd name="connsiteY2" fmla="*/ 2008483 h 2062796"/>
                <a:gd name="connsiteX3" fmla="*/ 288758 w 654518"/>
                <a:gd name="connsiteY3" fmla="*/ 2011680 h 2062796"/>
                <a:gd name="connsiteX4" fmla="*/ 327259 w 654518"/>
                <a:gd name="connsiteY4" fmla="*/ 539015 h 2062796"/>
                <a:gd name="connsiteX5" fmla="*/ 211755 w 654518"/>
                <a:gd name="connsiteY5" fmla="*/ 1443789 h 2062796"/>
                <a:gd name="connsiteX6" fmla="*/ 0 w 654518"/>
                <a:gd name="connsiteY6" fmla="*/ 1434164 h 2062796"/>
                <a:gd name="connsiteX7" fmla="*/ 202131 w 654518"/>
                <a:gd name="connsiteY7" fmla="*/ 115503 h 2062796"/>
                <a:gd name="connsiteX8" fmla="*/ 654518 w 654518"/>
                <a:gd name="connsiteY8" fmla="*/ 0 h 2062796"/>
                <a:gd name="connsiteX9" fmla="*/ 519427 w 654518"/>
                <a:gd name="connsiteY9" fmla="*/ 67612 h 2062796"/>
                <a:gd name="connsiteX0" fmla="*/ 519427 w 728021"/>
                <a:gd name="connsiteY0" fmla="*/ 67612 h 2095687"/>
                <a:gd name="connsiteX1" fmla="*/ 728021 w 728021"/>
                <a:gd name="connsiteY1" fmla="*/ 946439 h 2095687"/>
                <a:gd name="connsiteX2" fmla="*/ 606594 w 728021"/>
                <a:gd name="connsiteY2" fmla="*/ 2008483 h 2095687"/>
                <a:gd name="connsiteX3" fmla="*/ 288758 w 728021"/>
                <a:gd name="connsiteY3" fmla="*/ 2011680 h 2095687"/>
                <a:gd name="connsiteX4" fmla="*/ 327259 w 728021"/>
                <a:gd name="connsiteY4" fmla="*/ 539015 h 2095687"/>
                <a:gd name="connsiteX5" fmla="*/ 211755 w 728021"/>
                <a:gd name="connsiteY5" fmla="*/ 1443789 h 2095687"/>
                <a:gd name="connsiteX6" fmla="*/ 0 w 728021"/>
                <a:gd name="connsiteY6" fmla="*/ 1434164 h 2095687"/>
                <a:gd name="connsiteX7" fmla="*/ 202131 w 728021"/>
                <a:gd name="connsiteY7" fmla="*/ 115503 h 2095687"/>
                <a:gd name="connsiteX8" fmla="*/ 654518 w 728021"/>
                <a:gd name="connsiteY8" fmla="*/ 0 h 2095687"/>
                <a:gd name="connsiteX9" fmla="*/ 519427 w 728021"/>
                <a:gd name="connsiteY9" fmla="*/ 67612 h 2095687"/>
                <a:gd name="connsiteX0" fmla="*/ 519427 w 736334"/>
                <a:gd name="connsiteY0" fmla="*/ 67612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19427 w 736334"/>
                <a:gd name="connsiteY9" fmla="*/ 67612 h 2095687"/>
                <a:gd name="connsiteX0" fmla="*/ 481061 w 736334"/>
                <a:gd name="connsiteY0" fmla="*/ 48429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481061 w 736334"/>
                <a:gd name="connsiteY9" fmla="*/ 48429 h 2095687"/>
                <a:gd name="connsiteX0" fmla="*/ 525822 w 736334"/>
                <a:gd name="connsiteY0" fmla="*/ 51627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25822 w 736334"/>
                <a:gd name="connsiteY9" fmla="*/ 51627 h 2095687"/>
                <a:gd name="connsiteX0" fmla="*/ 525822 w 891864"/>
                <a:gd name="connsiteY0" fmla="*/ 51627 h 2092328"/>
                <a:gd name="connsiteX1" fmla="*/ 888041 w 891864"/>
                <a:gd name="connsiteY1" fmla="*/ 992159 h 2092328"/>
                <a:gd name="connsiteX2" fmla="*/ 606594 w 891864"/>
                <a:gd name="connsiteY2" fmla="*/ 2008483 h 2092328"/>
                <a:gd name="connsiteX3" fmla="*/ 288758 w 891864"/>
                <a:gd name="connsiteY3" fmla="*/ 2011680 h 2092328"/>
                <a:gd name="connsiteX4" fmla="*/ 327259 w 891864"/>
                <a:gd name="connsiteY4" fmla="*/ 539015 h 2092328"/>
                <a:gd name="connsiteX5" fmla="*/ 211755 w 891864"/>
                <a:gd name="connsiteY5" fmla="*/ 1443789 h 2092328"/>
                <a:gd name="connsiteX6" fmla="*/ 0 w 891864"/>
                <a:gd name="connsiteY6" fmla="*/ 1434164 h 2092328"/>
                <a:gd name="connsiteX7" fmla="*/ 202131 w 891864"/>
                <a:gd name="connsiteY7" fmla="*/ 115503 h 2092328"/>
                <a:gd name="connsiteX8" fmla="*/ 654518 w 891864"/>
                <a:gd name="connsiteY8" fmla="*/ 0 h 2092328"/>
                <a:gd name="connsiteX9" fmla="*/ 525822 w 891864"/>
                <a:gd name="connsiteY9" fmla="*/ 51627 h 2092328"/>
                <a:gd name="connsiteX0" fmla="*/ 525822 w 920483"/>
                <a:gd name="connsiteY0" fmla="*/ 51627 h 2057845"/>
                <a:gd name="connsiteX1" fmla="*/ 888041 w 920483"/>
                <a:gd name="connsiteY1" fmla="*/ 992159 h 2057845"/>
                <a:gd name="connsiteX2" fmla="*/ 851523 w 920483"/>
                <a:gd name="connsiteY2" fmla="*/ 1952966 h 2057845"/>
                <a:gd name="connsiteX3" fmla="*/ 288758 w 920483"/>
                <a:gd name="connsiteY3" fmla="*/ 2011680 h 2057845"/>
                <a:gd name="connsiteX4" fmla="*/ 327259 w 920483"/>
                <a:gd name="connsiteY4" fmla="*/ 539015 h 2057845"/>
                <a:gd name="connsiteX5" fmla="*/ 211755 w 920483"/>
                <a:gd name="connsiteY5" fmla="*/ 1443789 h 2057845"/>
                <a:gd name="connsiteX6" fmla="*/ 0 w 920483"/>
                <a:gd name="connsiteY6" fmla="*/ 1434164 h 2057845"/>
                <a:gd name="connsiteX7" fmla="*/ 202131 w 920483"/>
                <a:gd name="connsiteY7" fmla="*/ 115503 h 2057845"/>
                <a:gd name="connsiteX8" fmla="*/ 654518 w 920483"/>
                <a:gd name="connsiteY8" fmla="*/ 0 h 2057845"/>
                <a:gd name="connsiteX9" fmla="*/ 525822 w 920483"/>
                <a:gd name="connsiteY9" fmla="*/ 51627 h 2057845"/>
                <a:gd name="connsiteX0" fmla="*/ 525822 w 903304"/>
                <a:gd name="connsiteY0" fmla="*/ 51627 h 2065167"/>
                <a:gd name="connsiteX1" fmla="*/ 888041 w 903304"/>
                <a:gd name="connsiteY1" fmla="*/ 992159 h 2065167"/>
                <a:gd name="connsiteX2" fmla="*/ 799271 w 903304"/>
                <a:gd name="connsiteY2" fmla="*/ 1966029 h 2065167"/>
                <a:gd name="connsiteX3" fmla="*/ 288758 w 903304"/>
                <a:gd name="connsiteY3" fmla="*/ 2011680 h 2065167"/>
                <a:gd name="connsiteX4" fmla="*/ 327259 w 903304"/>
                <a:gd name="connsiteY4" fmla="*/ 539015 h 2065167"/>
                <a:gd name="connsiteX5" fmla="*/ 211755 w 903304"/>
                <a:gd name="connsiteY5" fmla="*/ 1443789 h 2065167"/>
                <a:gd name="connsiteX6" fmla="*/ 0 w 903304"/>
                <a:gd name="connsiteY6" fmla="*/ 1434164 h 2065167"/>
                <a:gd name="connsiteX7" fmla="*/ 202131 w 903304"/>
                <a:gd name="connsiteY7" fmla="*/ 115503 h 2065167"/>
                <a:gd name="connsiteX8" fmla="*/ 654518 w 903304"/>
                <a:gd name="connsiteY8" fmla="*/ 0 h 2065167"/>
                <a:gd name="connsiteX9" fmla="*/ 525822 w 903304"/>
                <a:gd name="connsiteY9" fmla="*/ 51627 h 2065167"/>
                <a:gd name="connsiteX0" fmla="*/ 525822 w 904499"/>
                <a:gd name="connsiteY0" fmla="*/ 51627 h 2042203"/>
                <a:gd name="connsiteX1" fmla="*/ 888041 w 904499"/>
                <a:gd name="connsiteY1" fmla="*/ 992159 h 2042203"/>
                <a:gd name="connsiteX2" fmla="*/ 799271 w 904499"/>
                <a:gd name="connsiteY2" fmla="*/ 1966029 h 2042203"/>
                <a:gd name="connsiteX3" fmla="*/ 288758 w 904499"/>
                <a:gd name="connsiteY3" fmla="*/ 2011680 h 2042203"/>
                <a:gd name="connsiteX4" fmla="*/ 327259 w 904499"/>
                <a:gd name="connsiteY4" fmla="*/ 539015 h 2042203"/>
                <a:gd name="connsiteX5" fmla="*/ 211755 w 904499"/>
                <a:gd name="connsiteY5" fmla="*/ 1443789 h 2042203"/>
                <a:gd name="connsiteX6" fmla="*/ 0 w 904499"/>
                <a:gd name="connsiteY6" fmla="*/ 1434164 h 2042203"/>
                <a:gd name="connsiteX7" fmla="*/ 202131 w 904499"/>
                <a:gd name="connsiteY7" fmla="*/ 115503 h 2042203"/>
                <a:gd name="connsiteX8" fmla="*/ 654518 w 904499"/>
                <a:gd name="connsiteY8" fmla="*/ 0 h 2042203"/>
                <a:gd name="connsiteX9" fmla="*/ 525822 w 904499"/>
                <a:gd name="connsiteY9" fmla="*/ 51627 h 2042203"/>
                <a:gd name="connsiteX0" fmla="*/ 525822 w 900335"/>
                <a:gd name="connsiteY0" fmla="*/ 51627 h 2028155"/>
                <a:gd name="connsiteX1" fmla="*/ 888041 w 900335"/>
                <a:gd name="connsiteY1" fmla="*/ 992159 h 2028155"/>
                <a:gd name="connsiteX2" fmla="*/ 799271 w 900335"/>
                <a:gd name="connsiteY2" fmla="*/ 1966029 h 2028155"/>
                <a:gd name="connsiteX3" fmla="*/ 288758 w 900335"/>
                <a:gd name="connsiteY3" fmla="*/ 2011680 h 2028155"/>
                <a:gd name="connsiteX4" fmla="*/ 327259 w 900335"/>
                <a:gd name="connsiteY4" fmla="*/ 539015 h 2028155"/>
                <a:gd name="connsiteX5" fmla="*/ 211755 w 900335"/>
                <a:gd name="connsiteY5" fmla="*/ 1443789 h 2028155"/>
                <a:gd name="connsiteX6" fmla="*/ 0 w 900335"/>
                <a:gd name="connsiteY6" fmla="*/ 1434164 h 2028155"/>
                <a:gd name="connsiteX7" fmla="*/ 202131 w 900335"/>
                <a:gd name="connsiteY7" fmla="*/ 115503 h 2028155"/>
                <a:gd name="connsiteX8" fmla="*/ 654518 w 900335"/>
                <a:gd name="connsiteY8" fmla="*/ 0 h 2028155"/>
                <a:gd name="connsiteX9" fmla="*/ 525822 w 900335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327259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57648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666247 w 890203"/>
                <a:gd name="connsiteY0" fmla="*/ 84284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666247 w 890203"/>
                <a:gd name="connsiteY9" fmla="*/ 84284 h 2028155"/>
                <a:gd name="connsiteX0" fmla="*/ 666247 w 890203"/>
                <a:gd name="connsiteY0" fmla="*/ 105919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666247 w 890203"/>
                <a:gd name="connsiteY9" fmla="*/ 105919 h 2049790"/>
                <a:gd name="connsiteX0" fmla="*/ 757687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57687 w 890203"/>
                <a:gd name="connsiteY9" fmla="*/ 86324 h 2049790"/>
                <a:gd name="connsiteX0" fmla="*/ 731562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31562 w 890203"/>
                <a:gd name="connsiteY9" fmla="*/ 86324 h 2049790"/>
                <a:gd name="connsiteX0" fmla="*/ 731562 w 890203"/>
                <a:gd name="connsiteY0" fmla="*/ 83052 h 2046518"/>
                <a:gd name="connsiteX1" fmla="*/ 888041 w 890203"/>
                <a:gd name="connsiteY1" fmla="*/ 1010522 h 2046518"/>
                <a:gd name="connsiteX2" fmla="*/ 799271 w 890203"/>
                <a:gd name="connsiteY2" fmla="*/ 1984392 h 2046518"/>
                <a:gd name="connsiteX3" fmla="*/ 288758 w 890203"/>
                <a:gd name="connsiteY3" fmla="*/ 2030043 h 2046518"/>
                <a:gd name="connsiteX4" fmla="*/ 405636 w 890203"/>
                <a:gd name="connsiteY4" fmla="*/ 557378 h 2046518"/>
                <a:gd name="connsiteX5" fmla="*/ 211755 w 890203"/>
                <a:gd name="connsiteY5" fmla="*/ 1462152 h 2046518"/>
                <a:gd name="connsiteX6" fmla="*/ 0 w 890203"/>
                <a:gd name="connsiteY6" fmla="*/ 1452527 h 2046518"/>
                <a:gd name="connsiteX7" fmla="*/ 270711 w 890203"/>
                <a:gd name="connsiteY7" fmla="*/ 133866 h 2046518"/>
                <a:gd name="connsiteX8" fmla="*/ 788412 w 890203"/>
                <a:gd name="connsiteY8" fmla="*/ 18364 h 2046518"/>
                <a:gd name="connsiteX9" fmla="*/ 731562 w 890203"/>
                <a:gd name="connsiteY9" fmla="*/ 83052 h 2046518"/>
                <a:gd name="connsiteX0" fmla="*/ 731562 w 890203"/>
                <a:gd name="connsiteY0" fmla="*/ 100506 h 2063972"/>
                <a:gd name="connsiteX1" fmla="*/ 888041 w 890203"/>
                <a:gd name="connsiteY1" fmla="*/ 1027976 h 2063972"/>
                <a:gd name="connsiteX2" fmla="*/ 799271 w 890203"/>
                <a:gd name="connsiteY2" fmla="*/ 2001846 h 2063972"/>
                <a:gd name="connsiteX3" fmla="*/ 288758 w 890203"/>
                <a:gd name="connsiteY3" fmla="*/ 2047497 h 2063972"/>
                <a:gd name="connsiteX4" fmla="*/ 405636 w 890203"/>
                <a:gd name="connsiteY4" fmla="*/ 574832 h 2063972"/>
                <a:gd name="connsiteX5" fmla="*/ 211755 w 890203"/>
                <a:gd name="connsiteY5" fmla="*/ 1479606 h 2063972"/>
                <a:gd name="connsiteX6" fmla="*/ 0 w 890203"/>
                <a:gd name="connsiteY6" fmla="*/ 1469981 h 2063972"/>
                <a:gd name="connsiteX7" fmla="*/ 270711 w 890203"/>
                <a:gd name="connsiteY7" fmla="*/ 151320 h 2063972"/>
                <a:gd name="connsiteX8" fmla="*/ 788412 w 890203"/>
                <a:gd name="connsiteY8" fmla="*/ 35818 h 2063972"/>
                <a:gd name="connsiteX9" fmla="*/ 731562 w 890203"/>
                <a:gd name="connsiteY9" fmla="*/ 100506 h 2063972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593983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20676 w 890203"/>
                <a:gd name="connsiteY5" fmla="*/ 1607846 h 2043948"/>
                <a:gd name="connsiteX6" fmla="*/ 0 w 890203"/>
                <a:gd name="connsiteY6" fmla="*/ 1593983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20676 w 890203"/>
                <a:gd name="connsiteY5" fmla="*/ 1607846 h 2043948"/>
                <a:gd name="connsiteX6" fmla="*/ 0 w 890203"/>
                <a:gd name="connsiteY6" fmla="*/ 1593983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20676 w 890203"/>
                <a:gd name="connsiteY5" fmla="*/ 1607846 h 2043948"/>
                <a:gd name="connsiteX6" fmla="*/ 0 w 890203"/>
                <a:gd name="connsiteY6" fmla="*/ 1593983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203" h="2043948">
                  <a:moveTo>
                    <a:pt x="731562" y="80482"/>
                  </a:moveTo>
                  <a:lnTo>
                    <a:pt x="888041" y="1007952"/>
                  </a:lnTo>
                  <a:cubicBezTo>
                    <a:pt x="897107" y="1740303"/>
                    <a:pt x="879558" y="1916405"/>
                    <a:pt x="799271" y="1981822"/>
                  </a:cubicBezTo>
                  <a:cubicBezTo>
                    <a:pt x="718984" y="2047239"/>
                    <a:pt x="381914" y="2058380"/>
                    <a:pt x="288758" y="2027473"/>
                  </a:cubicBezTo>
                  <a:cubicBezTo>
                    <a:pt x="314827" y="1345798"/>
                    <a:pt x="446873" y="650163"/>
                    <a:pt x="405636" y="554808"/>
                  </a:cubicBezTo>
                  <a:cubicBezTo>
                    <a:pt x="364399" y="459453"/>
                    <a:pt x="262386" y="1331922"/>
                    <a:pt x="220676" y="1607846"/>
                  </a:cubicBezTo>
                  <a:lnTo>
                    <a:pt x="0" y="1593983"/>
                  </a:lnTo>
                  <a:cubicBezTo>
                    <a:pt x="67377" y="1154429"/>
                    <a:pt x="-69078" y="483649"/>
                    <a:pt x="270711" y="131296"/>
                  </a:cubicBezTo>
                  <a:cubicBezTo>
                    <a:pt x="362924" y="-48948"/>
                    <a:pt x="611490" y="5309"/>
                    <a:pt x="788412" y="15794"/>
                  </a:cubicBezTo>
                  <a:lnTo>
                    <a:pt x="731562" y="804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9" name="Freihandform 398"/>
            <p:cNvSpPr/>
            <p:nvPr/>
          </p:nvSpPr>
          <p:spPr>
            <a:xfrm rot="248711">
              <a:off x="9111879" y="1962163"/>
              <a:ext cx="446319" cy="1052856"/>
            </a:xfrm>
            <a:custGeom>
              <a:avLst/>
              <a:gdLst>
                <a:gd name="connsiteX0" fmla="*/ 380467 w 380467"/>
                <a:gd name="connsiteY0" fmla="*/ 898414 h 898414"/>
                <a:gd name="connsiteX1" fmla="*/ 73536 w 380467"/>
                <a:gd name="connsiteY1" fmla="*/ 172649 h 898414"/>
                <a:gd name="connsiteX2" fmla="*/ 115100 w 380467"/>
                <a:gd name="connsiteY2" fmla="*/ 124691 h 898414"/>
                <a:gd name="connsiteX3" fmla="*/ 57550 w 380467"/>
                <a:gd name="connsiteY3" fmla="*/ 131086 h 898414"/>
                <a:gd name="connsiteX4" fmla="*/ 0 w 380467"/>
                <a:gd name="connsiteY4" fmla="*/ 0 h 8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67" h="898414">
                  <a:moveTo>
                    <a:pt x="380467" y="898414"/>
                  </a:moveTo>
                  <a:lnTo>
                    <a:pt x="73536" y="172649"/>
                  </a:lnTo>
                  <a:lnTo>
                    <a:pt x="115100" y="124691"/>
                  </a:lnTo>
                  <a:lnTo>
                    <a:pt x="57550" y="13108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0" name="Ellipse 399"/>
            <p:cNvSpPr/>
            <p:nvPr/>
          </p:nvSpPr>
          <p:spPr>
            <a:xfrm>
              <a:off x="9453522" y="3097310"/>
              <a:ext cx="45719" cy="49537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1" name="Ellipse 400"/>
            <p:cNvSpPr/>
            <p:nvPr/>
          </p:nvSpPr>
          <p:spPr>
            <a:xfrm>
              <a:off x="9453522" y="3383447"/>
              <a:ext cx="45719" cy="49537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02" name="Gerader Verbinder 401"/>
            <p:cNvCxnSpPr>
              <a:endCxn id="398" idx="4"/>
            </p:cNvCxnSpPr>
            <p:nvPr/>
          </p:nvCxnSpPr>
          <p:spPr>
            <a:xfrm>
              <a:off x="8998060" y="1988065"/>
              <a:ext cx="41364" cy="54712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Freihandform 402"/>
            <p:cNvSpPr/>
            <p:nvPr/>
          </p:nvSpPr>
          <p:spPr>
            <a:xfrm flipH="1">
              <a:off x="10163801" y="3576357"/>
              <a:ext cx="186146" cy="127232"/>
            </a:xfrm>
            <a:custGeom>
              <a:avLst/>
              <a:gdLst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4" fmla="*/ 9798 w 186146"/>
                <a:gd name="connsiteY4" fmla="*/ 0 h 12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46" h="120831">
                  <a:moveTo>
                    <a:pt x="9798" y="0"/>
                  </a:moveTo>
                  <a:lnTo>
                    <a:pt x="0" y="111034"/>
                  </a:lnTo>
                  <a:lnTo>
                    <a:pt x="173083" y="120831"/>
                  </a:lnTo>
                  <a:lnTo>
                    <a:pt x="186146" y="16329"/>
                  </a:lnTo>
                  <a:lnTo>
                    <a:pt x="979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4" name="Freihandform 403"/>
            <p:cNvSpPr/>
            <p:nvPr/>
          </p:nvSpPr>
          <p:spPr>
            <a:xfrm flipH="1">
              <a:off x="9474698" y="1950985"/>
              <a:ext cx="890203" cy="2152236"/>
            </a:xfrm>
            <a:custGeom>
              <a:avLst/>
              <a:gdLst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154004 w 664143"/>
                <a:gd name="connsiteY7" fmla="*/ 375385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423511 w 664143"/>
                <a:gd name="connsiteY0" fmla="*/ 134754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532216 w 664143"/>
                <a:gd name="connsiteY0" fmla="*/ 58021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32216 w 664143"/>
                <a:gd name="connsiteY9" fmla="*/ 58021 h 2011680"/>
                <a:gd name="connsiteX0" fmla="*/ 519427 w 664143"/>
                <a:gd name="connsiteY0" fmla="*/ 67612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19427 w 664143"/>
                <a:gd name="connsiteY9" fmla="*/ 67612 h 2011680"/>
                <a:gd name="connsiteX0" fmla="*/ 519427 w 654518"/>
                <a:gd name="connsiteY0" fmla="*/ 67612 h 2011680"/>
                <a:gd name="connsiteX1" fmla="*/ 644893 w 654518"/>
                <a:gd name="connsiteY1" fmla="*/ 933650 h 2011680"/>
                <a:gd name="connsiteX2" fmla="*/ 606594 w 654518"/>
                <a:gd name="connsiteY2" fmla="*/ 2008483 h 2011680"/>
                <a:gd name="connsiteX3" fmla="*/ 288758 w 654518"/>
                <a:gd name="connsiteY3" fmla="*/ 2011680 h 2011680"/>
                <a:gd name="connsiteX4" fmla="*/ 327259 w 654518"/>
                <a:gd name="connsiteY4" fmla="*/ 539015 h 2011680"/>
                <a:gd name="connsiteX5" fmla="*/ 211755 w 654518"/>
                <a:gd name="connsiteY5" fmla="*/ 1443789 h 2011680"/>
                <a:gd name="connsiteX6" fmla="*/ 0 w 654518"/>
                <a:gd name="connsiteY6" fmla="*/ 1434164 h 2011680"/>
                <a:gd name="connsiteX7" fmla="*/ 202131 w 654518"/>
                <a:gd name="connsiteY7" fmla="*/ 115503 h 2011680"/>
                <a:gd name="connsiteX8" fmla="*/ 654518 w 654518"/>
                <a:gd name="connsiteY8" fmla="*/ 0 h 2011680"/>
                <a:gd name="connsiteX9" fmla="*/ 519427 w 654518"/>
                <a:gd name="connsiteY9" fmla="*/ 67612 h 2011680"/>
                <a:gd name="connsiteX0" fmla="*/ 519427 w 654518"/>
                <a:gd name="connsiteY0" fmla="*/ 67612 h 2054639"/>
                <a:gd name="connsiteX1" fmla="*/ 644893 w 654518"/>
                <a:gd name="connsiteY1" fmla="*/ 933650 h 2054639"/>
                <a:gd name="connsiteX2" fmla="*/ 606594 w 654518"/>
                <a:gd name="connsiteY2" fmla="*/ 2008483 h 2054639"/>
                <a:gd name="connsiteX3" fmla="*/ 288758 w 654518"/>
                <a:gd name="connsiteY3" fmla="*/ 2011680 h 2054639"/>
                <a:gd name="connsiteX4" fmla="*/ 327259 w 654518"/>
                <a:gd name="connsiteY4" fmla="*/ 539015 h 2054639"/>
                <a:gd name="connsiteX5" fmla="*/ 211755 w 654518"/>
                <a:gd name="connsiteY5" fmla="*/ 1443789 h 2054639"/>
                <a:gd name="connsiteX6" fmla="*/ 0 w 654518"/>
                <a:gd name="connsiteY6" fmla="*/ 1434164 h 2054639"/>
                <a:gd name="connsiteX7" fmla="*/ 202131 w 654518"/>
                <a:gd name="connsiteY7" fmla="*/ 115503 h 2054639"/>
                <a:gd name="connsiteX8" fmla="*/ 654518 w 654518"/>
                <a:gd name="connsiteY8" fmla="*/ 0 h 2054639"/>
                <a:gd name="connsiteX9" fmla="*/ 519427 w 654518"/>
                <a:gd name="connsiteY9" fmla="*/ 67612 h 2054639"/>
                <a:gd name="connsiteX0" fmla="*/ 519427 w 654518"/>
                <a:gd name="connsiteY0" fmla="*/ 67612 h 2062796"/>
                <a:gd name="connsiteX1" fmla="*/ 644893 w 654518"/>
                <a:gd name="connsiteY1" fmla="*/ 933650 h 2062796"/>
                <a:gd name="connsiteX2" fmla="*/ 606594 w 654518"/>
                <a:gd name="connsiteY2" fmla="*/ 2008483 h 2062796"/>
                <a:gd name="connsiteX3" fmla="*/ 288758 w 654518"/>
                <a:gd name="connsiteY3" fmla="*/ 2011680 h 2062796"/>
                <a:gd name="connsiteX4" fmla="*/ 327259 w 654518"/>
                <a:gd name="connsiteY4" fmla="*/ 539015 h 2062796"/>
                <a:gd name="connsiteX5" fmla="*/ 211755 w 654518"/>
                <a:gd name="connsiteY5" fmla="*/ 1443789 h 2062796"/>
                <a:gd name="connsiteX6" fmla="*/ 0 w 654518"/>
                <a:gd name="connsiteY6" fmla="*/ 1434164 h 2062796"/>
                <a:gd name="connsiteX7" fmla="*/ 202131 w 654518"/>
                <a:gd name="connsiteY7" fmla="*/ 115503 h 2062796"/>
                <a:gd name="connsiteX8" fmla="*/ 654518 w 654518"/>
                <a:gd name="connsiteY8" fmla="*/ 0 h 2062796"/>
                <a:gd name="connsiteX9" fmla="*/ 519427 w 654518"/>
                <a:gd name="connsiteY9" fmla="*/ 67612 h 2062796"/>
                <a:gd name="connsiteX0" fmla="*/ 519427 w 728021"/>
                <a:gd name="connsiteY0" fmla="*/ 67612 h 2095687"/>
                <a:gd name="connsiteX1" fmla="*/ 728021 w 728021"/>
                <a:gd name="connsiteY1" fmla="*/ 946439 h 2095687"/>
                <a:gd name="connsiteX2" fmla="*/ 606594 w 728021"/>
                <a:gd name="connsiteY2" fmla="*/ 2008483 h 2095687"/>
                <a:gd name="connsiteX3" fmla="*/ 288758 w 728021"/>
                <a:gd name="connsiteY3" fmla="*/ 2011680 h 2095687"/>
                <a:gd name="connsiteX4" fmla="*/ 327259 w 728021"/>
                <a:gd name="connsiteY4" fmla="*/ 539015 h 2095687"/>
                <a:gd name="connsiteX5" fmla="*/ 211755 w 728021"/>
                <a:gd name="connsiteY5" fmla="*/ 1443789 h 2095687"/>
                <a:gd name="connsiteX6" fmla="*/ 0 w 728021"/>
                <a:gd name="connsiteY6" fmla="*/ 1434164 h 2095687"/>
                <a:gd name="connsiteX7" fmla="*/ 202131 w 728021"/>
                <a:gd name="connsiteY7" fmla="*/ 115503 h 2095687"/>
                <a:gd name="connsiteX8" fmla="*/ 654518 w 728021"/>
                <a:gd name="connsiteY8" fmla="*/ 0 h 2095687"/>
                <a:gd name="connsiteX9" fmla="*/ 519427 w 728021"/>
                <a:gd name="connsiteY9" fmla="*/ 67612 h 2095687"/>
                <a:gd name="connsiteX0" fmla="*/ 519427 w 736334"/>
                <a:gd name="connsiteY0" fmla="*/ 67612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19427 w 736334"/>
                <a:gd name="connsiteY9" fmla="*/ 67612 h 2095687"/>
                <a:gd name="connsiteX0" fmla="*/ 481061 w 736334"/>
                <a:gd name="connsiteY0" fmla="*/ 48429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481061 w 736334"/>
                <a:gd name="connsiteY9" fmla="*/ 48429 h 2095687"/>
                <a:gd name="connsiteX0" fmla="*/ 525822 w 736334"/>
                <a:gd name="connsiteY0" fmla="*/ 51627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25822 w 736334"/>
                <a:gd name="connsiteY9" fmla="*/ 51627 h 2095687"/>
                <a:gd name="connsiteX0" fmla="*/ 525822 w 891864"/>
                <a:gd name="connsiteY0" fmla="*/ 51627 h 2092328"/>
                <a:gd name="connsiteX1" fmla="*/ 888041 w 891864"/>
                <a:gd name="connsiteY1" fmla="*/ 992159 h 2092328"/>
                <a:gd name="connsiteX2" fmla="*/ 606594 w 891864"/>
                <a:gd name="connsiteY2" fmla="*/ 2008483 h 2092328"/>
                <a:gd name="connsiteX3" fmla="*/ 288758 w 891864"/>
                <a:gd name="connsiteY3" fmla="*/ 2011680 h 2092328"/>
                <a:gd name="connsiteX4" fmla="*/ 327259 w 891864"/>
                <a:gd name="connsiteY4" fmla="*/ 539015 h 2092328"/>
                <a:gd name="connsiteX5" fmla="*/ 211755 w 891864"/>
                <a:gd name="connsiteY5" fmla="*/ 1443789 h 2092328"/>
                <a:gd name="connsiteX6" fmla="*/ 0 w 891864"/>
                <a:gd name="connsiteY6" fmla="*/ 1434164 h 2092328"/>
                <a:gd name="connsiteX7" fmla="*/ 202131 w 891864"/>
                <a:gd name="connsiteY7" fmla="*/ 115503 h 2092328"/>
                <a:gd name="connsiteX8" fmla="*/ 654518 w 891864"/>
                <a:gd name="connsiteY8" fmla="*/ 0 h 2092328"/>
                <a:gd name="connsiteX9" fmla="*/ 525822 w 891864"/>
                <a:gd name="connsiteY9" fmla="*/ 51627 h 2092328"/>
                <a:gd name="connsiteX0" fmla="*/ 525822 w 920483"/>
                <a:gd name="connsiteY0" fmla="*/ 51627 h 2057845"/>
                <a:gd name="connsiteX1" fmla="*/ 888041 w 920483"/>
                <a:gd name="connsiteY1" fmla="*/ 992159 h 2057845"/>
                <a:gd name="connsiteX2" fmla="*/ 851523 w 920483"/>
                <a:gd name="connsiteY2" fmla="*/ 1952966 h 2057845"/>
                <a:gd name="connsiteX3" fmla="*/ 288758 w 920483"/>
                <a:gd name="connsiteY3" fmla="*/ 2011680 h 2057845"/>
                <a:gd name="connsiteX4" fmla="*/ 327259 w 920483"/>
                <a:gd name="connsiteY4" fmla="*/ 539015 h 2057845"/>
                <a:gd name="connsiteX5" fmla="*/ 211755 w 920483"/>
                <a:gd name="connsiteY5" fmla="*/ 1443789 h 2057845"/>
                <a:gd name="connsiteX6" fmla="*/ 0 w 920483"/>
                <a:gd name="connsiteY6" fmla="*/ 1434164 h 2057845"/>
                <a:gd name="connsiteX7" fmla="*/ 202131 w 920483"/>
                <a:gd name="connsiteY7" fmla="*/ 115503 h 2057845"/>
                <a:gd name="connsiteX8" fmla="*/ 654518 w 920483"/>
                <a:gd name="connsiteY8" fmla="*/ 0 h 2057845"/>
                <a:gd name="connsiteX9" fmla="*/ 525822 w 920483"/>
                <a:gd name="connsiteY9" fmla="*/ 51627 h 2057845"/>
                <a:gd name="connsiteX0" fmla="*/ 525822 w 903304"/>
                <a:gd name="connsiteY0" fmla="*/ 51627 h 2065167"/>
                <a:gd name="connsiteX1" fmla="*/ 888041 w 903304"/>
                <a:gd name="connsiteY1" fmla="*/ 992159 h 2065167"/>
                <a:gd name="connsiteX2" fmla="*/ 799271 w 903304"/>
                <a:gd name="connsiteY2" fmla="*/ 1966029 h 2065167"/>
                <a:gd name="connsiteX3" fmla="*/ 288758 w 903304"/>
                <a:gd name="connsiteY3" fmla="*/ 2011680 h 2065167"/>
                <a:gd name="connsiteX4" fmla="*/ 327259 w 903304"/>
                <a:gd name="connsiteY4" fmla="*/ 539015 h 2065167"/>
                <a:gd name="connsiteX5" fmla="*/ 211755 w 903304"/>
                <a:gd name="connsiteY5" fmla="*/ 1443789 h 2065167"/>
                <a:gd name="connsiteX6" fmla="*/ 0 w 903304"/>
                <a:gd name="connsiteY6" fmla="*/ 1434164 h 2065167"/>
                <a:gd name="connsiteX7" fmla="*/ 202131 w 903304"/>
                <a:gd name="connsiteY7" fmla="*/ 115503 h 2065167"/>
                <a:gd name="connsiteX8" fmla="*/ 654518 w 903304"/>
                <a:gd name="connsiteY8" fmla="*/ 0 h 2065167"/>
                <a:gd name="connsiteX9" fmla="*/ 525822 w 903304"/>
                <a:gd name="connsiteY9" fmla="*/ 51627 h 2065167"/>
                <a:gd name="connsiteX0" fmla="*/ 525822 w 904499"/>
                <a:gd name="connsiteY0" fmla="*/ 51627 h 2042203"/>
                <a:gd name="connsiteX1" fmla="*/ 888041 w 904499"/>
                <a:gd name="connsiteY1" fmla="*/ 992159 h 2042203"/>
                <a:gd name="connsiteX2" fmla="*/ 799271 w 904499"/>
                <a:gd name="connsiteY2" fmla="*/ 1966029 h 2042203"/>
                <a:gd name="connsiteX3" fmla="*/ 288758 w 904499"/>
                <a:gd name="connsiteY3" fmla="*/ 2011680 h 2042203"/>
                <a:gd name="connsiteX4" fmla="*/ 327259 w 904499"/>
                <a:gd name="connsiteY4" fmla="*/ 539015 h 2042203"/>
                <a:gd name="connsiteX5" fmla="*/ 211755 w 904499"/>
                <a:gd name="connsiteY5" fmla="*/ 1443789 h 2042203"/>
                <a:gd name="connsiteX6" fmla="*/ 0 w 904499"/>
                <a:gd name="connsiteY6" fmla="*/ 1434164 h 2042203"/>
                <a:gd name="connsiteX7" fmla="*/ 202131 w 904499"/>
                <a:gd name="connsiteY7" fmla="*/ 115503 h 2042203"/>
                <a:gd name="connsiteX8" fmla="*/ 654518 w 904499"/>
                <a:gd name="connsiteY8" fmla="*/ 0 h 2042203"/>
                <a:gd name="connsiteX9" fmla="*/ 525822 w 904499"/>
                <a:gd name="connsiteY9" fmla="*/ 51627 h 2042203"/>
                <a:gd name="connsiteX0" fmla="*/ 525822 w 900335"/>
                <a:gd name="connsiteY0" fmla="*/ 51627 h 2028155"/>
                <a:gd name="connsiteX1" fmla="*/ 888041 w 900335"/>
                <a:gd name="connsiteY1" fmla="*/ 992159 h 2028155"/>
                <a:gd name="connsiteX2" fmla="*/ 799271 w 900335"/>
                <a:gd name="connsiteY2" fmla="*/ 1966029 h 2028155"/>
                <a:gd name="connsiteX3" fmla="*/ 288758 w 900335"/>
                <a:gd name="connsiteY3" fmla="*/ 2011680 h 2028155"/>
                <a:gd name="connsiteX4" fmla="*/ 327259 w 900335"/>
                <a:gd name="connsiteY4" fmla="*/ 539015 h 2028155"/>
                <a:gd name="connsiteX5" fmla="*/ 211755 w 900335"/>
                <a:gd name="connsiteY5" fmla="*/ 1443789 h 2028155"/>
                <a:gd name="connsiteX6" fmla="*/ 0 w 900335"/>
                <a:gd name="connsiteY6" fmla="*/ 1434164 h 2028155"/>
                <a:gd name="connsiteX7" fmla="*/ 202131 w 900335"/>
                <a:gd name="connsiteY7" fmla="*/ 115503 h 2028155"/>
                <a:gd name="connsiteX8" fmla="*/ 654518 w 900335"/>
                <a:gd name="connsiteY8" fmla="*/ 0 h 2028155"/>
                <a:gd name="connsiteX9" fmla="*/ 525822 w 900335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327259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57648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666247 w 890203"/>
                <a:gd name="connsiteY0" fmla="*/ 84284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666247 w 890203"/>
                <a:gd name="connsiteY9" fmla="*/ 84284 h 2028155"/>
                <a:gd name="connsiteX0" fmla="*/ 666247 w 890203"/>
                <a:gd name="connsiteY0" fmla="*/ 105919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666247 w 890203"/>
                <a:gd name="connsiteY9" fmla="*/ 105919 h 2049790"/>
                <a:gd name="connsiteX0" fmla="*/ 757687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57687 w 890203"/>
                <a:gd name="connsiteY9" fmla="*/ 86324 h 2049790"/>
                <a:gd name="connsiteX0" fmla="*/ 731562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31562 w 890203"/>
                <a:gd name="connsiteY9" fmla="*/ 86324 h 2049790"/>
                <a:gd name="connsiteX0" fmla="*/ 731562 w 890203"/>
                <a:gd name="connsiteY0" fmla="*/ 83052 h 2046518"/>
                <a:gd name="connsiteX1" fmla="*/ 888041 w 890203"/>
                <a:gd name="connsiteY1" fmla="*/ 1010522 h 2046518"/>
                <a:gd name="connsiteX2" fmla="*/ 799271 w 890203"/>
                <a:gd name="connsiteY2" fmla="*/ 1984392 h 2046518"/>
                <a:gd name="connsiteX3" fmla="*/ 288758 w 890203"/>
                <a:gd name="connsiteY3" fmla="*/ 2030043 h 2046518"/>
                <a:gd name="connsiteX4" fmla="*/ 405636 w 890203"/>
                <a:gd name="connsiteY4" fmla="*/ 557378 h 2046518"/>
                <a:gd name="connsiteX5" fmla="*/ 211755 w 890203"/>
                <a:gd name="connsiteY5" fmla="*/ 1462152 h 2046518"/>
                <a:gd name="connsiteX6" fmla="*/ 0 w 890203"/>
                <a:gd name="connsiteY6" fmla="*/ 1452527 h 2046518"/>
                <a:gd name="connsiteX7" fmla="*/ 270711 w 890203"/>
                <a:gd name="connsiteY7" fmla="*/ 133866 h 2046518"/>
                <a:gd name="connsiteX8" fmla="*/ 788412 w 890203"/>
                <a:gd name="connsiteY8" fmla="*/ 18364 h 2046518"/>
                <a:gd name="connsiteX9" fmla="*/ 731562 w 890203"/>
                <a:gd name="connsiteY9" fmla="*/ 83052 h 2046518"/>
                <a:gd name="connsiteX0" fmla="*/ 731562 w 890203"/>
                <a:gd name="connsiteY0" fmla="*/ 100506 h 2063972"/>
                <a:gd name="connsiteX1" fmla="*/ 888041 w 890203"/>
                <a:gd name="connsiteY1" fmla="*/ 1027976 h 2063972"/>
                <a:gd name="connsiteX2" fmla="*/ 799271 w 890203"/>
                <a:gd name="connsiteY2" fmla="*/ 2001846 h 2063972"/>
                <a:gd name="connsiteX3" fmla="*/ 288758 w 890203"/>
                <a:gd name="connsiteY3" fmla="*/ 2047497 h 2063972"/>
                <a:gd name="connsiteX4" fmla="*/ 405636 w 890203"/>
                <a:gd name="connsiteY4" fmla="*/ 574832 h 2063972"/>
                <a:gd name="connsiteX5" fmla="*/ 211755 w 890203"/>
                <a:gd name="connsiteY5" fmla="*/ 1479606 h 2063972"/>
                <a:gd name="connsiteX6" fmla="*/ 0 w 890203"/>
                <a:gd name="connsiteY6" fmla="*/ 1469981 h 2063972"/>
                <a:gd name="connsiteX7" fmla="*/ 270711 w 890203"/>
                <a:gd name="connsiteY7" fmla="*/ 151320 h 2063972"/>
                <a:gd name="connsiteX8" fmla="*/ 788412 w 890203"/>
                <a:gd name="connsiteY8" fmla="*/ 35818 h 2063972"/>
                <a:gd name="connsiteX9" fmla="*/ 731562 w 890203"/>
                <a:gd name="connsiteY9" fmla="*/ 100506 h 2063972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612081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612081 h 2043948"/>
                <a:gd name="connsiteX6" fmla="*/ 0 w 890203"/>
                <a:gd name="connsiteY6" fmla="*/ 1598220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612081 h 2043948"/>
                <a:gd name="connsiteX6" fmla="*/ 0 w 890203"/>
                <a:gd name="connsiteY6" fmla="*/ 1598220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612081 h 2043948"/>
                <a:gd name="connsiteX6" fmla="*/ 0 w 890203"/>
                <a:gd name="connsiteY6" fmla="*/ 1598220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612081 h 2043948"/>
                <a:gd name="connsiteX6" fmla="*/ 0 w 890203"/>
                <a:gd name="connsiteY6" fmla="*/ 1598220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203" h="2043948">
                  <a:moveTo>
                    <a:pt x="731562" y="80482"/>
                  </a:moveTo>
                  <a:lnTo>
                    <a:pt x="888041" y="1007952"/>
                  </a:lnTo>
                  <a:cubicBezTo>
                    <a:pt x="897107" y="1740303"/>
                    <a:pt x="879558" y="1916405"/>
                    <a:pt x="799271" y="1981822"/>
                  </a:cubicBezTo>
                  <a:cubicBezTo>
                    <a:pt x="718984" y="2047239"/>
                    <a:pt x="381914" y="2058380"/>
                    <a:pt x="288758" y="2027473"/>
                  </a:cubicBezTo>
                  <a:cubicBezTo>
                    <a:pt x="314827" y="1345798"/>
                    <a:pt x="409479" y="732202"/>
                    <a:pt x="405636" y="554808"/>
                  </a:cubicBezTo>
                  <a:cubicBezTo>
                    <a:pt x="401793" y="377414"/>
                    <a:pt x="253465" y="1336157"/>
                    <a:pt x="211755" y="1612081"/>
                  </a:cubicBezTo>
                  <a:lnTo>
                    <a:pt x="0" y="1598220"/>
                  </a:lnTo>
                  <a:cubicBezTo>
                    <a:pt x="67377" y="1158666"/>
                    <a:pt x="-93462" y="529964"/>
                    <a:pt x="270711" y="131296"/>
                  </a:cubicBezTo>
                  <a:cubicBezTo>
                    <a:pt x="362924" y="-48948"/>
                    <a:pt x="611490" y="5309"/>
                    <a:pt x="788412" y="15794"/>
                  </a:cubicBezTo>
                  <a:lnTo>
                    <a:pt x="731562" y="804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5" name="Freihandform 404"/>
            <p:cNvSpPr/>
            <p:nvPr/>
          </p:nvSpPr>
          <p:spPr>
            <a:xfrm rot="21351289" flipH="1">
              <a:off x="9465469" y="1963782"/>
              <a:ext cx="417264" cy="978815"/>
            </a:xfrm>
            <a:custGeom>
              <a:avLst/>
              <a:gdLst>
                <a:gd name="connsiteX0" fmla="*/ 380467 w 380467"/>
                <a:gd name="connsiteY0" fmla="*/ 898414 h 898414"/>
                <a:gd name="connsiteX1" fmla="*/ 73536 w 380467"/>
                <a:gd name="connsiteY1" fmla="*/ 172649 h 898414"/>
                <a:gd name="connsiteX2" fmla="*/ 115100 w 380467"/>
                <a:gd name="connsiteY2" fmla="*/ 124691 h 898414"/>
                <a:gd name="connsiteX3" fmla="*/ 57550 w 380467"/>
                <a:gd name="connsiteY3" fmla="*/ 131086 h 898414"/>
                <a:gd name="connsiteX4" fmla="*/ 0 w 380467"/>
                <a:gd name="connsiteY4" fmla="*/ 0 h 898414"/>
                <a:gd name="connsiteX0" fmla="*/ 380467 w 380467"/>
                <a:gd name="connsiteY0" fmla="*/ 898414 h 898414"/>
                <a:gd name="connsiteX1" fmla="*/ 355699 w 380467"/>
                <a:gd name="connsiteY1" fmla="*/ 835236 h 898414"/>
                <a:gd name="connsiteX2" fmla="*/ 73536 w 380467"/>
                <a:gd name="connsiteY2" fmla="*/ 172649 h 898414"/>
                <a:gd name="connsiteX3" fmla="*/ 115100 w 380467"/>
                <a:gd name="connsiteY3" fmla="*/ 124691 h 898414"/>
                <a:gd name="connsiteX4" fmla="*/ 57550 w 380467"/>
                <a:gd name="connsiteY4" fmla="*/ 131086 h 898414"/>
                <a:gd name="connsiteX5" fmla="*/ 0 w 380467"/>
                <a:gd name="connsiteY5" fmla="*/ 0 h 898414"/>
                <a:gd name="connsiteX0" fmla="*/ 404980 w 404980"/>
                <a:gd name="connsiteY0" fmla="*/ 1618120 h 1618120"/>
                <a:gd name="connsiteX1" fmla="*/ 355699 w 404980"/>
                <a:gd name="connsiteY1" fmla="*/ 835236 h 1618120"/>
                <a:gd name="connsiteX2" fmla="*/ 73536 w 404980"/>
                <a:gd name="connsiteY2" fmla="*/ 172649 h 1618120"/>
                <a:gd name="connsiteX3" fmla="*/ 115100 w 404980"/>
                <a:gd name="connsiteY3" fmla="*/ 124691 h 1618120"/>
                <a:gd name="connsiteX4" fmla="*/ 57550 w 404980"/>
                <a:gd name="connsiteY4" fmla="*/ 131086 h 1618120"/>
                <a:gd name="connsiteX5" fmla="*/ 0 w 404980"/>
                <a:gd name="connsiteY5" fmla="*/ 0 h 1618120"/>
                <a:gd name="connsiteX0" fmla="*/ 404980 w 407936"/>
                <a:gd name="connsiteY0" fmla="*/ 1618120 h 1618120"/>
                <a:gd name="connsiteX1" fmla="*/ 355699 w 407936"/>
                <a:gd name="connsiteY1" fmla="*/ 835236 h 1618120"/>
                <a:gd name="connsiteX2" fmla="*/ 73536 w 407936"/>
                <a:gd name="connsiteY2" fmla="*/ 172649 h 1618120"/>
                <a:gd name="connsiteX3" fmla="*/ 115100 w 407936"/>
                <a:gd name="connsiteY3" fmla="*/ 124691 h 1618120"/>
                <a:gd name="connsiteX4" fmla="*/ 57550 w 407936"/>
                <a:gd name="connsiteY4" fmla="*/ 131086 h 1618120"/>
                <a:gd name="connsiteX5" fmla="*/ 0 w 407936"/>
                <a:gd name="connsiteY5" fmla="*/ 0 h 1618120"/>
                <a:gd name="connsiteX0" fmla="*/ 404980 w 410105"/>
                <a:gd name="connsiteY0" fmla="*/ 1618120 h 1618120"/>
                <a:gd name="connsiteX1" fmla="*/ 355699 w 410105"/>
                <a:gd name="connsiteY1" fmla="*/ 835236 h 1618120"/>
                <a:gd name="connsiteX2" fmla="*/ 73536 w 410105"/>
                <a:gd name="connsiteY2" fmla="*/ 172649 h 1618120"/>
                <a:gd name="connsiteX3" fmla="*/ 115100 w 410105"/>
                <a:gd name="connsiteY3" fmla="*/ 124691 h 1618120"/>
                <a:gd name="connsiteX4" fmla="*/ 57550 w 410105"/>
                <a:gd name="connsiteY4" fmla="*/ 131086 h 1618120"/>
                <a:gd name="connsiteX5" fmla="*/ 0 w 410105"/>
                <a:gd name="connsiteY5" fmla="*/ 0 h 1618120"/>
                <a:gd name="connsiteX0" fmla="*/ 404980 w 408794"/>
                <a:gd name="connsiteY0" fmla="*/ 1618120 h 1618120"/>
                <a:gd name="connsiteX1" fmla="*/ 355699 w 408794"/>
                <a:gd name="connsiteY1" fmla="*/ 835236 h 1618120"/>
                <a:gd name="connsiteX2" fmla="*/ 73536 w 408794"/>
                <a:gd name="connsiteY2" fmla="*/ 172649 h 1618120"/>
                <a:gd name="connsiteX3" fmla="*/ 115100 w 408794"/>
                <a:gd name="connsiteY3" fmla="*/ 124691 h 1618120"/>
                <a:gd name="connsiteX4" fmla="*/ 57550 w 408794"/>
                <a:gd name="connsiteY4" fmla="*/ 131086 h 1618120"/>
                <a:gd name="connsiteX5" fmla="*/ 0 w 408794"/>
                <a:gd name="connsiteY5" fmla="*/ 0 h 1618120"/>
                <a:gd name="connsiteX0" fmla="*/ 404980 w 404980"/>
                <a:gd name="connsiteY0" fmla="*/ 1618120 h 1618120"/>
                <a:gd name="connsiteX1" fmla="*/ 355699 w 404980"/>
                <a:gd name="connsiteY1" fmla="*/ 835236 h 1618120"/>
                <a:gd name="connsiteX2" fmla="*/ 73536 w 404980"/>
                <a:gd name="connsiteY2" fmla="*/ 172649 h 1618120"/>
                <a:gd name="connsiteX3" fmla="*/ 115100 w 404980"/>
                <a:gd name="connsiteY3" fmla="*/ 124691 h 1618120"/>
                <a:gd name="connsiteX4" fmla="*/ 57550 w 404980"/>
                <a:gd name="connsiteY4" fmla="*/ 131086 h 1618120"/>
                <a:gd name="connsiteX5" fmla="*/ 0 w 404980"/>
                <a:gd name="connsiteY5" fmla="*/ 0 h 1618120"/>
                <a:gd name="connsiteX0" fmla="*/ 404980 w 404980"/>
                <a:gd name="connsiteY0" fmla="*/ 1618120 h 1618120"/>
                <a:gd name="connsiteX1" fmla="*/ 355699 w 404980"/>
                <a:gd name="connsiteY1" fmla="*/ 835236 h 1618120"/>
                <a:gd name="connsiteX2" fmla="*/ 73536 w 404980"/>
                <a:gd name="connsiteY2" fmla="*/ 172649 h 1618120"/>
                <a:gd name="connsiteX3" fmla="*/ 115100 w 404980"/>
                <a:gd name="connsiteY3" fmla="*/ 124691 h 1618120"/>
                <a:gd name="connsiteX4" fmla="*/ 57550 w 404980"/>
                <a:gd name="connsiteY4" fmla="*/ 131086 h 1618120"/>
                <a:gd name="connsiteX5" fmla="*/ 0 w 404980"/>
                <a:gd name="connsiteY5" fmla="*/ 0 h 1618120"/>
                <a:gd name="connsiteX0" fmla="*/ 355699 w 355699"/>
                <a:gd name="connsiteY0" fmla="*/ 835236 h 835236"/>
                <a:gd name="connsiteX1" fmla="*/ 73536 w 355699"/>
                <a:gd name="connsiteY1" fmla="*/ 172649 h 835236"/>
                <a:gd name="connsiteX2" fmla="*/ 115100 w 355699"/>
                <a:gd name="connsiteY2" fmla="*/ 124691 h 835236"/>
                <a:gd name="connsiteX3" fmla="*/ 57550 w 355699"/>
                <a:gd name="connsiteY3" fmla="*/ 131086 h 835236"/>
                <a:gd name="connsiteX4" fmla="*/ 0 w 355699"/>
                <a:gd name="connsiteY4" fmla="*/ 0 h 83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99" h="835236">
                  <a:moveTo>
                    <a:pt x="355699" y="835236"/>
                  </a:moveTo>
                  <a:lnTo>
                    <a:pt x="73536" y="172649"/>
                  </a:lnTo>
                  <a:lnTo>
                    <a:pt x="115100" y="124691"/>
                  </a:lnTo>
                  <a:lnTo>
                    <a:pt x="57550" y="13108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06" name="Gerader Verbinder 405"/>
            <p:cNvCxnSpPr>
              <a:endCxn id="404" idx="4"/>
            </p:cNvCxnSpPr>
            <p:nvPr/>
          </p:nvCxnSpPr>
          <p:spPr>
            <a:xfrm flipH="1">
              <a:off x="9959265" y="1988065"/>
              <a:ext cx="41364" cy="54712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7" name="Freihandform 406"/>
            <p:cNvSpPr/>
            <p:nvPr/>
          </p:nvSpPr>
          <p:spPr>
            <a:xfrm>
              <a:off x="9293349" y="1933541"/>
              <a:ext cx="229551" cy="274093"/>
            </a:xfrm>
            <a:custGeom>
              <a:avLst/>
              <a:gdLst>
                <a:gd name="connsiteX0" fmla="*/ 65314 w 160020"/>
                <a:gd name="connsiteY0" fmla="*/ 0 h 176348"/>
                <a:gd name="connsiteX1" fmla="*/ 65314 w 160020"/>
                <a:gd name="connsiteY1" fmla="*/ 0 h 176348"/>
                <a:gd name="connsiteX2" fmla="*/ 127362 w 160020"/>
                <a:gd name="connsiteY2" fmla="*/ 45720 h 176348"/>
                <a:gd name="connsiteX3" fmla="*/ 150222 w 160020"/>
                <a:gd name="connsiteY3" fmla="*/ 75111 h 176348"/>
                <a:gd name="connsiteX4" fmla="*/ 160020 w 160020"/>
                <a:gd name="connsiteY4" fmla="*/ 84908 h 176348"/>
                <a:gd name="connsiteX5" fmla="*/ 160020 w 160020"/>
                <a:gd name="connsiteY5" fmla="*/ 84908 h 176348"/>
                <a:gd name="connsiteX6" fmla="*/ 81642 w 160020"/>
                <a:gd name="connsiteY6" fmla="*/ 176348 h 176348"/>
                <a:gd name="connsiteX7" fmla="*/ 0 w 160020"/>
                <a:gd name="connsiteY7" fmla="*/ 3265 h 176348"/>
                <a:gd name="connsiteX8" fmla="*/ 65314 w 160020"/>
                <a:gd name="connsiteY8" fmla="*/ 0 h 17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" h="176348">
                  <a:moveTo>
                    <a:pt x="65314" y="0"/>
                  </a:moveTo>
                  <a:lnTo>
                    <a:pt x="65314" y="0"/>
                  </a:lnTo>
                  <a:cubicBezTo>
                    <a:pt x="85997" y="15240"/>
                    <a:pt x="108119" y="28698"/>
                    <a:pt x="127362" y="45720"/>
                  </a:cubicBezTo>
                  <a:cubicBezTo>
                    <a:pt x="136658" y="53944"/>
                    <a:pt x="141446" y="66335"/>
                    <a:pt x="150222" y="75111"/>
                  </a:cubicBezTo>
                  <a:lnTo>
                    <a:pt x="160020" y="84908"/>
                  </a:lnTo>
                  <a:lnTo>
                    <a:pt x="160020" y="84908"/>
                  </a:lnTo>
                  <a:lnTo>
                    <a:pt x="81642" y="176348"/>
                  </a:lnTo>
                  <a:lnTo>
                    <a:pt x="0" y="3265"/>
                  </a:lnTo>
                  <a:lnTo>
                    <a:pt x="653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8" name="Freihandform 407"/>
            <p:cNvSpPr/>
            <p:nvPr/>
          </p:nvSpPr>
          <p:spPr>
            <a:xfrm flipH="1">
              <a:off x="9486202" y="1929017"/>
              <a:ext cx="229551" cy="274093"/>
            </a:xfrm>
            <a:custGeom>
              <a:avLst/>
              <a:gdLst>
                <a:gd name="connsiteX0" fmla="*/ 65314 w 160020"/>
                <a:gd name="connsiteY0" fmla="*/ 0 h 176348"/>
                <a:gd name="connsiteX1" fmla="*/ 65314 w 160020"/>
                <a:gd name="connsiteY1" fmla="*/ 0 h 176348"/>
                <a:gd name="connsiteX2" fmla="*/ 127362 w 160020"/>
                <a:gd name="connsiteY2" fmla="*/ 45720 h 176348"/>
                <a:gd name="connsiteX3" fmla="*/ 150222 w 160020"/>
                <a:gd name="connsiteY3" fmla="*/ 75111 h 176348"/>
                <a:gd name="connsiteX4" fmla="*/ 160020 w 160020"/>
                <a:gd name="connsiteY4" fmla="*/ 84908 h 176348"/>
                <a:gd name="connsiteX5" fmla="*/ 160020 w 160020"/>
                <a:gd name="connsiteY5" fmla="*/ 84908 h 176348"/>
                <a:gd name="connsiteX6" fmla="*/ 81642 w 160020"/>
                <a:gd name="connsiteY6" fmla="*/ 176348 h 176348"/>
                <a:gd name="connsiteX7" fmla="*/ 0 w 160020"/>
                <a:gd name="connsiteY7" fmla="*/ 3265 h 176348"/>
                <a:gd name="connsiteX8" fmla="*/ 65314 w 160020"/>
                <a:gd name="connsiteY8" fmla="*/ 0 h 17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" h="176348">
                  <a:moveTo>
                    <a:pt x="65314" y="0"/>
                  </a:moveTo>
                  <a:lnTo>
                    <a:pt x="65314" y="0"/>
                  </a:lnTo>
                  <a:cubicBezTo>
                    <a:pt x="85997" y="15240"/>
                    <a:pt x="108119" y="28698"/>
                    <a:pt x="127362" y="45720"/>
                  </a:cubicBezTo>
                  <a:cubicBezTo>
                    <a:pt x="136658" y="53944"/>
                    <a:pt x="141446" y="66335"/>
                    <a:pt x="150222" y="75111"/>
                  </a:cubicBezTo>
                  <a:lnTo>
                    <a:pt x="160020" y="84908"/>
                  </a:lnTo>
                  <a:lnTo>
                    <a:pt x="160020" y="84908"/>
                  </a:lnTo>
                  <a:lnTo>
                    <a:pt x="81642" y="176348"/>
                  </a:lnTo>
                  <a:lnTo>
                    <a:pt x="0" y="3265"/>
                  </a:lnTo>
                  <a:lnTo>
                    <a:pt x="653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9" name="Freihandform 408"/>
            <p:cNvSpPr/>
            <p:nvPr/>
          </p:nvSpPr>
          <p:spPr>
            <a:xfrm>
              <a:off x="9006911" y="574605"/>
              <a:ext cx="1000077" cy="682357"/>
            </a:xfrm>
            <a:custGeom>
              <a:avLst/>
              <a:gdLst>
                <a:gd name="connsiteX0" fmla="*/ 829079 w 1000078"/>
                <a:gd name="connsiteY0" fmla="*/ 396086 h 682356"/>
                <a:gd name="connsiteX1" fmla="*/ 824744 w 1000078"/>
                <a:gd name="connsiteY1" fmla="*/ 417555 h 682356"/>
                <a:gd name="connsiteX2" fmla="*/ 819207 w 1000078"/>
                <a:gd name="connsiteY2" fmla="*/ 425768 h 682356"/>
                <a:gd name="connsiteX3" fmla="*/ 832265 w 1000078"/>
                <a:gd name="connsiteY3" fmla="*/ 423132 h 682356"/>
                <a:gd name="connsiteX4" fmla="*/ 843805 w 1000078"/>
                <a:gd name="connsiteY4" fmla="*/ 406015 h 682356"/>
                <a:gd name="connsiteX5" fmla="*/ 191121 w 1000078"/>
                <a:gd name="connsiteY5" fmla="*/ 370769 h 682356"/>
                <a:gd name="connsiteX6" fmla="*/ 178187 w 1000078"/>
                <a:gd name="connsiteY6" fmla="*/ 389952 h 682356"/>
                <a:gd name="connsiteX7" fmla="*/ 193591 w 1000078"/>
                <a:gd name="connsiteY7" fmla="*/ 386842 h 682356"/>
                <a:gd name="connsiteX8" fmla="*/ 199823 w 1000078"/>
                <a:gd name="connsiteY8" fmla="*/ 388100 h 682356"/>
                <a:gd name="connsiteX9" fmla="*/ 192396 w 1000078"/>
                <a:gd name="connsiteY9" fmla="*/ 377084 h 682356"/>
                <a:gd name="connsiteX10" fmla="*/ 201054 w 1000078"/>
                <a:gd name="connsiteY10" fmla="*/ 305580 h 682356"/>
                <a:gd name="connsiteX11" fmla="*/ 195809 w 1000078"/>
                <a:gd name="connsiteY11" fmla="*/ 306639 h 682356"/>
                <a:gd name="connsiteX12" fmla="*/ 196853 w 1000078"/>
                <a:gd name="connsiteY12" fmla="*/ 311810 h 682356"/>
                <a:gd name="connsiteX13" fmla="*/ 486277 w 1000078"/>
                <a:gd name="connsiteY13" fmla="*/ 157793 h 682356"/>
                <a:gd name="connsiteX14" fmla="*/ 478247 w 1000078"/>
                <a:gd name="connsiteY14" fmla="*/ 169703 h 682356"/>
                <a:gd name="connsiteX15" fmla="*/ 415118 w 1000078"/>
                <a:gd name="connsiteY15" fmla="*/ 195852 h 682356"/>
                <a:gd name="connsiteX16" fmla="*/ 380367 w 1000078"/>
                <a:gd name="connsiteY16" fmla="*/ 188836 h 682356"/>
                <a:gd name="connsiteX17" fmla="*/ 361974 w 1000078"/>
                <a:gd name="connsiteY17" fmla="*/ 176435 h 682356"/>
                <a:gd name="connsiteX18" fmla="*/ 346511 w 1000078"/>
                <a:gd name="connsiteY18" fmla="*/ 199369 h 682356"/>
                <a:gd name="connsiteX19" fmla="*/ 283382 w 1000078"/>
                <a:gd name="connsiteY19" fmla="*/ 225518 h 682356"/>
                <a:gd name="connsiteX20" fmla="*/ 269105 w 1000078"/>
                <a:gd name="connsiteY20" fmla="*/ 222636 h 682356"/>
                <a:gd name="connsiteX21" fmla="*/ 265410 w 1000078"/>
                <a:gd name="connsiteY21" fmla="*/ 247072 h 682356"/>
                <a:gd name="connsiteX22" fmla="*/ 249472 w 1000078"/>
                <a:gd name="connsiteY22" fmla="*/ 274893 h 682356"/>
                <a:gd name="connsiteX23" fmla="*/ 261828 w 1000078"/>
                <a:gd name="connsiteY23" fmla="*/ 272399 h 682356"/>
                <a:gd name="connsiteX24" fmla="*/ 315111 w 1000078"/>
                <a:gd name="connsiteY24" fmla="*/ 294470 h 682356"/>
                <a:gd name="connsiteX25" fmla="*/ 330201 w 1000078"/>
                <a:gd name="connsiteY25" fmla="*/ 316850 h 682356"/>
                <a:gd name="connsiteX26" fmla="*/ 345290 w 1000078"/>
                <a:gd name="connsiteY26" fmla="*/ 294470 h 682356"/>
                <a:gd name="connsiteX27" fmla="*/ 398573 w 1000078"/>
                <a:gd name="connsiteY27" fmla="*/ 272399 h 682356"/>
                <a:gd name="connsiteX28" fmla="*/ 451856 w 1000078"/>
                <a:gd name="connsiteY28" fmla="*/ 294470 h 682356"/>
                <a:gd name="connsiteX29" fmla="*/ 453113 w 1000078"/>
                <a:gd name="connsiteY29" fmla="*/ 296333 h 682356"/>
                <a:gd name="connsiteX30" fmla="*/ 458390 w 1000078"/>
                <a:gd name="connsiteY30" fmla="*/ 270194 h 682356"/>
                <a:gd name="connsiteX31" fmla="*/ 527822 w 1000078"/>
                <a:gd name="connsiteY31" fmla="*/ 224171 h 682356"/>
                <a:gd name="connsiteX32" fmla="*/ 603176 w 1000078"/>
                <a:gd name="connsiteY32" fmla="*/ 299525 h 682356"/>
                <a:gd name="connsiteX33" fmla="*/ 599382 w 1000078"/>
                <a:gd name="connsiteY33" fmla="*/ 318320 h 682356"/>
                <a:gd name="connsiteX34" fmla="*/ 626375 w 1000078"/>
                <a:gd name="connsiteY34" fmla="*/ 312870 h 682356"/>
                <a:gd name="connsiteX35" fmla="*/ 679658 w 1000078"/>
                <a:gd name="connsiteY35" fmla="*/ 334941 h 682356"/>
                <a:gd name="connsiteX36" fmla="*/ 690844 w 1000078"/>
                <a:gd name="connsiteY36" fmla="*/ 351530 h 682356"/>
                <a:gd name="connsiteX37" fmla="*/ 702029 w 1000078"/>
                <a:gd name="connsiteY37" fmla="*/ 334941 h 682356"/>
                <a:gd name="connsiteX38" fmla="*/ 755312 w 1000078"/>
                <a:gd name="connsiteY38" fmla="*/ 312870 h 682356"/>
                <a:gd name="connsiteX39" fmla="*/ 784643 w 1000078"/>
                <a:gd name="connsiteY39" fmla="*/ 318792 h 682356"/>
                <a:gd name="connsiteX40" fmla="*/ 801694 w 1000078"/>
                <a:gd name="connsiteY40" fmla="*/ 330288 h 682356"/>
                <a:gd name="connsiteX41" fmla="*/ 802318 w 1000078"/>
                <a:gd name="connsiteY41" fmla="*/ 327198 h 682356"/>
                <a:gd name="connsiteX42" fmla="*/ 790301 w 1000078"/>
                <a:gd name="connsiteY42" fmla="*/ 321421 h 682356"/>
                <a:gd name="connsiteX43" fmla="*/ 757955 w 1000078"/>
                <a:gd name="connsiteY43" fmla="*/ 282141 h 682356"/>
                <a:gd name="connsiteX44" fmla="*/ 753073 w 1000078"/>
                <a:gd name="connsiteY44" fmla="*/ 257959 h 682356"/>
                <a:gd name="connsiteX45" fmla="*/ 734841 w 1000078"/>
                <a:gd name="connsiteY45" fmla="*/ 255202 h 682356"/>
                <a:gd name="connsiteX46" fmla="*/ 679127 w 1000078"/>
                <a:gd name="connsiteY46" fmla="*/ 204689 h 682356"/>
                <a:gd name="connsiteX47" fmla="*/ 676729 w 1000078"/>
                <a:gd name="connsiteY47" fmla="*/ 192810 h 682356"/>
                <a:gd name="connsiteX48" fmla="*/ 661662 w 1000078"/>
                <a:gd name="connsiteY48" fmla="*/ 195852 h 682356"/>
                <a:gd name="connsiteX49" fmla="*/ 598533 w 1000078"/>
                <a:gd name="connsiteY49" fmla="*/ 169703 h 682356"/>
                <a:gd name="connsiteX50" fmla="*/ 592395 w 1000078"/>
                <a:gd name="connsiteY50" fmla="*/ 160600 h 682356"/>
                <a:gd name="connsiteX51" fmla="*/ 576168 w 1000078"/>
                <a:gd name="connsiteY51" fmla="*/ 171540 h 682356"/>
                <a:gd name="connsiteX52" fmla="*/ 541417 w 1000078"/>
                <a:gd name="connsiteY52" fmla="*/ 178556 h 682356"/>
                <a:gd name="connsiteX53" fmla="*/ 506666 w 1000078"/>
                <a:gd name="connsiteY53" fmla="*/ 171540 h 682356"/>
                <a:gd name="connsiteX54" fmla="*/ 541417 w 1000078"/>
                <a:gd name="connsiteY54" fmla="*/ 0 h 682356"/>
                <a:gd name="connsiteX55" fmla="*/ 604546 w 1000078"/>
                <a:gd name="connsiteY55" fmla="*/ 26149 h 682356"/>
                <a:gd name="connsiteX56" fmla="*/ 610684 w 1000078"/>
                <a:gd name="connsiteY56" fmla="*/ 35252 h 682356"/>
                <a:gd name="connsiteX57" fmla="*/ 626911 w 1000078"/>
                <a:gd name="connsiteY57" fmla="*/ 24312 h 682356"/>
                <a:gd name="connsiteX58" fmla="*/ 661662 w 1000078"/>
                <a:gd name="connsiteY58" fmla="*/ 17296 h 682356"/>
                <a:gd name="connsiteX59" fmla="*/ 743924 w 1000078"/>
                <a:gd name="connsiteY59" fmla="*/ 71823 h 682356"/>
                <a:gd name="connsiteX60" fmla="*/ 746322 w 1000078"/>
                <a:gd name="connsiteY60" fmla="*/ 83702 h 682356"/>
                <a:gd name="connsiteX61" fmla="*/ 761389 w 1000078"/>
                <a:gd name="connsiteY61" fmla="*/ 80660 h 682356"/>
                <a:gd name="connsiteX62" fmla="*/ 843651 w 1000078"/>
                <a:gd name="connsiteY62" fmla="*/ 135187 h 682356"/>
                <a:gd name="connsiteX63" fmla="*/ 848622 w 1000078"/>
                <a:gd name="connsiteY63" fmla="*/ 159809 h 682356"/>
                <a:gd name="connsiteX64" fmla="*/ 874968 w 1000078"/>
                <a:gd name="connsiteY64" fmla="*/ 165128 h 682356"/>
                <a:gd name="connsiteX65" fmla="*/ 929495 w 1000078"/>
                <a:gd name="connsiteY65" fmla="*/ 247390 h 682356"/>
                <a:gd name="connsiteX66" fmla="*/ 928604 w 1000078"/>
                <a:gd name="connsiteY66" fmla="*/ 251804 h 682356"/>
                <a:gd name="connsiteX67" fmla="*/ 953775 w 1000078"/>
                <a:gd name="connsiteY67" fmla="*/ 268775 h 682356"/>
                <a:gd name="connsiteX68" fmla="*/ 979924 w 1000078"/>
                <a:gd name="connsiteY68" fmla="*/ 331904 h 682356"/>
                <a:gd name="connsiteX69" fmla="*/ 972908 w 1000078"/>
                <a:gd name="connsiteY69" fmla="*/ 366655 h 682356"/>
                <a:gd name="connsiteX70" fmla="*/ 957641 w 1000078"/>
                <a:gd name="connsiteY70" fmla="*/ 389300 h 682356"/>
                <a:gd name="connsiteX71" fmla="*/ 973929 w 1000078"/>
                <a:gd name="connsiteY71" fmla="*/ 400282 h 682356"/>
                <a:gd name="connsiteX72" fmla="*/ 1000078 w 1000078"/>
                <a:gd name="connsiteY72" fmla="*/ 463411 h 682356"/>
                <a:gd name="connsiteX73" fmla="*/ 973929 w 1000078"/>
                <a:gd name="connsiteY73" fmla="*/ 526540 h 682356"/>
                <a:gd name="connsiteX74" fmla="*/ 955388 w 1000078"/>
                <a:gd name="connsiteY74" fmla="*/ 539041 h 682356"/>
                <a:gd name="connsiteX75" fmla="*/ 977157 w 1000078"/>
                <a:gd name="connsiteY75" fmla="*/ 553719 h 682356"/>
                <a:gd name="connsiteX76" fmla="*/ 999228 w 1000078"/>
                <a:gd name="connsiteY76" fmla="*/ 607002 h 682356"/>
                <a:gd name="connsiteX77" fmla="*/ 923874 w 1000078"/>
                <a:gd name="connsiteY77" fmla="*/ 682356 h 682356"/>
                <a:gd name="connsiteX78" fmla="*/ 848520 w 1000078"/>
                <a:gd name="connsiteY78" fmla="*/ 607002 h 682356"/>
                <a:gd name="connsiteX79" fmla="*/ 854442 w 1000078"/>
                <a:gd name="connsiteY79" fmla="*/ 577671 h 682356"/>
                <a:gd name="connsiteX80" fmla="*/ 860926 w 1000078"/>
                <a:gd name="connsiteY80" fmla="*/ 568053 h 682356"/>
                <a:gd name="connsiteX81" fmla="*/ 846018 w 1000078"/>
                <a:gd name="connsiteY81" fmla="*/ 571063 h 682356"/>
                <a:gd name="connsiteX82" fmla="*/ 770664 w 1000078"/>
                <a:gd name="connsiteY82" fmla="*/ 495709 h 682356"/>
                <a:gd name="connsiteX83" fmla="*/ 782133 w 1000078"/>
                <a:gd name="connsiteY83" fmla="*/ 458163 h 682356"/>
                <a:gd name="connsiteX84" fmla="*/ 755312 w 1000078"/>
                <a:gd name="connsiteY84" fmla="*/ 463578 h 682356"/>
                <a:gd name="connsiteX85" fmla="*/ 702029 w 1000078"/>
                <a:gd name="connsiteY85" fmla="*/ 441507 h 682356"/>
                <a:gd name="connsiteX86" fmla="*/ 690844 w 1000078"/>
                <a:gd name="connsiteY86" fmla="*/ 424918 h 682356"/>
                <a:gd name="connsiteX87" fmla="*/ 679658 w 1000078"/>
                <a:gd name="connsiteY87" fmla="*/ 441507 h 682356"/>
                <a:gd name="connsiteX88" fmla="*/ 626375 w 1000078"/>
                <a:gd name="connsiteY88" fmla="*/ 463578 h 682356"/>
                <a:gd name="connsiteX89" fmla="*/ 551021 w 1000078"/>
                <a:gd name="connsiteY89" fmla="*/ 388224 h 682356"/>
                <a:gd name="connsiteX90" fmla="*/ 554815 w 1000078"/>
                <a:gd name="connsiteY90" fmla="*/ 369429 h 682356"/>
                <a:gd name="connsiteX91" fmla="*/ 527822 w 1000078"/>
                <a:gd name="connsiteY91" fmla="*/ 374879 h 682356"/>
                <a:gd name="connsiteX92" fmla="*/ 474539 w 1000078"/>
                <a:gd name="connsiteY92" fmla="*/ 352808 h 682356"/>
                <a:gd name="connsiteX93" fmla="*/ 473283 w 1000078"/>
                <a:gd name="connsiteY93" fmla="*/ 350945 h 682356"/>
                <a:gd name="connsiteX94" fmla="*/ 468005 w 1000078"/>
                <a:gd name="connsiteY94" fmla="*/ 377084 h 682356"/>
                <a:gd name="connsiteX95" fmla="*/ 398573 w 1000078"/>
                <a:gd name="connsiteY95" fmla="*/ 423107 h 682356"/>
                <a:gd name="connsiteX96" fmla="*/ 345290 w 1000078"/>
                <a:gd name="connsiteY96" fmla="*/ 401036 h 682356"/>
                <a:gd name="connsiteX97" fmla="*/ 330201 w 1000078"/>
                <a:gd name="connsiteY97" fmla="*/ 378656 h 682356"/>
                <a:gd name="connsiteX98" fmla="*/ 315111 w 1000078"/>
                <a:gd name="connsiteY98" fmla="*/ 401036 h 682356"/>
                <a:gd name="connsiteX99" fmla="*/ 261828 w 1000078"/>
                <a:gd name="connsiteY99" fmla="*/ 423107 h 682356"/>
                <a:gd name="connsiteX100" fmla="*/ 255596 w 1000078"/>
                <a:gd name="connsiteY100" fmla="*/ 421849 h 682356"/>
                <a:gd name="connsiteX101" fmla="*/ 263023 w 1000078"/>
                <a:gd name="connsiteY101" fmla="*/ 432865 h 682356"/>
                <a:gd name="connsiteX102" fmla="*/ 268945 w 1000078"/>
                <a:gd name="connsiteY102" fmla="*/ 462196 h 682356"/>
                <a:gd name="connsiteX103" fmla="*/ 193591 w 1000078"/>
                <a:gd name="connsiteY103" fmla="*/ 537550 h 682356"/>
                <a:gd name="connsiteX104" fmla="*/ 164260 w 1000078"/>
                <a:gd name="connsiteY104" fmla="*/ 531628 h 682356"/>
                <a:gd name="connsiteX105" fmla="*/ 153753 w 1000078"/>
                <a:gd name="connsiteY105" fmla="*/ 524544 h 682356"/>
                <a:gd name="connsiteX106" fmla="*/ 152407 w 1000078"/>
                <a:gd name="connsiteY106" fmla="*/ 526540 h 682356"/>
                <a:gd name="connsiteX107" fmla="*/ 134290 w 1000078"/>
                <a:gd name="connsiteY107" fmla="*/ 538755 h 682356"/>
                <a:gd name="connsiteX108" fmla="*/ 156484 w 1000078"/>
                <a:gd name="connsiteY108" fmla="*/ 553719 h 682356"/>
                <a:gd name="connsiteX109" fmla="*/ 178555 w 1000078"/>
                <a:gd name="connsiteY109" fmla="*/ 607002 h 682356"/>
                <a:gd name="connsiteX110" fmla="*/ 103201 w 1000078"/>
                <a:gd name="connsiteY110" fmla="*/ 682356 h 682356"/>
                <a:gd name="connsiteX111" fmla="*/ 27847 w 1000078"/>
                <a:gd name="connsiteY111" fmla="*/ 607002 h 682356"/>
                <a:gd name="connsiteX112" fmla="*/ 49918 w 1000078"/>
                <a:gd name="connsiteY112" fmla="*/ 553719 h 682356"/>
                <a:gd name="connsiteX113" fmla="*/ 60163 w 1000078"/>
                <a:gd name="connsiteY113" fmla="*/ 546811 h 682356"/>
                <a:gd name="connsiteX114" fmla="*/ 54527 w 1000078"/>
                <a:gd name="connsiteY114" fmla="*/ 545673 h 682356"/>
                <a:gd name="connsiteX115" fmla="*/ 0 w 1000078"/>
                <a:gd name="connsiteY115" fmla="*/ 463411 h 682356"/>
                <a:gd name="connsiteX116" fmla="*/ 26149 w 1000078"/>
                <a:gd name="connsiteY116" fmla="*/ 400282 h 682356"/>
                <a:gd name="connsiteX117" fmla="*/ 43950 w 1000078"/>
                <a:gd name="connsiteY117" fmla="*/ 388280 h 682356"/>
                <a:gd name="connsiteX118" fmla="*/ 29370 w 1000078"/>
                <a:gd name="connsiteY118" fmla="*/ 366655 h 682356"/>
                <a:gd name="connsiteX119" fmla="*/ 22354 w 1000078"/>
                <a:gd name="connsiteY119" fmla="*/ 331904 h 682356"/>
                <a:gd name="connsiteX120" fmla="*/ 76881 w 1000078"/>
                <a:gd name="connsiteY120" fmla="*/ 249642 h 682356"/>
                <a:gd name="connsiteX121" fmla="*/ 95969 w 1000078"/>
                <a:gd name="connsiteY121" fmla="*/ 245788 h 682356"/>
                <a:gd name="connsiteX122" fmla="*/ 90868 w 1000078"/>
                <a:gd name="connsiteY122" fmla="*/ 220523 h 682356"/>
                <a:gd name="connsiteX123" fmla="*/ 180146 w 1000078"/>
                <a:gd name="connsiteY123" fmla="*/ 131245 h 682356"/>
                <a:gd name="connsiteX124" fmla="*/ 194526 w 1000078"/>
                <a:gd name="connsiteY124" fmla="*/ 134148 h 682356"/>
                <a:gd name="connsiteX125" fmla="*/ 201120 w 1000078"/>
                <a:gd name="connsiteY125" fmla="*/ 101489 h 682356"/>
                <a:gd name="connsiteX126" fmla="*/ 283382 w 1000078"/>
                <a:gd name="connsiteY126" fmla="*/ 46962 h 682356"/>
                <a:gd name="connsiteX127" fmla="*/ 318133 w 1000078"/>
                <a:gd name="connsiteY127" fmla="*/ 53978 h 682356"/>
                <a:gd name="connsiteX128" fmla="*/ 336526 w 1000078"/>
                <a:gd name="connsiteY128" fmla="*/ 66379 h 682356"/>
                <a:gd name="connsiteX129" fmla="*/ 351989 w 1000078"/>
                <a:gd name="connsiteY129" fmla="*/ 43445 h 682356"/>
                <a:gd name="connsiteX130" fmla="*/ 415118 w 1000078"/>
                <a:gd name="connsiteY130" fmla="*/ 17296 h 682356"/>
                <a:gd name="connsiteX131" fmla="*/ 449869 w 1000078"/>
                <a:gd name="connsiteY131" fmla="*/ 24312 h 682356"/>
                <a:gd name="connsiteX132" fmla="*/ 470258 w 1000078"/>
                <a:gd name="connsiteY132" fmla="*/ 38059 h 682356"/>
                <a:gd name="connsiteX133" fmla="*/ 478288 w 1000078"/>
                <a:gd name="connsiteY133" fmla="*/ 26149 h 682356"/>
                <a:gd name="connsiteX134" fmla="*/ 541417 w 1000078"/>
                <a:gd name="connsiteY134" fmla="*/ 0 h 68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000078" h="682356">
                  <a:moveTo>
                    <a:pt x="829079" y="396086"/>
                  </a:moveTo>
                  <a:lnTo>
                    <a:pt x="824744" y="417555"/>
                  </a:lnTo>
                  <a:lnTo>
                    <a:pt x="819207" y="425768"/>
                  </a:lnTo>
                  <a:lnTo>
                    <a:pt x="832265" y="423132"/>
                  </a:lnTo>
                  <a:lnTo>
                    <a:pt x="843805" y="406015"/>
                  </a:lnTo>
                  <a:close/>
                  <a:moveTo>
                    <a:pt x="191121" y="370769"/>
                  </a:moveTo>
                  <a:lnTo>
                    <a:pt x="178187" y="389952"/>
                  </a:lnTo>
                  <a:lnTo>
                    <a:pt x="193591" y="386842"/>
                  </a:lnTo>
                  <a:lnTo>
                    <a:pt x="199823" y="388100"/>
                  </a:lnTo>
                  <a:lnTo>
                    <a:pt x="192396" y="377084"/>
                  </a:lnTo>
                  <a:close/>
                  <a:moveTo>
                    <a:pt x="201054" y="305580"/>
                  </a:moveTo>
                  <a:lnTo>
                    <a:pt x="195809" y="306639"/>
                  </a:lnTo>
                  <a:lnTo>
                    <a:pt x="196853" y="311810"/>
                  </a:lnTo>
                  <a:close/>
                  <a:moveTo>
                    <a:pt x="486277" y="157793"/>
                  </a:moveTo>
                  <a:lnTo>
                    <a:pt x="478247" y="169703"/>
                  </a:lnTo>
                  <a:cubicBezTo>
                    <a:pt x="462091" y="185859"/>
                    <a:pt x="439772" y="195852"/>
                    <a:pt x="415118" y="195852"/>
                  </a:cubicBezTo>
                  <a:cubicBezTo>
                    <a:pt x="402791" y="195852"/>
                    <a:pt x="391048" y="193354"/>
                    <a:pt x="380367" y="188836"/>
                  </a:cubicBezTo>
                  <a:lnTo>
                    <a:pt x="361974" y="176435"/>
                  </a:lnTo>
                  <a:lnTo>
                    <a:pt x="346511" y="199369"/>
                  </a:lnTo>
                  <a:cubicBezTo>
                    <a:pt x="330355" y="215525"/>
                    <a:pt x="308036" y="225518"/>
                    <a:pt x="283382" y="225518"/>
                  </a:cubicBezTo>
                  <a:lnTo>
                    <a:pt x="269105" y="222636"/>
                  </a:lnTo>
                  <a:lnTo>
                    <a:pt x="265410" y="247072"/>
                  </a:lnTo>
                  <a:lnTo>
                    <a:pt x="249472" y="274893"/>
                  </a:lnTo>
                  <a:lnTo>
                    <a:pt x="261828" y="272399"/>
                  </a:lnTo>
                  <a:cubicBezTo>
                    <a:pt x="282637" y="272399"/>
                    <a:pt x="301475" y="280833"/>
                    <a:pt x="315111" y="294470"/>
                  </a:cubicBezTo>
                  <a:lnTo>
                    <a:pt x="330201" y="316850"/>
                  </a:lnTo>
                  <a:lnTo>
                    <a:pt x="345290" y="294470"/>
                  </a:lnTo>
                  <a:cubicBezTo>
                    <a:pt x="358926" y="280833"/>
                    <a:pt x="377765" y="272399"/>
                    <a:pt x="398573" y="272399"/>
                  </a:cubicBezTo>
                  <a:cubicBezTo>
                    <a:pt x="419382" y="272399"/>
                    <a:pt x="438220" y="280833"/>
                    <a:pt x="451856" y="294470"/>
                  </a:cubicBezTo>
                  <a:lnTo>
                    <a:pt x="453113" y="296333"/>
                  </a:lnTo>
                  <a:lnTo>
                    <a:pt x="458390" y="270194"/>
                  </a:lnTo>
                  <a:cubicBezTo>
                    <a:pt x="469829" y="243148"/>
                    <a:pt x="496609" y="224171"/>
                    <a:pt x="527822" y="224171"/>
                  </a:cubicBezTo>
                  <a:cubicBezTo>
                    <a:pt x="569439" y="224171"/>
                    <a:pt x="603176" y="257908"/>
                    <a:pt x="603176" y="299525"/>
                  </a:cubicBezTo>
                  <a:lnTo>
                    <a:pt x="599382" y="318320"/>
                  </a:lnTo>
                  <a:lnTo>
                    <a:pt x="626375" y="312870"/>
                  </a:lnTo>
                  <a:cubicBezTo>
                    <a:pt x="647183" y="312870"/>
                    <a:pt x="666022" y="321304"/>
                    <a:pt x="679658" y="334941"/>
                  </a:cubicBezTo>
                  <a:lnTo>
                    <a:pt x="690844" y="351530"/>
                  </a:lnTo>
                  <a:lnTo>
                    <a:pt x="702029" y="334941"/>
                  </a:lnTo>
                  <a:cubicBezTo>
                    <a:pt x="715665" y="321304"/>
                    <a:pt x="734504" y="312870"/>
                    <a:pt x="755312" y="312870"/>
                  </a:cubicBezTo>
                  <a:cubicBezTo>
                    <a:pt x="765716" y="312870"/>
                    <a:pt x="775628" y="314979"/>
                    <a:pt x="784643" y="318792"/>
                  </a:cubicBezTo>
                  <a:lnTo>
                    <a:pt x="801694" y="330288"/>
                  </a:lnTo>
                  <a:lnTo>
                    <a:pt x="802318" y="327198"/>
                  </a:lnTo>
                  <a:lnTo>
                    <a:pt x="790301" y="321421"/>
                  </a:lnTo>
                  <a:cubicBezTo>
                    <a:pt x="776052" y="311794"/>
                    <a:pt x="764732" y="298163"/>
                    <a:pt x="757955" y="282141"/>
                  </a:cubicBezTo>
                  <a:lnTo>
                    <a:pt x="753073" y="257959"/>
                  </a:lnTo>
                  <a:lnTo>
                    <a:pt x="734841" y="255202"/>
                  </a:lnTo>
                  <a:cubicBezTo>
                    <a:pt x="709680" y="247377"/>
                    <a:pt x="689292" y="228721"/>
                    <a:pt x="679127" y="204689"/>
                  </a:cubicBezTo>
                  <a:lnTo>
                    <a:pt x="676729" y="192810"/>
                  </a:lnTo>
                  <a:lnTo>
                    <a:pt x="661662" y="195852"/>
                  </a:lnTo>
                  <a:cubicBezTo>
                    <a:pt x="637008" y="195852"/>
                    <a:pt x="614689" y="185859"/>
                    <a:pt x="598533" y="169703"/>
                  </a:cubicBezTo>
                  <a:lnTo>
                    <a:pt x="592395" y="160600"/>
                  </a:lnTo>
                  <a:lnTo>
                    <a:pt x="576168" y="171540"/>
                  </a:lnTo>
                  <a:cubicBezTo>
                    <a:pt x="565487" y="176058"/>
                    <a:pt x="553744" y="178556"/>
                    <a:pt x="541417" y="178556"/>
                  </a:cubicBezTo>
                  <a:cubicBezTo>
                    <a:pt x="529090" y="178556"/>
                    <a:pt x="517347" y="176058"/>
                    <a:pt x="506666" y="171540"/>
                  </a:cubicBezTo>
                  <a:close/>
                  <a:moveTo>
                    <a:pt x="541417" y="0"/>
                  </a:moveTo>
                  <a:cubicBezTo>
                    <a:pt x="566071" y="0"/>
                    <a:pt x="588390" y="9993"/>
                    <a:pt x="604546" y="26149"/>
                  </a:cubicBezTo>
                  <a:lnTo>
                    <a:pt x="610684" y="35252"/>
                  </a:lnTo>
                  <a:lnTo>
                    <a:pt x="626911" y="24312"/>
                  </a:lnTo>
                  <a:cubicBezTo>
                    <a:pt x="637592" y="19794"/>
                    <a:pt x="649335" y="17296"/>
                    <a:pt x="661662" y="17296"/>
                  </a:cubicBezTo>
                  <a:cubicBezTo>
                    <a:pt x="698642" y="17296"/>
                    <a:pt x="730371" y="39780"/>
                    <a:pt x="743924" y="71823"/>
                  </a:cubicBezTo>
                  <a:lnTo>
                    <a:pt x="746322" y="83702"/>
                  </a:lnTo>
                  <a:lnTo>
                    <a:pt x="761389" y="80660"/>
                  </a:lnTo>
                  <a:cubicBezTo>
                    <a:pt x="798369" y="80660"/>
                    <a:pt x="830098" y="103144"/>
                    <a:pt x="843651" y="135187"/>
                  </a:cubicBezTo>
                  <a:lnTo>
                    <a:pt x="848622" y="159809"/>
                  </a:lnTo>
                  <a:lnTo>
                    <a:pt x="874968" y="165128"/>
                  </a:lnTo>
                  <a:cubicBezTo>
                    <a:pt x="907011" y="178681"/>
                    <a:pt x="929495" y="210410"/>
                    <a:pt x="929495" y="247390"/>
                  </a:cubicBezTo>
                  <a:lnTo>
                    <a:pt x="928604" y="251804"/>
                  </a:lnTo>
                  <a:lnTo>
                    <a:pt x="953775" y="268775"/>
                  </a:lnTo>
                  <a:cubicBezTo>
                    <a:pt x="969931" y="284931"/>
                    <a:pt x="979924" y="307250"/>
                    <a:pt x="979924" y="331904"/>
                  </a:cubicBezTo>
                  <a:cubicBezTo>
                    <a:pt x="979924" y="344231"/>
                    <a:pt x="977426" y="355974"/>
                    <a:pt x="972908" y="366655"/>
                  </a:cubicBezTo>
                  <a:lnTo>
                    <a:pt x="957641" y="389300"/>
                  </a:lnTo>
                  <a:lnTo>
                    <a:pt x="973929" y="400282"/>
                  </a:lnTo>
                  <a:cubicBezTo>
                    <a:pt x="990085" y="416438"/>
                    <a:pt x="1000078" y="438758"/>
                    <a:pt x="1000078" y="463411"/>
                  </a:cubicBezTo>
                  <a:cubicBezTo>
                    <a:pt x="1000078" y="488065"/>
                    <a:pt x="990085" y="510384"/>
                    <a:pt x="973929" y="526540"/>
                  </a:cubicBezTo>
                  <a:lnTo>
                    <a:pt x="955388" y="539041"/>
                  </a:lnTo>
                  <a:lnTo>
                    <a:pt x="977157" y="553719"/>
                  </a:lnTo>
                  <a:cubicBezTo>
                    <a:pt x="990794" y="567355"/>
                    <a:pt x="999228" y="586194"/>
                    <a:pt x="999228" y="607002"/>
                  </a:cubicBezTo>
                  <a:cubicBezTo>
                    <a:pt x="999228" y="648619"/>
                    <a:pt x="965491" y="682356"/>
                    <a:pt x="923874" y="682356"/>
                  </a:cubicBezTo>
                  <a:cubicBezTo>
                    <a:pt x="882257" y="682356"/>
                    <a:pt x="848520" y="648619"/>
                    <a:pt x="848520" y="607002"/>
                  </a:cubicBezTo>
                  <a:cubicBezTo>
                    <a:pt x="848520" y="596598"/>
                    <a:pt x="850628" y="586686"/>
                    <a:pt x="854442" y="577671"/>
                  </a:cubicBezTo>
                  <a:lnTo>
                    <a:pt x="860926" y="568053"/>
                  </a:lnTo>
                  <a:lnTo>
                    <a:pt x="846018" y="571063"/>
                  </a:lnTo>
                  <a:cubicBezTo>
                    <a:pt x="804401" y="571063"/>
                    <a:pt x="770664" y="537326"/>
                    <a:pt x="770664" y="495709"/>
                  </a:cubicBezTo>
                  <a:lnTo>
                    <a:pt x="782133" y="458163"/>
                  </a:lnTo>
                  <a:lnTo>
                    <a:pt x="755312" y="463578"/>
                  </a:lnTo>
                  <a:cubicBezTo>
                    <a:pt x="734504" y="463578"/>
                    <a:pt x="715665" y="455144"/>
                    <a:pt x="702029" y="441507"/>
                  </a:cubicBezTo>
                  <a:lnTo>
                    <a:pt x="690844" y="424918"/>
                  </a:lnTo>
                  <a:lnTo>
                    <a:pt x="679658" y="441507"/>
                  </a:lnTo>
                  <a:cubicBezTo>
                    <a:pt x="666022" y="455144"/>
                    <a:pt x="647183" y="463578"/>
                    <a:pt x="626375" y="463578"/>
                  </a:cubicBezTo>
                  <a:cubicBezTo>
                    <a:pt x="584758" y="463578"/>
                    <a:pt x="551021" y="429841"/>
                    <a:pt x="551021" y="388224"/>
                  </a:cubicBezTo>
                  <a:lnTo>
                    <a:pt x="554815" y="369429"/>
                  </a:lnTo>
                  <a:lnTo>
                    <a:pt x="527822" y="374879"/>
                  </a:lnTo>
                  <a:cubicBezTo>
                    <a:pt x="507014" y="374879"/>
                    <a:pt x="488175" y="366445"/>
                    <a:pt x="474539" y="352808"/>
                  </a:cubicBezTo>
                  <a:lnTo>
                    <a:pt x="473283" y="350945"/>
                  </a:lnTo>
                  <a:lnTo>
                    <a:pt x="468005" y="377084"/>
                  </a:lnTo>
                  <a:cubicBezTo>
                    <a:pt x="456566" y="404130"/>
                    <a:pt x="429786" y="423107"/>
                    <a:pt x="398573" y="423107"/>
                  </a:cubicBezTo>
                  <a:cubicBezTo>
                    <a:pt x="377765" y="423107"/>
                    <a:pt x="358926" y="414673"/>
                    <a:pt x="345290" y="401036"/>
                  </a:cubicBezTo>
                  <a:lnTo>
                    <a:pt x="330201" y="378656"/>
                  </a:lnTo>
                  <a:lnTo>
                    <a:pt x="315111" y="401036"/>
                  </a:lnTo>
                  <a:cubicBezTo>
                    <a:pt x="301475" y="414673"/>
                    <a:pt x="282637" y="423107"/>
                    <a:pt x="261828" y="423107"/>
                  </a:cubicBezTo>
                  <a:lnTo>
                    <a:pt x="255596" y="421849"/>
                  </a:lnTo>
                  <a:lnTo>
                    <a:pt x="263023" y="432865"/>
                  </a:lnTo>
                  <a:cubicBezTo>
                    <a:pt x="266836" y="441880"/>
                    <a:pt x="268945" y="451792"/>
                    <a:pt x="268945" y="462196"/>
                  </a:cubicBezTo>
                  <a:cubicBezTo>
                    <a:pt x="268945" y="503813"/>
                    <a:pt x="235208" y="537550"/>
                    <a:pt x="193591" y="537550"/>
                  </a:cubicBezTo>
                  <a:cubicBezTo>
                    <a:pt x="183187" y="537550"/>
                    <a:pt x="173275" y="535442"/>
                    <a:pt x="164260" y="531628"/>
                  </a:cubicBezTo>
                  <a:lnTo>
                    <a:pt x="153753" y="524544"/>
                  </a:lnTo>
                  <a:lnTo>
                    <a:pt x="152407" y="526540"/>
                  </a:lnTo>
                  <a:lnTo>
                    <a:pt x="134290" y="538755"/>
                  </a:lnTo>
                  <a:lnTo>
                    <a:pt x="156484" y="553719"/>
                  </a:lnTo>
                  <a:cubicBezTo>
                    <a:pt x="170121" y="567355"/>
                    <a:pt x="178555" y="586194"/>
                    <a:pt x="178555" y="607002"/>
                  </a:cubicBezTo>
                  <a:cubicBezTo>
                    <a:pt x="178555" y="648619"/>
                    <a:pt x="144818" y="682356"/>
                    <a:pt x="103201" y="682356"/>
                  </a:cubicBezTo>
                  <a:cubicBezTo>
                    <a:pt x="61584" y="682356"/>
                    <a:pt x="27847" y="648619"/>
                    <a:pt x="27847" y="607002"/>
                  </a:cubicBezTo>
                  <a:cubicBezTo>
                    <a:pt x="27847" y="586194"/>
                    <a:pt x="36281" y="567355"/>
                    <a:pt x="49918" y="553719"/>
                  </a:cubicBezTo>
                  <a:lnTo>
                    <a:pt x="60163" y="546811"/>
                  </a:lnTo>
                  <a:lnTo>
                    <a:pt x="54527" y="545673"/>
                  </a:lnTo>
                  <a:cubicBezTo>
                    <a:pt x="22484" y="532120"/>
                    <a:pt x="0" y="500391"/>
                    <a:pt x="0" y="463411"/>
                  </a:cubicBezTo>
                  <a:cubicBezTo>
                    <a:pt x="0" y="438758"/>
                    <a:pt x="9993" y="416438"/>
                    <a:pt x="26149" y="400282"/>
                  </a:cubicBezTo>
                  <a:lnTo>
                    <a:pt x="43950" y="388280"/>
                  </a:lnTo>
                  <a:lnTo>
                    <a:pt x="29370" y="366655"/>
                  </a:lnTo>
                  <a:cubicBezTo>
                    <a:pt x="24852" y="355974"/>
                    <a:pt x="22354" y="344231"/>
                    <a:pt x="22354" y="331904"/>
                  </a:cubicBezTo>
                  <a:cubicBezTo>
                    <a:pt x="22354" y="294924"/>
                    <a:pt x="44838" y="263195"/>
                    <a:pt x="76881" y="249642"/>
                  </a:cubicBezTo>
                  <a:lnTo>
                    <a:pt x="95969" y="245788"/>
                  </a:lnTo>
                  <a:lnTo>
                    <a:pt x="90868" y="220523"/>
                  </a:lnTo>
                  <a:cubicBezTo>
                    <a:pt x="90868" y="171216"/>
                    <a:pt x="130839" y="131245"/>
                    <a:pt x="180146" y="131245"/>
                  </a:cubicBezTo>
                  <a:lnTo>
                    <a:pt x="194526" y="134148"/>
                  </a:lnTo>
                  <a:lnTo>
                    <a:pt x="201120" y="101489"/>
                  </a:lnTo>
                  <a:cubicBezTo>
                    <a:pt x="214673" y="69446"/>
                    <a:pt x="246402" y="46962"/>
                    <a:pt x="283382" y="46962"/>
                  </a:cubicBezTo>
                  <a:cubicBezTo>
                    <a:pt x="295709" y="46962"/>
                    <a:pt x="307452" y="49460"/>
                    <a:pt x="318133" y="53978"/>
                  </a:cubicBezTo>
                  <a:lnTo>
                    <a:pt x="336526" y="66379"/>
                  </a:lnTo>
                  <a:lnTo>
                    <a:pt x="351989" y="43445"/>
                  </a:lnTo>
                  <a:cubicBezTo>
                    <a:pt x="368145" y="27289"/>
                    <a:pt x="390465" y="17296"/>
                    <a:pt x="415118" y="17296"/>
                  </a:cubicBezTo>
                  <a:cubicBezTo>
                    <a:pt x="427445" y="17296"/>
                    <a:pt x="439188" y="19794"/>
                    <a:pt x="449869" y="24312"/>
                  </a:cubicBezTo>
                  <a:lnTo>
                    <a:pt x="470258" y="38059"/>
                  </a:lnTo>
                  <a:lnTo>
                    <a:pt x="478288" y="26149"/>
                  </a:lnTo>
                  <a:cubicBezTo>
                    <a:pt x="494444" y="9993"/>
                    <a:pt x="516764" y="0"/>
                    <a:pt x="5414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0" name="Freihandform 409"/>
            <p:cNvSpPr/>
            <p:nvPr/>
          </p:nvSpPr>
          <p:spPr>
            <a:xfrm>
              <a:off x="9139539" y="651233"/>
              <a:ext cx="798961" cy="521878"/>
            </a:xfrm>
            <a:custGeom>
              <a:avLst/>
              <a:gdLst>
                <a:gd name="connsiteX0" fmla="*/ 4460 w 798962"/>
                <a:gd name="connsiteY0" fmla="*/ 521877 h 521877"/>
                <a:gd name="connsiteX1" fmla="*/ 4460 w 798962"/>
                <a:gd name="connsiteY1" fmla="*/ 521877 h 521877"/>
                <a:gd name="connsiteX2" fmla="*/ 35683 w 798962"/>
                <a:gd name="connsiteY2" fmla="*/ 472812 h 521877"/>
                <a:gd name="connsiteX3" fmla="*/ 57986 w 798962"/>
                <a:gd name="connsiteY3" fmla="*/ 428207 h 521877"/>
                <a:gd name="connsiteX4" fmla="*/ 66907 w 798962"/>
                <a:gd name="connsiteY4" fmla="*/ 383602 h 521877"/>
                <a:gd name="connsiteX5" fmla="*/ 71367 w 798962"/>
                <a:gd name="connsiteY5" fmla="*/ 379142 h 521877"/>
                <a:gd name="connsiteX6" fmla="*/ 71367 w 798962"/>
                <a:gd name="connsiteY6" fmla="*/ 379142 h 521877"/>
                <a:gd name="connsiteX7" fmla="*/ 93670 w 798962"/>
                <a:gd name="connsiteY7" fmla="*/ 312234 h 521877"/>
                <a:gd name="connsiteX8" fmla="*/ 98130 w 798962"/>
                <a:gd name="connsiteY8" fmla="*/ 298853 h 521877"/>
                <a:gd name="connsiteX9" fmla="*/ 111512 w 798962"/>
                <a:gd name="connsiteY9" fmla="*/ 285471 h 521877"/>
                <a:gd name="connsiteX10" fmla="*/ 111512 w 798962"/>
                <a:gd name="connsiteY10" fmla="*/ 285471 h 521877"/>
                <a:gd name="connsiteX11" fmla="*/ 254247 w 798962"/>
                <a:gd name="connsiteY11" fmla="*/ 272090 h 521877"/>
                <a:gd name="connsiteX12" fmla="*/ 405904 w 798962"/>
                <a:gd name="connsiteY12" fmla="*/ 200722 h 521877"/>
                <a:gd name="connsiteX13" fmla="*/ 437127 w 798962"/>
                <a:gd name="connsiteY13" fmla="*/ 227485 h 521877"/>
                <a:gd name="connsiteX14" fmla="*/ 450509 w 798962"/>
                <a:gd name="connsiteY14" fmla="*/ 236406 h 521877"/>
                <a:gd name="connsiteX15" fmla="*/ 481732 w 798962"/>
                <a:gd name="connsiteY15" fmla="*/ 263169 h 521877"/>
                <a:gd name="connsiteX16" fmla="*/ 490653 w 798962"/>
                <a:gd name="connsiteY16" fmla="*/ 276550 h 521877"/>
                <a:gd name="connsiteX17" fmla="*/ 490653 w 798962"/>
                <a:gd name="connsiteY17" fmla="*/ 276550 h 521877"/>
                <a:gd name="connsiteX18" fmla="*/ 655691 w 798962"/>
                <a:gd name="connsiteY18" fmla="*/ 321155 h 521877"/>
                <a:gd name="connsiteX19" fmla="*/ 744901 w 798962"/>
                <a:gd name="connsiteY19" fmla="*/ 441589 h 521877"/>
                <a:gd name="connsiteX20" fmla="*/ 771664 w 798962"/>
                <a:gd name="connsiteY20" fmla="*/ 410365 h 521877"/>
                <a:gd name="connsiteX21" fmla="*/ 789506 w 798962"/>
                <a:gd name="connsiteY21" fmla="*/ 405905 h 521877"/>
                <a:gd name="connsiteX22" fmla="*/ 798427 w 798962"/>
                <a:gd name="connsiteY22" fmla="*/ 401444 h 521877"/>
                <a:gd name="connsiteX23" fmla="*/ 798427 w 798962"/>
                <a:gd name="connsiteY23" fmla="*/ 401444 h 521877"/>
                <a:gd name="connsiteX24" fmla="*/ 771664 w 798962"/>
                <a:gd name="connsiteY24" fmla="*/ 254248 h 521877"/>
                <a:gd name="connsiteX25" fmla="*/ 744901 w 798962"/>
                <a:gd name="connsiteY25" fmla="*/ 231946 h 521877"/>
                <a:gd name="connsiteX26" fmla="*/ 731520 w 798962"/>
                <a:gd name="connsiteY26" fmla="*/ 178420 h 521877"/>
                <a:gd name="connsiteX27" fmla="*/ 731520 w 798962"/>
                <a:gd name="connsiteY27" fmla="*/ 178420 h 521877"/>
                <a:gd name="connsiteX28" fmla="*/ 584323 w 798962"/>
                <a:gd name="connsiteY28" fmla="*/ 40145 h 521877"/>
                <a:gd name="connsiteX29" fmla="*/ 405904 w 798962"/>
                <a:gd name="connsiteY29" fmla="*/ 0 h 521877"/>
                <a:gd name="connsiteX30" fmla="*/ 231945 w 798962"/>
                <a:gd name="connsiteY30" fmla="*/ 22303 h 521877"/>
                <a:gd name="connsiteX31" fmla="*/ 84749 w 798962"/>
                <a:gd name="connsiteY31" fmla="*/ 124894 h 521877"/>
                <a:gd name="connsiteX32" fmla="*/ 0 w 798962"/>
                <a:gd name="connsiteY32" fmla="*/ 343458 h 521877"/>
                <a:gd name="connsiteX33" fmla="*/ 4460 w 798962"/>
                <a:gd name="connsiteY33" fmla="*/ 521877 h 52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8962" h="521877">
                  <a:moveTo>
                    <a:pt x="4460" y="521877"/>
                  </a:moveTo>
                  <a:lnTo>
                    <a:pt x="4460" y="521877"/>
                  </a:lnTo>
                  <a:cubicBezTo>
                    <a:pt x="14868" y="505522"/>
                    <a:pt x="27013" y="490151"/>
                    <a:pt x="35683" y="472812"/>
                  </a:cubicBezTo>
                  <a:lnTo>
                    <a:pt x="57986" y="428207"/>
                  </a:lnTo>
                  <a:cubicBezTo>
                    <a:pt x="59630" y="416695"/>
                    <a:pt x="60678" y="396060"/>
                    <a:pt x="66907" y="383602"/>
                  </a:cubicBezTo>
                  <a:cubicBezTo>
                    <a:pt x="67847" y="381721"/>
                    <a:pt x="69880" y="380629"/>
                    <a:pt x="71367" y="379142"/>
                  </a:cubicBezTo>
                  <a:lnTo>
                    <a:pt x="71367" y="379142"/>
                  </a:lnTo>
                  <a:cubicBezTo>
                    <a:pt x="102724" y="300749"/>
                    <a:pt x="81003" y="362904"/>
                    <a:pt x="93670" y="312234"/>
                  </a:cubicBezTo>
                  <a:cubicBezTo>
                    <a:pt x="94810" y="307673"/>
                    <a:pt x="95522" y="302765"/>
                    <a:pt x="98130" y="298853"/>
                  </a:cubicBezTo>
                  <a:cubicBezTo>
                    <a:pt x="101629" y="293604"/>
                    <a:pt x="111512" y="285471"/>
                    <a:pt x="111512" y="285471"/>
                  </a:cubicBezTo>
                  <a:lnTo>
                    <a:pt x="111512" y="285471"/>
                  </a:lnTo>
                  <a:lnTo>
                    <a:pt x="254247" y="272090"/>
                  </a:lnTo>
                  <a:lnTo>
                    <a:pt x="405904" y="200722"/>
                  </a:lnTo>
                  <a:cubicBezTo>
                    <a:pt x="416312" y="209643"/>
                    <a:pt x="426423" y="218922"/>
                    <a:pt x="437127" y="227485"/>
                  </a:cubicBezTo>
                  <a:cubicBezTo>
                    <a:pt x="441313" y="230834"/>
                    <a:pt x="446718" y="232615"/>
                    <a:pt x="450509" y="236406"/>
                  </a:cubicBezTo>
                  <a:cubicBezTo>
                    <a:pt x="479462" y="265359"/>
                    <a:pt x="446881" y="245744"/>
                    <a:pt x="481732" y="263169"/>
                  </a:cubicBezTo>
                  <a:cubicBezTo>
                    <a:pt x="486663" y="277960"/>
                    <a:pt x="481491" y="276550"/>
                    <a:pt x="490653" y="276550"/>
                  </a:cubicBezTo>
                  <a:lnTo>
                    <a:pt x="490653" y="276550"/>
                  </a:lnTo>
                  <a:lnTo>
                    <a:pt x="655691" y="321155"/>
                  </a:lnTo>
                  <a:lnTo>
                    <a:pt x="744901" y="441589"/>
                  </a:lnTo>
                  <a:cubicBezTo>
                    <a:pt x="753822" y="431181"/>
                    <a:pt x="760960" y="418928"/>
                    <a:pt x="771664" y="410365"/>
                  </a:cubicBezTo>
                  <a:cubicBezTo>
                    <a:pt x="776451" y="406535"/>
                    <a:pt x="783690" y="407844"/>
                    <a:pt x="789506" y="405905"/>
                  </a:cubicBezTo>
                  <a:cubicBezTo>
                    <a:pt x="792660" y="404854"/>
                    <a:pt x="795453" y="402931"/>
                    <a:pt x="798427" y="401444"/>
                  </a:cubicBezTo>
                  <a:lnTo>
                    <a:pt x="798427" y="401444"/>
                  </a:lnTo>
                  <a:cubicBezTo>
                    <a:pt x="786267" y="225131"/>
                    <a:pt x="820585" y="310157"/>
                    <a:pt x="771664" y="254248"/>
                  </a:cubicBezTo>
                  <a:cubicBezTo>
                    <a:pt x="751649" y="231374"/>
                    <a:pt x="767745" y="239560"/>
                    <a:pt x="744901" y="231946"/>
                  </a:cubicBezTo>
                  <a:cubicBezTo>
                    <a:pt x="719149" y="214777"/>
                    <a:pt x="731520" y="228386"/>
                    <a:pt x="731520" y="178420"/>
                  </a:cubicBezTo>
                  <a:lnTo>
                    <a:pt x="731520" y="178420"/>
                  </a:lnTo>
                  <a:lnTo>
                    <a:pt x="584323" y="40145"/>
                  </a:lnTo>
                  <a:lnTo>
                    <a:pt x="405904" y="0"/>
                  </a:lnTo>
                  <a:lnTo>
                    <a:pt x="231945" y="22303"/>
                  </a:lnTo>
                  <a:lnTo>
                    <a:pt x="84749" y="124894"/>
                  </a:lnTo>
                  <a:lnTo>
                    <a:pt x="0" y="343458"/>
                  </a:lnTo>
                  <a:lnTo>
                    <a:pt x="4460" y="521877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1" name="Freihandform 410"/>
            <p:cNvSpPr/>
            <p:nvPr/>
          </p:nvSpPr>
          <p:spPr>
            <a:xfrm>
              <a:off x="9163678" y="1450862"/>
              <a:ext cx="695594" cy="394510"/>
            </a:xfrm>
            <a:custGeom>
              <a:avLst/>
              <a:gdLst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41835 w 695594"/>
                <a:gd name="connsiteY9" fmla="*/ 125937 h 394510"/>
                <a:gd name="connsiteX10" fmla="*/ 203168 w 695594"/>
                <a:gd name="connsiteY10" fmla="*/ 186544 h 394510"/>
                <a:gd name="connsiteX11" fmla="*/ 341835 w 695594"/>
                <a:gd name="connsiteY11" fmla="*/ 247151 h 394510"/>
                <a:gd name="connsiteX12" fmla="*/ 480502 w 695594"/>
                <a:gd name="connsiteY12" fmla="*/ 186544 h 394510"/>
                <a:gd name="connsiteX13" fmla="*/ 341835 w 695594"/>
                <a:gd name="connsiteY13" fmla="*/ 125937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41835 w 695594"/>
                <a:gd name="connsiteY9" fmla="*/ 125937 h 394510"/>
                <a:gd name="connsiteX10" fmla="*/ 199610 w 695594"/>
                <a:gd name="connsiteY10" fmla="*/ 150964 h 394510"/>
                <a:gd name="connsiteX11" fmla="*/ 341835 w 695594"/>
                <a:gd name="connsiteY11" fmla="*/ 247151 h 394510"/>
                <a:gd name="connsiteX12" fmla="*/ 480502 w 695594"/>
                <a:gd name="connsiteY12" fmla="*/ 186544 h 394510"/>
                <a:gd name="connsiteX13" fmla="*/ 341835 w 695594"/>
                <a:gd name="connsiteY13" fmla="*/ 125937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41835 w 695594"/>
                <a:gd name="connsiteY9" fmla="*/ 125937 h 394510"/>
                <a:gd name="connsiteX10" fmla="*/ 199610 w 695594"/>
                <a:gd name="connsiteY10" fmla="*/ 150964 h 394510"/>
                <a:gd name="connsiteX11" fmla="*/ 341835 w 695594"/>
                <a:gd name="connsiteY11" fmla="*/ 247151 h 394510"/>
                <a:gd name="connsiteX12" fmla="*/ 466270 w 695594"/>
                <a:gd name="connsiteY12" fmla="*/ 150965 h 394510"/>
                <a:gd name="connsiteX13" fmla="*/ 341835 w 695594"/>
                <a:gd name="connsiteY13" fmla="*/ 125937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34719 w 695594"/>
                <a:gd name="connsiteY9" fmla="*/ 172190 h 394510"/>
                <a:gd name="connsiteX10" fmla="*/ 199610 w 695594"/>
                <a:gd name="connsiteY10" fmla="*/ 150964 h 394510"/>
                <a:gd name="connsiteX11" fmla="*/ 341835 w 695594"/>
                <a:gd name="connsiteY11" fmla="*/ 247151 h 394510"/>
                <a:gd name="connsiteX12" fmla="*/ 466270 w 695594"/>
                <a:gd name="connsiteY12" fmla="*/ 150965 h 394510"/>
                <a:gd name="connsiteX13" fmla="*/ 334719 w 695594"/>
                <a:gd name="connsiteY13" fmla="*/ 172190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34719 w 695594"/>
                <a:gd name="connsiteY9" fmla="*/ 172190 h 394510"/>
                <a:gd name="connsiteX10" fmla="*/ 199610 w 695594"/>
                <a:gd name="connsiteY10" fmla="*/ 150964 h 394510"/>
                <a:gd name="connsiteX11" fmla="*/ 348951 w 695594"/>
                <a:gd name="connsiteY11" fmla="*/ 268499 h 394510"/>
                <a:gd name="connsiteX12" fmla="*/ 466270 w 695594"/>
                <a:gd name="connsiteY12" fmla="*/ 150965 h 394510"/>
                <a:gd name="connsiteX13" fmla="*/ 334719 w 695594"/>
                <a:gd name="connsiteY13" fmla="*/ 172190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34719 w 695594"/>
                <a:gd name="connsiteY9" fmla="*/ 172190 h 394510"/>
                <a:gd name="connsiteX10" fmla="*/ 181820 w 695594"/>
                <a:gd name="connsiteY10" fmla="*/ 150964 h 394510"/>
                <a:gd name="connsiteX11" fmla="*/ 348951 w 695594"/>
                <a:gd name="connsiteY11" fmla="*/ 268499 h 394510"/>
                <a:gd name="connsiteX12" fmla="*/ 466270 w 695594"/>
                <a:gd name="connsiteY12" fmla="*/ 150965 h 394510"/>
                <a:gd name="connsiteX13" fmla="*/ 334719 w 695594"/>
                <a:gd name="connsiteY13" fmla="*/ 172190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34719 w 695594"/>
                <a:gd name="connsiteY9" fmla="*/ 172190 h 394510"/>
                <a:gd name="connsiteX10" fmla="*/ 181820 w 695594"/>
                <a:gd name="connsiteY10" fmla="*/ 150964 h 394510"/>
                <a:gd name="connsiteX11" fmla="*/ 348951 w 695594"/>
                <a:gd name="connsiteY11" fmla="*/ 268499 h 394510"/>
                <a:gd name="connsiteX12" fmla="*/ 494734 w 695594"/>
                <a:gd name="connsiteY12" fmla="*/ 154523 h 394510"/>
                <a:gd name="connsiteX13" fmla="*/ 334719 w 695594"/>
                <a:gd name="connsiteY13" fmla="*/ 172190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34719 w 695594"/>
                <a:gd name="connsiteY9" fmla="*/ 172190 h 394510"/>
                <a:gd name="connsiteX10" fmla="*/ 181820 w 695594"/>
                <a:gd name="connsiteY10" fmla="*/ 150964 h 394510"/>
                <a:gd name="connsiteX11" fmla="*/ 348951 w 695594"/>
                <a:gd name="connsiteY11" fmla="*/ 268499 h 394510"/>
                <a:gd name="connsiteX12" fmla="*/ 484060 w 695594"/>
                <a:gd name="connsiteY12" fmla="*/ 147407 h 394510"/>
                <a:gd name="connsiteX13" fmla="*/ 334719 w 695594"/>
                <a:gd name="connsiteY13" fmla="*/ 172190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34719 w 695594"/>
                <a:gd name="connsiteY9" fmla="*/ 172190 h 394510"/>
                <a:gd name="connsiteX10" fmla="*/ 181820 w 695594"/>
                <a:gd name="connsiteY10" fmla="*/ 150964 h 394510"/>
                <a:gd name="connsiteX11" fmla="*/ 348951 w 695594"/>
                <a:gd name="connsiteY11" fmla="*/ 268499 h 394510"/>
                <a:gd name="connsiteX12" fmla="*/ 484060 w 695594"/>
                <a:gd name="connsiteY12" fmla="*/ 147407 h 394510"/>
                <a:gd name="connsiteX13" fmla="*/ 334719 w 695594"/>
                <a:gd name="connsiteY13" fmla="*/ 172190 h 39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5594" h="394510">
                  <a:moveTo>
                    <a:pt x="0" y="0"/>
                  </a:moveTo>
                  <a:cubicBezTo>
                    <a:pt x="29440" y="16418"/>
                    <a:pt x="122924" y="22161"/>
                    <a:pt x="152364" y="38579"/>
                  </a:cubicBezTo>
                  <a:cubicBezTo>
                    <a:pt x="220209" y="68062"/>
                    <a:pt x="259220" y="30996"/>
                    <a:pt x="337518" y="30996"/>
                  </a:cubicBezTo>
                  <a:cubicBezTo>
                    <a:pt x="454965" y="30996"/>
                    <a:pt x="471564" y="90378"/>
                    <a:pt x="562071" y="27556"/>
                  </a:cubicBezTo>
                  <a:lnTo>
                    <a:pt x="695594" y="11428"/>
                  </a:lnTo>
                  <a:lnTo>
                    <a:pt x="647290" y="176190"/>
                  </a:lnTo>
                  <a:cubicBezTo>
                    <a:pt x="592934" y="297459"/>
                    <a:pt x="507519" y="384619"/>
                    <a:pt x="351110" y="393813"/>
                  </a:cubicBezTo>
                  <a:cubicBezTo>
                    <a:pt x="194702" y="403008"/>
                    <a:pt x="110017" y="320446"/>
                    <a:pt x="56711" y="197740"/>
                  </a:cubicBezTo>
                  <a:lnTo>
                    <a:pt x="0" y="0"/>
                  </a:lnTo>
                  <a:close/>
                  <a:moveTo>
                    <a:pt x="334719" y="172190"/>
                  </a:moveTo>
                  <a:cubicBezTo>
                    <a:pt x="284346" y="172783"/>
                    <a:pt x="179448" y="134913"/>
                    <a:pt x="181820" y="150964"/>
                  </a:cubicBezTo>
                  <a:cubicBezTo>
                    <a:pt x="184192" y="167015"/>
                    <a:pt x="272367" y="268499"/>
                    <a:pt x="348951" y="268499"/>
                  </a:cubicBezTo>
                  <a:cubicBezTo>
                    <a:pt x="436209" y="240035"/>
                    <a:pt x="486432" y="163458"/>
                    <a:pt x="484060" y="147407"/>
                  </a:cubicBezTo>
                  <a:cubicBezTo>
                    <a:pt x="481688" y="131356"/>
                    <a:pt x="385092" y="171597"/>
                    <a:pt x="334719" y="17219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12" name="Freihandform 411"/>
            <p:cNvSpPr/>
            <p:nvPr/>
          </p:nvSpPr>
          <p:spPr>
            <a:xfrm>
              <a:off x="9136711" y="1175953"/>
              <a:ext cx="83791" cy="303119"/>
            </a:xfrm>
            <a:custGeom>
              <a:avLst/>
              <a:gdLst>
                <a:gd name="connsiteX0" fmla="*/ 0 w 83790"/>
                <a:gd name="connsiteY0" fmla="*/ 0 h 244083"/>
                <a:gd name="connsiteX1" fmla="*/ 32787 w 83790"/>
                <a:gd name="connsiteY1" fmla="*/ 229511 h 244083"/>
                <a:gd name="connsiteX2" fmla="*/ 83790 w 83790"/>
                <a:gd name="connsiteY2" fmla="*/ 244083 h 244083"/>
                <a:gd name="connsiteX3" fmla="*/ 0 w 83790"/>
                <a:gd name="connsiteY3" fmla="*/ 0 h 244083"/>
                <a:gd name="connsiteX0" fmla="*/ 0 w 83790"/>
                <a:gd name="connsiteY0" fmla="*/ 59036 h 303119"/>
                <a:gd name="connsiteX1" fmla="*/ 32787 w 83790"/>
                <a:gd name="connsiteY1" fmla="*/ 288547 h 303119"/>
                <a:gd name="connsiteX2" fmla="*/ 83790 w 83790"/>
                <a:gd name="connsiteY2" fmla="*/ 303119 h 303119"/>
                <a:gd name="connsiteX3" fmla="*/ 0 w 83790"/>
                <a:gd name="connsiteY3" fmla="*/ 59036 h 30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90" h="303119">
                  <a:moveTo>
                    <a:pt x="0" y="59036"/>
                  </a:moveTo>
                  <a:lnTo>
                    <a:pt x="32787" y="288547"/>
                  </a:lnTo>
                  <a:lnTo>
                    <a:pt x="83790" y="303119"/>
                  </a:lnTo>
                  <a:cubicBezTo>
                    <a:pt x="55860" y="221758"/>
                    <a:pt x="46145" y="-140116"/>
                    <a:pt x="0" y="5903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13" name="Freihandform 412"/>
            <p:cNvSpPr/>
            <p:nvPr/>
          </p:nvSpPr>
          <p:spPr>
            <a:xfrm>
              <a:off x="9133070" y="1172636"/>
              <a:ext cx="83791" cy="303119"/>
            </a:xfrm>
            <a:custGeom>
              <a:avLst/>
              <a:gdLst>
                <a:gd name="connsiteX0" fmla="*/ 0 w 83790"/>
                <a:gd name="connsiteY0" fmla="*/ 0 h 244083"/>
                <a:gd name="connsiteX1" fmla="*/ 32787 w 83790"/>
                <a:gd name="connsiteY1" fmla="*/ 229511 h 244083"/>
                <a:gd name="connsiteX2" fmla="*/ 83790 w 83790"/>
                <a:gd name="connsiteY2" fmla="*/ 244083 h 244083"/>
                <a:gd name="connsiteX3" fmla="*/ 0 w 83790"/>
                <a:gd name="connsiteY3" fmla="*/ 0 h 244083"/>
                <a:gd name="connsiteX0" fmla="*/ 0 w 83790"/>
                <a:gd name="connsiteY0" fmla="*/ 59036 h 303119"/>
                <a:gd name="connsiteX1" fmla="*/ 32787 w 83790"/>
                <a:gd name="connsiteY1" fmla="*/ 288547 h 303119"/>
                <a:gd name="connsiteX2" fmla="*/ 83790 w 83790"/>
                <a:gd name="connsiteY2" fmla="*/ 303119 h 303119"/>
                <a:gd name="connsiteX3" fmla="*/ 0 w 83790"/>
                <a:gd name="connsiteY3" fmla="*/ 59036 h 30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90" h="303119">
                  <a:moveTo>
                    <a:pt x="0" y="59036"/>
                  </a:moveTo>
                  <a:lnTo>
                    <a:pt x="32787" y="288547"/>
                  </a:lnTo>
                  <a:lnTo>
                    <a:pt x="83790" y="303119"/>
                  </a:lnTo>
                  <a:cubicBezTo>
                    <a:pt x="55860" y="221758"/>
                    <a:pt x="46145" y="-140116"/>
                    <a:pt x="0" y="5903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14" name="Freihandform 413"/>
            <p:cNvSpPr/>
            <p:nvPr/>
          </p:nvSpPr>
          <p:spPr>
            <a:xfrm flipH="1">
              <a:off x="9805793" y="1172636"/>
              <a:ext cx="83791" cy="303119"/>
            </a:xfrm>
            <a:custGeom>
              <a:avLst/>
              <a:gdLst>
                <a:gd name="connsiteX0" fmla="*/ 0 w 83790"/>
                <a:gd name="connsiteY0" fmla="*/ 0 h 244083"/>
                <a:gd name="connsiteX1" fmla="*/ 32787 w 83790"/>
                <a:gd name="connsiteY1" fmla="*/ 229511 h 244083"/>
                <a:gd name="connsiteX2" fmla="*/ 83790 w 83790"/>
                <a:gd name="connsiteY2" fmla="*/ 244083 h 244083"/>
                <a:gd name="connsiteX3" fmla="*/ 0 w 83790"/>
                <a:gd name="connsiteY3" fmla="*/ 0 h 244083"/>
                <a:gd name="connsiteX0" fmla="*/ 0 w 83790"/>
                <a:gd name="connsiteY0" fmla="*/ 59036 h 303119"/>
                <a:gd name="connsiteX1" fmla="*/ 32787 w 83790"/>
                <a:gd name="connsiteY1" fmla="*/ 288547 h 303119"/>
                <a:gd name="connsiteX2" fmla="*/ 83790 w 83790"/>
                <a:gd name="connsiteY2" fmla="*/ 303119 h 303119"/>
                <a:gd name="connsiteX3" fmla="*/ 0 w 83790"/>
                <a:gd name="connsiteY3" fmla="*/ 59036 h 30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90" h="303119">
                  <a:moveTo>
                    <a:pt x="0" y="59036"/>
                  </a:moveTo>
                  <a:lnTo>
                    <a:pt x="32787" y="288547"/>
                  </a:lnTo>
                  <a:lnTo>
                    <a:pt x="83790" y="303119"/>
                  </a:lnTo>
                  <a:cubicBezTo>
                    <a:pt x="55860" y="221758"/>
                    <a:pt x="46145" y="-140116"/>
                    <a:pt x="0" y="5903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cxnSp>
          <p:nvCxnSpPr>
            <p:cNvPr id="415" name="Gerader Verbinder 414"/>
            <p:cNvCxnSpPr/>
            <p:nvPr/>
          </p:nvCxnSpPr>
          <p:spPr>
            <a:xfrm flipH="1" flipV="1">
              <a:off x="9036378" y="3611368"/>
              <a:ext cx="257101" cy="13669"/>
            </a:xfrm>
            <a:prstGeom prst="lin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6" name="Gerader Verbinder 415"/>
            <p:cNvCxnSpPr/>
            <p:nvPr/>
          </p:nvCxnSpPr>
          <p:spPr>
            <a:xfrm flipH="1">
              <a:off x="9731696" y="2602300"/>
              <a:ext cx="133901" cy="0"/>
            </a:xfrm>
            <a:prstGeom prst="lin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7" name="Gerader Verbinder 416"/>
            <p:cNvCxnSpPr/>
            <p:nvPr/>
          </p:nvCxnSpPr>
          <p:spPr>
            <a:xfrm>
              <a:off x="9522900" y="3408215"/>
              <a:ext cx="2542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Gerader Verbinder 417"/>
            <p:cNvCxnSpPr/>
            <p:nvPr/>
          </p:nvCxnSpPr>
          <p:spPr>
            <a:xfrm>
              <a:off x="9522295" y="3130741"/>
              <a:ext cx="2542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Gerader Verbinder 418"/>
            <p:cNvCxnSpPr/>
            <p:nvPr/>
          </p:nvCxnSpPr>
          <p:spPr>
            <a:xfrm flipV="1">
              <a:off x="8715600" y="6152060"/>
              <a:ext cx="611174" cy="12333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Gerader Verbinder 419"/>
            <p:cNvCxnSpPr/>
            <p:nvPr/>
          </p:nvCxnSpPr>
          <p:spPr>
            <a:xfrm flipH="1" flipV="1">
              <a:off x="9699506" y="6152063"/>
              <a:ext cx="611174" cy="12333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3" name="Gruppieren 462"/>
          <p:cNvGrpSpPr/>
          <p:nvPr/>
        </p:nvGrpSpPr>
        <p:grpSpPr>
          <a:xfrm flipH="1">
            <a:off x="4424666" y="235699"/>
            <a:ext cx="802374" cy="3180466"/>
            <a:chOff x="1136151" y="843709"/>
            <a:chExt cx="1373460" cy="54441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4" name="Freihandform 463"/>
            <p:cNvSpPr/>
            <p:nvPr/>
          </p:nvSpPr>
          <p:spPr>
            <a:xfrm>
              <a:off x="1581974" y="4731844"/>
              <a:ext cx="192414" cy="1147085"/>
            </a:xfrm>
            <a:custGeom>
              <a:avLst/>
              <a:gdLst>
                <a:gd name="connsiteX0" fmla="*/ 192415 w 192415"/>
                <a:gd name="connsiteY0" fmla="*/ 0 h 1147084"/>
                <a:gd name="connsiteX1" fmla="*/ 192415 w 192415"/>
                <a:gd name="connsiteY1" fmla="*/ 1147084 h 1147084"/>
                <a:gd name="connsiteX2" fmla="*/ 44844 w 192415"/>
                <a:gd name="connsiteY2" fmla="*/ 1147084 h 1147084"/>
                <a:gd name="connsiteX3" fmla="*/ 0 w 192415"/>
                <a:gd name="connsiteY3" fmla="*/ 4595 h 1147084"/>
                <a:gd name="connsiteX4" fmla="*/ 192415 w 192415"/>
                <a:gd name="connsiteY4" fmla="*/ 0 h 114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15" h="1147084">
                  <a:moveTo>
                    <a:pt x="192415" y="0"/>
                  </a:moveTo>
                  <a:lnTo>
                    <a:pt x="192415" y="1147084"/>
                  </a:lnTo>
                  <a:lnTo>
                    <a:pt x="44844" y="1147084"/>
                  </a:lnTo>
                  <a:lnTo>
                    <a:pt x="0" y="4595"/>
                  </a:lnTo>
                  <a:lnTo>
                    <a:pt x="192415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5" name="Freihandform 464"/>
            <p:cNvSpPr/>
            <p:nvPr/>
          </p:nvSpPr>
          <p:spPr>
            <a:xfrm>
              <a:off x="1904711" y="4731844"/>
              <a:ext cx="192414" cy="1147085"/>
            </a:xfrm>
            <a:custGeom>
              <a:avLst/>
              <a:gdLst>
                <a:gd name="connsiteX0" fmla="*/ 0 w 192415"/>
                <a:gd name="connsiteY0" fmla="*/ 0 h 1147084"/>
                <a:gd name="connsiteX1" fmla="*/ 192415 w 192415"/>
                <a:gd name="connsiteY1" fmla="*/ 4595 h 1147084"/>
                <a:gd name="connsiteX2" fmla="*/ 147571 w 192415"/>
                <a:gd name="connsiteY2" fmla="*/ 1147084 h 1147084"/>
                <a:gd name="connsiteX3" fmla="*/ 0 w 192415"/>
                <a:gd name="connsiteY3" fmla="*/ 1147084 h 1147084"/>
                <a:gd name="connsiteX4" fmla="*/ 0 w 192415"/>
                <a:gd name="connsiteY4" fmla="*/ 0 h 114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15" h="1147084">
                  <a:moveTo>
                    <a:pt x="0" y="0"/>
                  </a:moveTo>
                  <a:lnTo>
                    <a:pt x="192415" y="4595"/>
                  </a:lnTo>
                  <a:lnTo>
                    <a:pt x="147571" y="1147084"/>
                  </a:lnTo>
                  <a:lnTo>
                    <a:pt x="0" y="1147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6" name="Freihandform 465"/>
            <p:cNvSpPr/>
            <p:nvPr/>
          </p:nvSpPr>
          <p:spPr>
            <a:xfrm>
              <a:off x="1626818" y="5878931"/>
              <a:ext cx="147571" cy="234074"/>
            </a:xfrm>
            <a:custGeom>
              <a:avLst/>
              <a:gdLst>
                <a:gd name="connsiteX0" fmla="*/ 0 w 147571"/>
                <a:gd name="connsiteY0" fmla="*/ 0 h 234074"/>
                <a:gd name="connsiteX1" fmla="*/ 147571 w 147571"/>
                <a:gd name="connsiteY1" fmla="*/ 0 h 234074"/>
                <a:gd name="connsiteX2" fmla="*/ 147571 w 147571"/>
                <a:gd name="connsiteY2" fmla="*/ 234074 h 234074"/>
                <a:gd name="connsiteX3" fmla="*/ 7205 w 147571"/>
                <a:gd name="connsiteY3" fmla="*/ 183566 h 234074"/>
                <a:gd name="connsiteX4" fmla="*/ 0 w 147571"/>
                <a:gd name="connsiteY4" fmla="*/ 0 h 23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71" h="234074">
                  <a:moveTo>
                    <a:pt x="0" y="0"/>
                  </a:moveTo>
                  <a:lnTo>
                    <a:pt x="147571" y="0"/>
                  </a:lnTo>
                  <a:lnTo>
                    <a:pt x="147571" y="234074"/>
                  </a:lnTo>
                  <a:lnTo>
                    <a:pt x="7205" y="18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7" name="Freihandform 466"/>
            <p:cNvSpPr/>
            <p:nvPr/>
          </p:nvSpPr>
          <p:spPr>
            <a:xfrm>
              <a:off x="1904711" y="5878931"/>
              <a:ext cx="147571" cy="234074"/>
            </a:xfrm>
            <a:custGeom>
              <a:avLst/>
              <a:gdLst>
                <a:gd name="connsiteX0" fmla="*/ 0 w 147571"/>
                <a:gd name="connsiteY0" fmla="*/ 0 h 234074"/>
                <a:gd name="connsiteX1" fmla="*/ 147571 w 147571"/>
                <a:gd name="connsiteY1" fmla="*/ 0 h 234074"/>
                <a:gd name="connsiteX2" fmla="*/ 140366 w 147571"/>
                <a:gd name="connsiteY2" fmla="*/ 183566 h 234074"/>
                <a:gd name="connsiteX3" fmla="*/ 0 w 147571"/>
                <a:gd name="connsiteY3" fmla="*/ 234074 h 234074"/>
                <a:gd name="connsiteX4" fmla="*/ 0 w 147571"/>
                <a:gd name="connsiteY4" fmla="*/ 0 h 23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71" h="234074">
                  <a:moveTo>
                    <a:pt x="0" y="0"/>
                  </a:moveTo>
                  <a:lnTo>
                    <a:pt x="147571" y="0"/>
                  </a:lnTo>
                  <a:lnTo>
                    <a:pt x="140366" y="183566"/>
                  </a:lnTo>
                  <a:lnTo>
                    <a:pt x="0" y="234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8" name="Rechteck 467"/>
            <p:cNvSpPr/>
            <p:nvPr/>
          </p:nvSpPr>
          <p:spPr>
            <a:xfrm>
              <a:off x="1639826" y="2114457"/>
              <a:ext cx="361091" cy="163078"/>
            </a:xfrm>
            <a:prstGeom prst="rect">
              <a:avLst/>
            </a:pr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9" name="Ellipse 468"/>
            <p:cNvSpPr/>
            <p:nvPr/>
          </p:nvSpPr>
          <p:spPr>
            <a:xfrm>
              <a:off x="1301857" y="1601040"/>
              <a:ext cx="363218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0" name="Ellipse 469"/>
            <p:cNvSpPr/>
            <p:nvPr/>
          </p:nvSpPr>
          <p:spPr>
            <a:xfrm>
              <a:off x="1945509" y="1601040"/>
              <a:ext cx="363218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1" name="Ellipse 470"/>
            <p:cNvSpPr/>
            <p:nvPr/>
          </p:nvSpPr>
          <p:spPr>
            <a:xfrm>
              <a:off x="2071490" y="1401945"/>
              <a:ext cx="363218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2" name="Ellipse 471"/>
            <p:cNvSpPr/>
            <p:nvPr/>
          </p:nvSpPr>
          <p:spPr>
            <a:xfrm>
              <a:off x="1256535" y="1394225"/>
              <a:ext cx="363218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Ellipse 472"/>
            <p:cNvSpPr/>
            <p:nvPr/>
          </p:nvSpPr>
          <p:spPr>
            <a:xfrm>
              <a:off x="2070924" y="1172634"/>
              <a:ext cx="363218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4" name="Freihandform 473"/>
            <p:cNvSpPr/>
            <p:nvPr/>
          </p:nvSpPr>
          <p:spPr>
            <a:xfrm rot="21218565">
              <a:off x="1691750" y="1781979"/>
              <a:ext cx="312392" cy="156198"/>
            </a:xfrm>
            <a:custGeom>
              <a:avLst/>
              <a:gdLst>
                <a:gd name="connsiteX0" fmla="*/ 0 w 404782"/>
                <a:gd name="connsiteY0" fmla="*/ 0 h 202391"/>
                <a:gd name="connsiteX1" fmla="*/ 404782 w 404782"/>
                <a:gd name="connsiteY1" fmla="*/ 0 h 202391"/>
                <a:gd name="connsiteX2" fmla="*/ 202391 w 404782"/>
                <a:gd name="connsiteY2" fmla="*/ 202391 h 202391"/>
                <a:gd name="connsiteX3" fmla="*/ 0 w 404782"/>
                <a:gd name="connsiteY3" fmla="*/ 0 h 20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782" h="202391">
                  <a:moveTo>
                    <a:pt x="0" y="0"/>
                  </a:moveTo>
                  <a:lnTo>
                    <a:pt x="404782" y="0"/>
                  </a:lnTo>
                  <a:cubicBezTo>
                    <a:pt x="404782" y="111777"/>
                    <a:pt x="314168" y="202391"/>
                    <a:pt x="202391" y="202391"/>
                  </a:cubicBezTo>
                  <a:cubicBezTo>
                    <a:pt x="90614" y="202391"/>
                    <a:pt x="0" y="111777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5" name="Freihandform 474"/>
            <p:cNvSpPr/>
            <p:nvPr/>
          </p:nvSpPr>
          <p:spPr>
            <a:xfrm>
              <a:off x="1712709" y="1814635"/>
              <a:ext cx="248495" cy="123254"/>
            </a:xfrm>
            <a:custGeom>
              <a:avLst/>
              <a:gdLst>
                <a:gd name="connsiteX0" fmla="*/ 137257 w 274514"/>
                <a:gd name="connsiteY0" fmla="*/ 0 h 159705"/>
                <a:gd name="connsiteX1" fmla="*/ 252999 w 274514"/>
                <a:gd name="connsiteY1" fmla="*/ 47942 h 159705"/>
                <a:gd name="connsiteX2" fmla="*/ 274514 w 274514"/>
                <a:gd name="connsiteY2" fmla="*/ 79853 h 159705"/>
                <a:gd name="connsiteX3" fmla="*/ 252999 w 274514"/>
                <a:gd name="connsiteY3" fmla="*/ 111763 h 159705"/>
                <a:gd name="connsiteX4" fmla="*/ 137257 w 274514"/>
                <a:gd name="connsiteY4" fmla="*/ 159705 h 159705"/>
                <a:gd name="connsiteX5" fmla="*/ 21515 w 274514"/>
                <a:gd name="connsiteY5" fmla="*/ 111763 h 159705"/>
                <a:gd name="connsiteX6" fmla="*/ 0 w 274514"/>
                <a:gd name="connsiteY6" fmla="*/ 79853 h 159705"/>
                <a:gd name="connsiteX7" fmla="*/ 21515 w 274514"/>
                <a:gd name="connsiteY7" fmla="*/ 47942 h 159705"/>
                <a:gd name="connsiteX8" fmla="*/ 137257 w 274514"/>
                <a:gd name="connsiteY8" fmla="*/ 0 h 15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514" h="159705">
                  <a:moveTo>
                    <a:pt x="137257" y="0"/>
                  </a:moveTo>
                  <a:cubicBezTo>
                    <a:pt x="182457" y="0"/>
                    <a:pt x="223378" y="18321"/>
                    <a:pt x="252999" y="47942"/>
                  </a:cubicBezTo>
                  <a:lnTo>
                    <a:pt x="274514" y="79853"/>
                  </a:lnTo>
                  <a:lnTo>
                    <a:pt x="252999" y="111763"/>
                  </a:lnTo>
                  <a:cubicBezTo>
                    <a:pt x="223378" y="141384"/>
                    <a:pt x="182457" y="159705"/>
                    <a:pt x="137257" y="159705"/>
                  </a:cubicBezTo>
                  <a:cubicBezTo>
                    <a:pt x="92057" y="159705"/>
                    <a:pt x="51136" y="141384"/>
                    <a:pt x="21515" y="111763"/>
                  </a:cubicBezTo>
                  <a:lnTo>
                    <a:pt x="0" y="79853"/>
                  </a:lnTo>
                  <a:lnTo>
                    <a:pt x="21515" y="47942"/>
                  </a:lnTo>
                  <a:cubicBezTo>
                    <a:pt x="51136" y="18321"/>
                    <a:pt x="92057" y="0"/>
                    <a:pt x="13725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6" name="Freihandform 475"/>
            <p:cNvSpPr/>
            <p:nvPr/>
          </p:nvSpPr>
          <p:spPr>
            <a:xfrm rot="604363">
              <a:off x="2300392" y="3630332"/>
              <a:ext cx="209219" cy="283178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7" name="Abgerundetes Rechteck 476"/>
            <p:cNvSpPr/>
            <p:nvPr/>
          </p:nvSpPr>
          <p:spPr>
            <a:xfrm>
              <a:off x="1762610" y="2054201"/>
              <a:ext cx="137094" cy="566107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8" name="Rechteck 34"/>
            <p:cNvSpPr/>
            <p:nvPr/>
          </p:nvSpPr>
          <p:spPr>
            <a:xfrm>
              <a:off x="1689669" y="2147339"/>
              <a:ext cx="271535" cy="1687973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9" name="Ellipse 478"/>
            <p:cNvSpPr/>
            <p:nvPr/>
          </p:nvSpPr>
          <p:spPr>
            <a:xfrm>
              <a:off x="1383231" y="1462509"/>
              <a:ext cx="237915" cy="237915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0" name="Ellipse 479"/>
            <p:cNvSpPr/>
            <p:nvPr/>
          </p:nvSpPr>
          <p:spPr>
            <a:xfrm>
              <a:off x="1427445" y="1539592"/>
              <a:ext cx="89828" cy="89828"/>
            </a:xfrm>
            <a:prstGeom prst="ellipse">
              <a:avLst/>
            </a:pr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1" name="Ellipse 480"/>
            <p:cNvSpPr/>
            <p:nvPr/>
          </p:nvSpPr>
          <p:spPr>
            <a:xfrm>
              <a:off x="2072511" y="1455780"/>
              <a:ext cx="237915" cy="237915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2" name="Ellipse 481"/>
            <p:cNvSpPr/>
            <p:nvPr/>
          </p:nvSpPr>
          <p:spPr>
            <a:xfrm>
              <a:off x="2170811" y="1539592"/>
              <a:ext cx="89828" cy="89828"/>
            </a:xfrm>
            <a:prstGeom prst="ellipse">
              <a:avLst/>
            </a:pr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3" name="Ellipse 482"/>
            <p:cNvSpPr/>
            <p:nvPr/>
          </p:nvSpPr>
          <p:spPr>
            <a:xfrm>
              <a:off x="1208729" y="1172634"/>
              <a:ext cx="363218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4" name="Freihandform 483"/>
            <p:cNvSpPr/>
            <p:nvPr/>
          </p:nvSpPr>
          <p:spPr>
            <a:xfrm rot="20995637" flipH="1">
              <a:off x="1136151" y="3630332"/>
              <a:ext cx="209219" cy="283178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5" name="Abgerundetes Rechteck 3"/>
            <p:cNvSpPr/>
            <p:nvPr/>
          </p:nvSpPr>
          <p:spPr>
            <a:xfrm>
              <a:off x="1482965" y="1086463"/>
              <a:ext cx="728488" cy="982602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  <a:gd name="connsiteX0" fmla="*/ 0 w 676438"/>
                <a:gd name="connsiteY0" fmla="*/ 134058 h 1273897"/>
                <a:gd name="connsiteX1" fmla="*/ 134058 w 676438"/>
                <a:gd name="connsiteY1" fmla="*/ 0 h 1273897"/>
                <a:gd name="connsiteX2" fmla="*/ 670275 w 676438"/>
                <a:gd name="connsiteY2" fmla="*/ 0 h 1273897"/>
                <a:gd name="connsiteX3" fmla="*/ 398970 w 676438"/>
                <a:gd name="connsiteY3" fmla="*/ 1273020 h 1273897"/>
                <a:gd name="connsiteX4" fmla="*/ 0 w 676438"/>
                <a:gd name="connsiteY4" fmla="*/ 134058 h 1273897"/>
                <a:gd name="connsiteX0" fmla="*/ 270949 w 548417"/>
                <a:gd name="connsiteY0" fmla="*/ 1273020 h 1273020"/>
                <a:gd name="connsiteX1" fmla="*/ 6037 w 548417"/>
                <a:gd name="connsiteY1" fmla="*/ 0 h 1273020"/>
                <a:gd name="connsiteX2" fmla="*/ 542254 w 548417"/>
                <a:gd name="connsiteY2" fmla="*/ 0 h 1273020"/>
                <a:gd name="connsiteX3" fmla="*/ 270949 w 548417"/>
                <a:gd name="connsiteY3" fmla="*/ 1273020 h 1273020"/>
                <a:gd name="connsiteX0" fmla="*/ 296777 w 597771"/>
                <a:gd name="connsiteY0" fmla="*/ 1273020 h 1273198"/>
                <a:gd name="connsiteX1" fmla="*/ 31865 w 597771"/>
                <a:gd name="connsiteY1" fmla="*/ 0 h 1273198"/>
                <a:gd name="connsiteX2" fmla="*/ 568082 w 597771"/>
                <a:gd name="connsiteY2" fmla="*/ 0 h 1273198"/>
                <a:gd name="connsiteX3" fmla="*/ 296777 w 597771"/>
                <a:gd name="connsiteY3" fmla="*/ 1273020 h 127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771" h="1273198">
                  <a:moveTo>
                    <a:pt x="296777" y="1273020"/>
                  </a:moveTo>
                  <a:cubicBezTo>
                    <a:pt x="-65042" y="1256966"/>
                    <a:pt x="-13352" y="212170"/>
                    <a:pt x="31865" y="0"/>
                  </a:cubicBezTo>
                  <a:lnTo>
                    <a:pt x="568082" y="0"/>
                  </a:lnTo>
                  <a:cubicBezTo>
                    <a:pt x="612234" y="212170"/>
                    <a:pt x="658596" y="1289074"/>
                    <a:pt x="296777" y="1273020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6" name="Abgerundetes Rechteck 485"/>
            <p:cNvSpPr/>
            <p:nvPr/>
          </p:nvSpPr>
          <p:spPr>
            <a:xfrm>
              <a:off x="1653693" y="1394225"/>
              <a:ext cx="52274" cy="4411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7" name="Abgerundetes Rechteck 486"/>
            <p:cNvSpPr/>
            <p:nvPr/>
          </p:nvSpPr>
          <p:spPr>
            <a:xfrm>
              <a:off x="1988562" y="1394225"/>
              <a:ext cx="52274" cy="4411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8" name="Freihandform 487"/>
            <p:cNvSpPr/>
            <p:nvPr/>
          </p:nvSpPr>
          <p:spPr>
            <a:xfrm rot="10800000">
              <a:off x="1762611" y="1594216"/>
              <a:ext cx="137092" cy="88774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9" name="Rechteck 43"/>
            <p:cNvSpPr/>
            <p:nvPr/>
          </p:nvSpPr>
          <p:spPr>
            <a:xfrm>
              <a:off x="1432766" y="3684221"/>
              <a:ext cx="782263" cy="2048769"/>
            </a:xfrm>
            <a:custGeom>
              <a:avLst/>
              <a:gdLst>
                <a:gd name="connsiteX0" fmla="*/ 0 w 598683"/>
                <a:gd name="connsiteY0" fmla="*/ 0 h 864995"/>
                <a:gd name="connsiteX1" fmla="*/ 598683 w 598683"/>
                <a:gd name="connsiteY1" fmla="*/ 0 h 864995"/>
                <a:gd name="connsiteX2" fmla="*/ 598683 w 598683"/>
                <a:gd name="connsiteY2" fmla="*/ 864995 h 864995"/>
                <a:gd name="connsiteX3" fmla="*/ 0 w 598683"/>
                <a:gd name="connsiteY3" fmla="*/ 864995 h 864995"/>
                <a:gd name="connsiteX4" fmla="*/ 0 w 598683"/>
                <a:gd name="connsiteY4" fmla="*/ 0 h 864995"/>
                <a:gd name="connsiteX0" fmla="*/ 0 w 598683"/>
                <a:gd name="connsiteY0" fmla="*/ 0 h 864995"/>
                <a:gd name="connsiteX1" fmla="*/ 598683 w 598683"/>
                <a:gd name="connsiteY1" fmla="*/ 0 h 864995"/>
                <a:gd name="connsiteX2" fmla="*/ 598683 w 598683"/>
                <a:gd name="connsiteY2" fmla="*/ 864995 h 864995"/>
                <a:gd name="connsiteX3" fmla="*/ 101600 w 598683"/>
                <a:gd name="connsiteY3" fmla="*/ 835966 h 864995"/>
                <a:gd name="connsiteX4" fmla="*/ 0 w 598683"/>
                <a:gd name="connsiteY4" fmla="*/ 0 h 864995"/>
                <a:gd name="connsiteX0" fmla="*/ 0 w 598683"/>
                <a:gd name="connsiteY0" fmla="*/ 0 h 873037"/>
                <a:gd name="connsiteX1" fmla="*/ 598683 w 598683"/>
                <a:gd name="connsiteY1" fmla="*/ 0 h 873037"/>
                <a:gd name="connsiteX2" fmla="*/ 598683 w 598683"/>
                <a:gd name="connsiteY2" fmla="*/ 864995 h 873037"/>
                <a:gd name="connsiteX3" fmla="*/ 31995 w 598683"/>
                <a:gd name="connsiteY3" fmla="*/ 873037 h 873037"/>
                <a:gd name="connsiteX4" fmla="*/ 0 w 598683"/>
                <a:gd name="connsiteY4" fmla="*/ 0 h 873037"/>
                <a:gd name="connsiteX0" fmla="*/ 0 w 589083"/>
                <a:gd name="connsiteY0" fmla="*/ 0 h 873037"/>
                <a:gd name="connsiteX1" fmla="*/ 589083 w 589083"/>
                <a:gd name="connsiteY1" fmla="*/ 0 h 873037"/>
                <a:gd name="connsiteX2" fmla="*/ 589083 w 589083"/>
                <a:gd name="connsiteY2" fmla="*/ 864995 h 873037"/>
                <a:gd name="connsiteX3" fmla="*/ 22395 w 589083"/>
                <a:gd name="connsiteY3" fmla="*/ 873037 h 873037"/>
                <a:gd name="connsiteX4" fmla="*/ 0 w 589083"/>
                <a:gd name="connsiteY4" fmla="*/ 0 h 873037"/>
                <a:gd name="connsiteX0" fmla="*/ 0 w 589083"/>
                <a:gd name="connsiteY0" fmla="*/ 0 h 864995"/>
                <a:gd name="connsiteX1" fmla="*/ 589083 w 589083"/>
                <a:gd name="connsiteY1" fmla="*/ 0 h 864995"/>
                <a:gd name="connsiteX2" fmla="*/ 589083 w 589083"/>
                <a:gd name="connsiteY2" fmla="*/ 864995 h 864995"/>
                <a:gd name="connsiteX3" fmla="*/ 43997 w 589083"/>
                <a:gd name="connsiteY3" fmla="*/ 852443 h 864995"/>
                <a:gd name="connsiteX4" fmla="*/ 0 w 589083"/>
                <a:gd name="connsiteY4" fmla="*/ 0 h 864995"/>
                <a:gd name="connsiteX0" fmla="*/ 0 w 589083"/>
                <a:gd name="connsiteY0" fmla="*/ 0 h 852443"/>
                <a:gd name="connsiteX1" fmla="*/ 589083 w 589083"/>
                <a:gd name="connsiteY1" fmla="*/ 0 h 852443"/>
                <a:gd name="connsiteX2" fmla="*/ 548280 w 589083"/>
                <a:gd name="connsiteY2" fmla="*/ 844400 h 852443"/>
                <a:gd name="connsiteX3" fmla="*/ 43997 w 589083"/>
                <a:gd name="connsiteY3" fmla="*/ 852443 h 852443"/>
                <a:gd name="connsiteX4" fmla="*/ 0 w 589083"/>
                <a:gd name="connsiteY4" fmla="*/ 0 h 852443"/>
                <a:gd name="connsiteX0" fmla="*/ 0 w 589083"/>
                <a:gd name="connsiteY0" fmla="*/ 0 h 860876"/>
                <a:gd name="connsiteX1" fmla="*/ 589083 w 589083"/>
                <a:gd name="connsiteY1" fmla="*/ 0 h 860876"/>
                <a:gd name="connsiteX2" fmla="*/ 560281 w 589083"/>
                <a:gd name="connsiteY2" fmla="*/ 860876 h 860876"/>
                <a:gd name="connsiteX3" fmla="*/ 43997 w 589083"/>
                <a:gd name="connsiteY3" fmla="*/ 852443 h 860876"/>
                <a:gd name="connsiteX4" fmla="*/ 0 w 589083"/>
                <a:gd name="connsiteY4" fmla="*/ 0 h 860876"/>
                <a:gd name="connsiteX0" fmla="*/ 0 w 589083"/>
                <a:gd name="connsiteY0" fmla="*/ 0 h 865908"/>
                <a:gd name="connsiteX1" fmla="*/ 589083 w 589083"/>
                <a:gd name="connsiteY1" fmla="*/ 0 h 865908"/>
                <a:gd name="connsiteX2" fmla="*/ 560281 w 589083"/>
                <a:gd name="connsiteY2" fmla="*/ 860876 h 865908"/>
                <a:gd name="connsiteX3" fmla="*/ 109544 w 589083"/>
                <a:gd name="connsiteY3" fmla="*/ 865908 h 865908"/>
                <a:gd name="connsiteX4" fmla="*/ 0 w 589083"/>
                <a:gd name="connsiteY4" fmla="*/ 0 h 865908"/>
                <a:gd name="connsiteX0" fmla="*/ 0 w 589083"/>
                <a:gd name="connsiteY0" fmla="*/ 0 h 869852"/>
                <a:gd name="connsiteX1" fmla="*/ 589083 w 589083"/>
                <a:gd name="connsiteY1" fmla="*/ 0 h 869852"/>
                <a:gd name="connsiteX2" fmla="*/ 498182 w 589083"/>
                <a:gd name="connsiteY2" fmla="*/ 869852 h 869852"/>
                <a:gd name="connsiteX3" fmla="*/ 109544 w 589083"/>
                <a:gd name="connsiteY3" fmla="*/ 865908 h 869852"/>
                <a:gd name="connsiteX4" fmla="*/ 0 w 589083"/>
                <a:gd name="connsiteY4" fmla="*/ 0 h 869852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869852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869852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1493905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1493905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92330"/>
                <a:gd name="connsiteY0" fmla="*/ 0 h 1540905"/>
                <a:gd name="connsiteX1" fmla="*/ 589083 w 592330"/>
                <a:gd name="connsiteY1" fmla="*/ 0 h 1540905"/>
                <a:gd name="connsiteX2" fmla="*/ 498182 w 592330"/>
                <a:gd name="connsiteY2" fmla="*/ 1493905 h 1540905"/>
                <a:gd name="connsiteX3" fmla="*/ 90231 w 592330"/>
                <a:gd name="connsiteY3" fmla="*/ 1540905 h 1540905"/>
                <a:gd name="connsiteX4" fmla="*/ 0 w 592330"/>
                <a:gd name="connsiteY4" fmla="*/ 0 h 1540905"/>
                <a:gd name="connsiteX0" fmla="*/ 2479 w 594809"/>
                <a:gd name="connsiteY0" fmla="*/ 0 h 1540905"/>
                <a:gd name="connsiteX1" fmla="*/ 591562 w 594809"/>
                <a:gd name="connsiteY1" fmla="*/ 0 h 1540905"/>
                <a:gd name="connsiteX2" fmla="*/ 500661 w 594809"/>
                <a:gd name="connsiteY2" fmla="*/ 1493905 h 1540905"/>
                <a:gd name="connsiteX3" fmla="*/ 92710 w 594809"/>
                <a:gd name="connsiteY3" fmla="*/ 1540905 h 1540905"/>
                <a:gd name="connsiteX4" fmla="*/ 2479 w 594809"/>
                <a:gd name="connsiteY4" fmla="*/ 0 h 154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809" h="1540905">
                  <a:moveTo>
                    <a:pt x="2479" y="0"/>
                  </a:moveTo>
                  <a:lnTo>
                    <a:pt x="591562" y="0"/>
                  </a:lnTo>
                  <a:cubicBezTo>
                    <a:pt x="619202" y="497968"/>
                    <a:pt x="460145" y="1221998"/>
                    <a:pt x="500661" y="1493905"/>
                  </a:cubicBezTo>
                  <a:lnTo>
                    <a:pt x="92710" y="1540905"/>
                  </a:lnTo>
                  <a:cubicBezTo>
                    <a:pt x="146325" y="1033638"/>
                    <a:pt x="-22165" y="577313"/>
                    <a:pt x="2479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90" name="Gerader Verbinder 489"/>
            <p:cNvCxnSpPr/>
            <p:nvPr/>
          </p:nvCxnSpPr>
          <p:spPr>
            <a:xfrm flipV="1">
              <a:off x="1621099" y="1355917"/>
              <a:ext cx="84556" cy="19414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1" name="Gerader Verbinder 490"/>
            <p:cNvCxnSpPr/>
            <p:nvPr/>
          </p:nvCxnSpPr>
          <p:spPr>
            <a:xfrm flipH="1" flipV="1">
              <a:off x="1983492" y="1355917"/>
              <a:ext cx="84556" cy="19414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2" name="Freihandform 491"/>
            <p:cNvSpPr/>
            <p:nvPr/>
          </p:nvSpPr>
          <p:spPr>
            <a:xfrm>
              <a:off x="1705655" y="1854340"/>
              <a:ext cx="266757" cy="83725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8" h="83725">
                  <a:moveTo>
                    <a:pt x="1" y="8085"/>
                  </a:moveTo>
                  <a:cubicBezTo>
                    <a:pt x="-416" y="174"/>
                    <a:pt x="101473" y="19591"/>
                    <a:pt x="124791" y="36247"/>
                  </a:cubicBezTo>
                  <a:cubicBezTo>
                    <a:pt x="165598" y="16260"/>
                    <a:pt x="268404" y="-7646"/>
                    <a:pt x="266738" y="2348"/>
                  </a:cubicBezTo>
                  <a:cubicBezTo>
                    <a:pt x="265072" y="12342"/>
                    <a:pt x="207840" y="82760"/>
                    <a:pt x="127290" y="83716"/>
                  </a:cubicBezTo>
                  <a:cubicBezTo>
                    <a:pt x="46740" y="84672"/>
                    <a:pt x="418" y="15997"/>
                    <a:pt x="1" y="8085"/>
                  </a:cubicBez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3" name="Freihandform 492"/>
            <p:cNvSpPr/>
            <p:nvPr/>
          </p:nvSpPr>
          <p:spPr>
            <a:xfrm>
              <a:off x="1358897" y="843709"/>
              <a:ext cx="975514" cy="706396"/>
            </a:xfrm>
            <a:custGeom>
              <a:avLst/>
              <a:gdLst>
                <a:gd name="connsiteX0" fmla="*/ 515442 w 1030884"/>
                <a:gd name="connsiteY0" fmla="*/ 0 h 857185"/>
                <a:gd name="connsiteX1" fmla="*/ 1030884 w 1030884"/>
                <a:gd name="connsiteY1" fmla="*/ 515442 h 857185"/>
                <a:gd name="connsiteX2" fmla="*/ 942855 w 1030884"/>
                <a:gd name="connsiteY2" fmla="*/ 803631 h 857185"/>
                <a:gd name="connsiteX3" fmla="*/ 898669 w 1030884"/>
                <a:gd name="connsiteY3" fmla="*/ 857185 h 857185"/>
                <a:gd name="connsiteX4" fmla="*/ 893601 w 1030884"/>
                <a:gd name="connsiteY4" fmla="*/ 806908 h 857185"/>
                <a:gd name="connsiteX5" fmla="*/ 499604 w 1030884"/>
                <a:gd name="connsiteY5" fmla="*/ 485792 h 857185"/>
                <a:gd name="connsiteX6" fmla="*/ 105608 w 1030884"/>
                <a:gd name="connsiteY6" fmla="*/ 806908 h 857185"/>
                <a:gd name="connsiteX7" fmla="*/ 103988 w 1030884"/>
                <a:gd name="connsiteY7" fmla="*/ 822973 h 857185"/>
                <a:gd name="connsiteX8" fmla="*/ 88029 w 1030884"/>
                <a:gd name="connsiteY8" fmla="*/ 803631 h 857185"/>
                <a:gd name="connsiteX9" fmla="*/ 0 w 1030884"/>
                <a:gd name="connsiteY9" fmla="*/ 515442 h 857185"/>
                <a:gd name="connsiteX10" fmla="*/ 515442 w 1030884"/>
                <a:gd name="connsiteY10" fmla="*/ 0 h 85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0884" h="857185">
                  <a:moveTo>
                    <a:pt x="515442" y="0"/>
                  </a:moveTo>
                  <a:cubicBezTo>
                    <a:pt x="800113" y="0"/>
                    <a:pt x="1030884" y="230771"/>
                    <a:pt x="1030884" y="515442"/>
                  </a:cubicBezTo>
                  <a:cubicBezTo>
                    <a:pt x="1030884" y="622194"/>
                    <a:pt x="998432" y="721366"/>
                    <a:pt x="942855" y="803631"/>
                  </a:cubicBezTo>
                  <a:lnTo>
                    <a:pt x="898669" y="857185"/>
                  </a:lnTo>
                  <a:lnTo>
                    <a:pt x="893601" y="806908"/>
                  </a:lnTo>
                  <a:cubicBezTo>
                    <a:pt x="856100" y="623647"/>
                    <a:pt x="693951" y="485792"/>
                    <a:pt x="499604" y="485792"/>
                  </a:cubicBezTo>
                  <a:cubicBezTo>
                    <a:pt x="305257" y="485792"/>
                    <a:pt x="143108" y="623647"/>
                    <a:pt x="105608" y="806908"/>
                  </a:cubicBezTo>
                  <a:lnTo>
                    <a:pt x="103988" y="822973"/>
                  </a:lnTo>
                  <a:lnTo>
                    <a:pt x="88029" y="803631"/>
                  </a:lnTo>
                  <a:cubicBezTo>
                    <a:pt x="32452" y="721366"/>
                    <a:pt x="0" y="622194"/>
                    <a:pt x="0" y="515442"/>
                  </a:cubicBezTo>
                  <a:cubicBezTo>
                    <a:pt x="0" y="230771"/>
                    <a:pt x="230771" y="0"/>
                    <a:pt x="515442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4" name="Ellipse 493"/>
            <p:cNvSpPr/>
            <p:nvPr/>
          </p:nvSpPr>
          <p:spPr>
            <a:xfrm>
              <a:off x="1276609" y="955701"/>
              <a:ext cx="363219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5" name="Ellipse 494"/>
            <p:cNvSpPr/>
            <p:nvPr/>
          </p:nvSpPr>
          <p:spPr>
            <a:xfrm>
              <a:off x="1458219" y="855203"/>
              <a:ext cx="363219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6" name="Ellipse 495"/>
            <p:cNvSpPr/>
            <p:nvPr/>
          </p:nvSpPr>
          <p:spPr>
            <a:xfrm>
              <a:off x="2046071" y="957546"/>
              <a:ext cx="363219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7" name="Ellipse 496"/>
            <p:cNvSpPr/>
            <p:nvPr/>
          </p:nvSpPr>
          <p:spPr>
            <a:xfrm>
              <a:off x="1885644" y="851352"/>
              <a:ext cx="363219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8" name="Freihandform 497"/>
            <p:cNvSpPr/>
            <p:nvPr/>
          </p:nvSpPr>
          <p:spPr>
            <a:xfrm>
              <a:off x="1180505" y="2114458"/>
              <a:ext cx="627642" cy="1597396"/>
            </a:xfrm>
            <a:custGeom>
              <a:avLst/>
              <a:gdLst>
                <a:gd name="connsiteX0" fmla="*/ 753626 w 753626"/>
                <a:gd name="connsiteY0" fmla="*/ 0 h 2301072"/>
                <a:gd name="connsiteX1" fmla="*/ 753626 w 753626"/>
                <a:gd name="connsiteY1" fmla="*/ 2301072 h 2301072"/>
                <a:gd name="connsiteX2" fmla="*/ 321547 w 753626"/>
                <a:gd name="connsiteY2" fmla="*/ 2301072 h 2301072"/>
                <a:gd name="connsiteX3" fmla="*/ 552659 w 753626"/>
                <a:gd name="connsiteY3" fmla="*/ 964642 h 2301072"/>
                <a:gd name="connsiteX4" fmla="*/ 391886 w 753626"/>
                <a:gd name="connsiteY4" fmla="*/ 442127 h 2301072"/>
                <a:gd name="connsiteX5" fmla="*/ 120580 w 753626"/>
                <a:gd name="connsiteY5" fmla="*/ 2100105 h 2301072"/>
                <a:gd name="connsiteX6" fmla="*/ 0 w 753626"/>
                <a:gd name="connsiteY6" fmla="*/ 2110154 h 2301072"/>
                <a:gd name="connsiteX7" fmla="*/ 371789 w 753626"/>
                <a:gd name="connsiteY7" fmla="*/ 60290 h 2301072"/>
                <a:gd name="connsiteX8" fmla="*/ 753626 w 753626"/>
                <a:gd name="connsiteY8" fmla="*/ 0 h 2301072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6603"/>
                <a:gd name="connsiteY0" fmla="*/ 15367 h 2316439"/>
                <a:gd name="connsiteX1" fmla="*/ 753626 w 756603"/>
                <a:gd name="connsiteY1" fmla="*/ 2316439 h 2316439"/>
                <a:gd name="connsiteX2" fmla="*/ 321547 w 756603"/>
                <a:gd name="connsiteY2" fmla="*/ 2316439 h 2316439"/>
                <a:gd name="connsiteX3" fmla="*/ 552659 w 756603"/>
                <a:gd name="connsiteY3" fmla="*/ 980009 h 2316439"/>
                <a:gd name="connsiteX4" fmla="*/ 391886 w 756603"/>
                <a:gd name="connsiteY4" fmla="*/ 457494 h 2316439"/>
                <a:gd name="connsiteX5" fmla="*/ 120580 w 756603"/>
                <a:gd name="connsiteY5" fmla="*/ 2115472 h 2316439"/>
                <a:gd name="connsiteX6" fmla="*/ 0 w 756603"/>
                <a:gd name="connsiteY6" fmla="*/ 2125521 h 2316439"/>
                <a:gd name="connsiteX7" fmla="*/ 371789 w 756603"/>
                <a:gd name="connsiteY7" fmla="*/ 75657 h 2316439"/>
                <a:gd name="connsiteX8" fmla="*/ 753626 w 756603"/>
                <a:gd name="connsiteY8" fmla="*/ 15367 h 2316439"/>
                <a:gd name="connsiteX0" fmla="*/ 753626 w 782654"/>
                <a:gd name="connsiteY0" fmla="*/ 172798 h 2473870"/>
                <a:gd name="connsiteX1" fmla="*/ 753626 w 782654"/>
                <a:gd name="connsiteY1" fmla="*/ 2473870 h 2473870"/>
                <a:gd name="connsiteX2" fmla="*/ 321547 w 782654"/>
                <a:gd name="connsiteY2" fmla="*/ 2473870 h 2473870"/>
                <a:gd name="connsiteX3" fmla="*/ 552659 w 782654"/>
                <a:gd name="connsiteY3" fmla="*/ 1137440 h 2473870"/>
                <a:gd name="connsiteX4" fmla="*/ 391886 w 782654"/>
                <a:gd name="connsiteY4" fmla="*/ 614925 h 2473870"/>
                <a:gd name="connsiteX5" fmla="*/ 120580 w 782654"/>
                <a:gd name="connsiteY5" fmla="*/ 2272903 h 2473870"/>
                <a:gd name="connsiteX6" fmla="*/ 0 w 782654"/>
                <a:gd name="connsiteY6" fmla="*/ 2282952 h 2473870"/>
                <a:gd name="connsiteX7" fmla="*/ 361740 w 782654"/>
                <a:gd name="connsiteY7" fmla="*/ 253185 h 2473870"/>
                <a:gd name="connsiteX8" fmla="*/ 753626 w 782654"/>
                <a:gd name="connsiteY8" fmla="*/ 172798 h 2473870"/>
                <a:gd name="connsiteX0" fmla="*/ 763674 w 790308"/>
                <a:gd name="connsiteY0" fmla="*/ 312754 h 2432955"/>
                <a:gd name="connsiteX1" fmla="*/ 753626 w 790308"/>
                <a:gd name="connsiteY1" fmla="*/ 2432955 h 2432955"/>
                <a:gd name="connsiteX2" fmla="*/ 321547 w 790308"/>
                <a:gd name="connsiteY2" fmla="*/ 2432955 h 2432955"/>
                <a:gd name="connsiteX3" fmla="*/ 552659 w 790308"/>
                <a:gd name="connsiteY3" fmla="*/ 1096525 h 2432955"/>
                <a:gd name="connsiteX4" fmla="*/ 391886 w 790308"/>
                <a:gd name="connsiteY4" fmla="*/ 574010 h 2432955"/>
                <a:gd name="connsiteX5" fmla="*/ 120580 w 790308"/>
                <a:gd name="connsiteY5" fmla="*/ 2231988 h 2432955"/>
                <a:gd name="connsiteX6" fmla="*/ 0 w 790308"/>
                <a:gd name="connsiteY6" fmla="*/ 2242037 h 2432955"/>
                <a:gd name="connsiteX7" fmla="*/ 361740 w 790308"/>
                <a:gd name="connsiteY7" fmla="*/ 212270 h 2432955"/>
                <a:gd name="connsiteX8" fmla="*/ 763674 w 790308"/>
                <a:gd name="connsiteY8" fmla="*/ 312754 h 243295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120580 w 802159"/>
                <a:gd name="connsiteY5" fmla="*/ 2074208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060343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6360"/>
                <a:gd name="connsiteY0" fmla="*/ 138595 h 2067878"/>
                <a:gd name="connsiteX1" fmla="*/ 766645 w 806360"/>
                <a:gd name="connsiteY1" fmla="*/ 2037455 h 2067878"/>
                <a:gd name="connsiteX2" fmla="*/ 321547 w 806360"/>
                <a:gd name="connsiteY2" fmla="*/ 2043964 h 2067878"/>
                <a:gd name="connsiteX3" fmla="*/ 552659 w 806360"/>
                <a:gd name="connsiteY3" fmla="*/ 922366 h 2067878"/>
                <a:gd name="connsiteX4" fmla="*/ 422031 w 806360"/>
                <a:gd name="connsiteY4" fmla="*/ 379754 h 2067878"/>
                <a:gd name="connsiteX5" fmla="*/ 200966 w 806360"/>
                <a:gd name="connsiteY5" fmla="*/ 2067877 h 2067878"/>
                <a:gd name="connsiteX6" fmla="*/ 0 w 806360"/>
                <a:gd name="connsiteY6" fmla="*/ 2067878 h 2067878"/>
                <a:gd name="connsiteX7" fmla="*/ 200966 w 806360"/>
                <a:gd name="connsiteY7" fmla="*/ 359658 h 2067878"/>
                <a:gd name="connsiteX8" fmla="*/ 763674 w 806360"/>
                <a:gd name="connsiteY8" fmla="*/ 138595 h 2067878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04274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59408 w 806360"/>
                <a:gd name="connsiteY3" fmla="*/ 856541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13265"/>
                <a:gd name="connsiteY0" fmla="*/ 140529 h 2069812"/>
                <a:gd name="connsiteX1" fmla="*/ 766645 w 813265"/>
                <a:gd name="connsiteY1" fmla="*/ 2039389 h 2069812"/>
                <a:gd name="connsiteX2" fmla="*/ 321547 w 813265"/>
                <a:gd name="connsiteY2" fmla="*/ 2045898 h 2069812"/>
                <a:gd name="connsiteX3" fmla="*/ 384744 w 813265"/>
                <a:gd name="connsiteY3" fmla="*/ 1160266 h 2069812"/>
                <a:gd name="connsiteX4" fmla="*/ 426496 w 813265"/>
                <a:gd name="connsiteY4" fmla="*/ 776196 h 2069812"/>
                <a:gd name="connsiteX5" fmla="*/ 346597 w 813265"/>
                <a:gd name="connsiteY5" fmla="*/ 592995 h 2069812"/>
                <a:gd name="connsiteX6" fmla="*/ 200966 w 813265"/>
                <a:gd name="connsiteY6" fmla="*/ 2069811 h 2069812"/>
                <a:gd name="connsiteX7" fmla="*/ 0 w 813265"/>
                <a:gd name="connsiteY7" fmla="*/ 2069812 h 2069812"/>
                <a:gd name="connsiteX8" fmla="*/ 107717 w 813265"/>
                <a:gd name="connsiteY8" fmla="*/ 356107 h 2069812"/>
                <a:gd name="connsiteX9" fmla="*/ 763674 w 813265"/>
                <a:gd name="connsiteY9" fmla="*/ 140529 h 206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3265" h="2069812">
                  <a:moveTo>
                    <a:pt x="763674" y="140529"/>
                  </a:moveTo>
                  <a:cubicBezTo>
                    <a:pt x="873495" y="421076"/>
                    <a:pt x="766645" y="1272365"/>
                    <a:pt x="766645" y="2039389"/>
                  </a:cubicBezTo>
                  <a:lnTo>
                    <a:pt x="321547" y="2045898"/>
                  </a:lnTo>
                  <a:cubicBezTo>
                    <a:pt x="264296" y="1917662"/>
                    <a:pt x="295943" y="1434965"/>
                    <a:pt x="384744" y="1160266"/>
                  </a:cubicBezTo>
                  <a:cubicBezTo>
                    <a:pt x="500972" y="891052"/>
                    <a:pt x="482222" y="887197"/>
                    <a:pt x="426496" y="776196"/>
                  </a:cubicBezTo>
                  <a:cubicBezTo>
                    <a:pt x="370770" y="665195"/>
                    <a:pt x="384185" y="377393"/>
                    <a:pt x="346597" y="592995"/>
                  </a:cubicBezTo>
                  <a:cubicBezTo>
                    <a:pt x="309009" y="808597"/>
                    <a:pt x="291401" y="1517152"/>
                    <a:pt x="200966" y="2069811"/>
                  </a:cubicBezTo>
                  <a:lnTo>
                    <a:pt x="0" y="2069812"/>
                  </a:lnTo>
                  <a:cubicBezTo>
                    <a:pt x="123930" y="1386524"/>
                    <a:pt x="-19562" y="677654"/>
                    <a:pt x="107717" y="356107"/>
                  </a:cubicBezTo>
                  <a:cubicBezTo>
                    <a:pt x="234996" y="34560"/>
                    <a:pt x="653853" y="-140018"/>
                    <a:pt x="763674" y="1405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9" name="Freihandform 498"/>
            <p:cNvSpPr/>
            <p:nvPr/>
          </p:nvSpPr>
          <p:spPr>
            <a:xfrm flipH="1">
              <a:off x="1831158" y="2114458"/>
              <a:ext cx="627642" cy="1597396"/>
            </a:xfrm>
            <a:custGeom>
              <a:avLst/>
              <a:gdLst>
                <a:gd name="connsiteX0" fmla="*/ 753626 w 753626"/>
                <a:gd name="connsiteY0" fmla="*/ 0 h 2301072"/>
                <a:gd name="connsiteX1" fmla="*/ 753626 w 753626"/>
                <a:gd name="connsiteY1" fmla="*/ 2301072 h 2301072"/>
                <a:gd name="connsiteX2" fmla="*/ 321547 w 753626"/>
                <a:gd name="connsiteY2" fmla="*/ 2301072 h 2301072"/>
                <a:gd name="connsiteX3" fmla="*/ 552659 w 753626"/>
                <a:gd name="connsiteY3" fmla="*/ 964642 h 2301072"/>
                <a:gd name="connsiteX4" fmla="*/ 391886 w 753626"/>
                <a:gd name="connsiteY4" fmla="*/ 442127 h 2301072"/>
                <a:gd name="connsiteX5" fmla="*/ 120580 w 753626"/>
                <a:gd name="connsiteY5" fmla="*/ 2100105 h 2301072"/>
                <a:gd name="connsiteX6" fmla="*/ 0 w 753626"/>
                <a:gd name="connsiteY6" fmla="*/ 2110154 h 2301072"/>
                <a:gd name="connsiteX7" fmla="*/ 371789 w 753626"/>
                <a:gd name="connsiteY7" fmla="*/ 60290 h 2301072"/>
                <a:gd name="connsiteX8" fmla="*/ 753626 w 753626"/>
                <a:gd name="connsiteY8" fmla="*/ 0 h 2301072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6603"/>
                <a:gd name="connsiteY0" fmla="*/ 15367 h 2316439"/>
                <a:gd name="connsiteX1" fmla="*/ 753626 w 756603"/>
                <a:gd name="connsiteY1" fmla="*/ 2316439 h 2316439"/>
                <a:gd name="connsiteX2" fmla="*/ 321547 w 756603"/>
                <a:gd name="connsiteY2" fmla="*/ 2316439 h 2316439"/>
                <a:gd name="connsiteX3" fmla="*/ 552659 w 756603"/>
                <a:gd name="connsiteY3" fmla="*/ 980009 h 2316439"/>
                <a:gd name="connsiteX4" fmla="*/ 391886 w 756603"/>
                <a:gd name="connsiteY4" fmla="*/ 457494 h 2316439"/>
                <a:gd name="connsiteX5" fmla="*/ 120580 w 756603"/>
                <a:gd name="connsiteY5" fmla="*/ 2115472 h 2316439"/>
                <a:gd name="connsiteX6" fmla="*/ 0 w 756603"/>
                <a:gd name="connsiteY6" fmla="*/ 2125521 h 2316439"/>
                <a:gd name="connsiteX7" fmla="*/ 371789 w 756603"/>
                <a:gd name="connsiteY7" fmla="*/ 75657 h 2316439"/>
                <a:gd name="connsiteX8" fmla="*/ 753626 w 756603"/>
                <a:gd name="connsiteY8" fmla="*/ 15367 h 2316439"/>
                <a:gd name="connsiteX0" fmla="*/ 753626 w 782654"/>
                <a:gd name="connsiteY0" fmla="*/ 172798 h 2473870"/>
                <a:gd name="connsiteX1" fmla="*/ 753626 w 782654"/>
                <a:gd name="connsiteY1" fmla="*/ 2473870 h 2473870"/>
                <a:gd name="connsiteX2" fmla="*/ 321547 w 782654"/>
                <a:gd name="connsiteY2" fmla="*/ 2473870 h 2473870"/>
                <a:gd name="connsiteX3" fmla="*/ 552659 w 782654"/>
                <a:gd name="connsiteY3" fmla="*/ 1137440 h 2473870"/>
                <a:gd name="connsiteX4" fmla="*/ 391886 w 782654"/>
                <a:gd name="connsiteY4" fmla="*/ 614925 h 2473870"/>
                <a:gd name="connsiteX5" fmla="*/ 120580 w 782654"/>
                <a:gd name="connsiteY5" fmla="*/ 2272903 h 2473870"/>
                <a:gd name="connsiteX6" fmla="*/ 0 w 782654"/>
                <a:gd name="connsiteY6" fmla="*/ 2282952 h 2473870"/>
                <a:gd name="connsiteX7" fmla="*/ 361740 w 782654"/>
                <a:gd name="connsiteY7" fmla="*/ 253185 h 2473870"/>
                <a:gd name="connsiteX8" fmla="*/ 753626 w 782654"/>
                <a:gd name="connsiteY8" fmla="*/ 172798 h 2473870"/>
                <a:gd name="connsiteX0" fmla="*/ 763674 w 790308"/>
                <a:gd name="connsiteY0" fmla="*/ 312754 h 2432955"/>
                <a:gd name="connsiteX1" fmla="*/ 753626 w 790308"/>
                <a:gd name="connsiteY1" fmla="*/ 2432955 h 2432955"/>
                <a:gd name="connsiteX2" fmla="*/ 321547 w 790308"/>
                <a:gd name="connsiteY2" fmla="*/ 2432955 h 2432955"/>
                <a:gd name="connsiteX3" fmla="*/ 552659 w 790308"/>
                <a:gd name="connsiteY3" fmla="*/ 1096525 h 2432955"/>
                <a:gd name="connsiteX4" fmla="*/ 391886 w 790308"/>
                <a:gd name="connsiteY4" fmla="*/ 574010 h 2432955"/>
                <a:gd name="connsiteX5" fmla="*/ 120580 w 790308"/>
                <a:gd name="connsiteY5" fmla="*/ 2231988 h 2432955"/>
                <a:gd name="connsiteX6" fmla="*/ 0 w 790308"/>
                <a:gd name="connsiteY6" fmla="*/ 2242037 h 2432955"/>
                <a:gd name="connsiteX7" fmla="*/ 361740 w 790308"/>
                <a:gd name="connsiteY7" fmla="*/ 212270 h 2432955"/>
                <a:gd name="connsiteX8" fmla="*/ 763674 w 790308"/>
                <a:gd name="connsiteY8" fmla="*/ 312754 h 243295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120580 w 802159"/>
                <a:gd name="connsiteY5" fmla="*/ 2074208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060343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6360"/>
                <a:gd name="connsiteY0" fmla="*/ 138595 h 2067878"/>
                <a:gd name="connsiteX1" fmla="*/ 766645 w 806360"/>
                <a:gd name="connsiteY1" fmla="*/ 2037455 h 2067878"/>
                <a:gd name="connsiteX2" fmla="*/ 321547 w 806360"/>
                <a:gd name="connsiteY2" fmla="*/ 2043964 h 2067878"/>
                <a:gd name="connsiteX3" fmla="*/ 552659 w 806360"/>
                <a:gd name="connsiteY3" fmla="*/ 922366 h 2067878"/>
                <a:gd name="connsiteX4" fmla="*/ 422031 w 806360"/>
                <a:gd name="connsiteY4" fmla="*/ 379754 h 2067878"/>
                <a:gd name="connsiteX5" fmla="*/ 200966 w 806360"/>
                <a:gd name="connsiteY5" fmla="*/ 2067877 h 2067878"/>
                <a:gd name="connsiteX6" fmla="*/ 0 w 806360"/>
                <a:gd name="connsiteY6" fmla="*/ 2067878 h 2067878"/>
                <a:gd name="connsiteX7" fmla="*/ 200966 w 806360"/>
                <a:gd name="connsiteY7" fmla="*/ 359658 h 2067878"/>
                <a:gd name="connsiteX8" fmla="*/ 763674 w 806360"/>
                <a:gd name="connsiteY8" fmla="*/ 138595 h 2067878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04274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59408 w 806360"/>
                <a:gd name="connsiteY3" fmla="*/ 856541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13265"/>
                <a:gd name="connsiteY0" fmla="*/ 140529 h 2069812"/>
                <a:gd name="connsiteX1" fmla="*/ 766645 w 813265"/>
                <a:gd name="connsiteY1" fmla="*/ 2039389 h 2069812"/>
                <a:gd name="connsiteX2" fmla="*/ 321547 w 813265"/>
                <a:gd name="connsiteY2" fmla="*/ 2045898 h 2069812"/>
                <a:gd name="connsiteX3" fmla="*/ 384744 w 813265"/>
                <a:gd name="connsiteY3" fmla="*/ 1160266 h 2069812"/>
                <a:gd name="connsiteX4" fmla="*/ 426496 w 813265"/>
                <a:gd name="connsiteY4" fmla="*/ 776196 h 2069812"/>
                <a:gd name="connsiteX5" fmla="*/ 346597 w 813265"/>
                <a:gd name="connsiteY5" fmla="*/ 592995 h 2069812"/>
                <a:gd name="connsiteX6" fmla="*/ 200966 w 813265"/>
                <a:gd name="connsiteY6" fmla="*/ 2069811 h 2069812"/>
                <a:gd name="connsiteX7" fmla="*/ 0 w 813265"/>
                <a:gd name="connsiteY7" fmla="*/ 2069812 h 2069812"/>
                <a:gd name="connsiteX8" fmla="*/ 107717 w 813265"/>
                <a:gd name="connsiteY8" fmla="*/ 356107 h 2069812"/>
                <a:gd name="connsiteX9" fmla="*/ 763674 w 813265"/>
                <a:gd name="connsiteY9" fmla="*/ 140529 h 206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3265" h="2069812">
                  <a:moveTo>
                    <a:pt x="763674" y="140529"/>
                  </a:moveTo>
                  <a:cubicBezTo>
                    <a:pt x="873495" y="421076"/>
                    <a:pt x="766645" y="1272365"/>
                    <a:pt x="766645" y="2039389"/>
                  </a:cubicBezTo>
                  <a:lnTo>
                    <a:pt x="321547" y="2045898"/>
                  </a:lnTo>
                  <a:cubicBezTo>
                    <a:pt x="264296" y="1917662"/>
                    <a:pt x="295943" y="1434965"/>
                    <a:pt x="384744" y="1160266"/>
                  </a:cubicBezTo>
                  <a:cubicBezTo>
                    <a:pt x="500972" y="891052"/>
                    <a:pt x="482222" y="887197"/>
                    <a:pt x="426496" y="776196"/>
                  </a:cubicBezTo>
                  <a:cubicBezTo>
                    <a:pt x="370770" y="665195"/>
                    <a:pt x="384185" y="377393"/>
                    <a:pt x="346597" y="592995"/>
                  </a:cubicBezTo>
                  <a:cubicBezTo>
                    <a:pt x="309009" y="808597"/>
                    <a:pt x="291401" y="1517152"/>
                    <a:pt x="200966" y="2069811"/>
                  </a:cubicBezTo>
                  <a:lnTo>
                    <a:pt x="0" y="2069812"/>
                  </a:lnTo>
                  <a:cubicBezTo>
                    <a:pt x="123930" y="1386524"/>
                    <a:pt x="-19562" y="677654"/>
                    <a:pt x="107717" y="356107"/>
                  </a:cubicBezTo>
                  <a:cubicBezTo>
                    <a:pt x="234996" y="34560"/>
                    <a:pt x="653853" y="-140018"/>
                    <a:pt x="763674" y="1405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00" name="Gruppieren 499"/>
            <p:cNvGrpSpPr/>
            <p:nvPr/>
          </p:nvGrpSpPr>
          <p:grpSpPr>
            <a:xfrm>
              <a:off x="1283430" y="5957733"/>
              <a:ext cx="492023" cy="330145"/>
              <a:chOff x="1278970" y="5957730"/>
              <a:chExt cx="492023" cy="330145"/>
            </a:xfrm>
          </p:grpSpPr>
          <p:sp>
            <p:nvSpPr>
              <p:cNvPr id="505" name="Rechteck 46"/>
              <p:cNvSpPr/>
              <p:nvPr/>
            </p:nvSpPr>
            <p:spPr>
              <a:xfrm flipH="1">
                <a:off x="1278970" y="5957730"/>
                <a:ext cx="492023" cy="330145"/>
              </a:xfrm>
              <a:custGeom>
                <a:avLst/>
                <a:gdLst>
                  <a:gd name="connsiteX0" fmla="*/ 0 w 427638"/>
                  <a:gd name="connsiteY0" fmla="*/ 0 h 255133"/>
                  <a:gd name="connsiteX1" fmla="*/ 427638 w 427638"/>
                  <a:gd name="connsiteY1" fmla="*/ 0 h 255133"/>
                  <a:gd name="connsiteX2" fmla="*/ 427638 w 427638"/>
                  <a:gd name="connsiteY2" fmla="*/ 255133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0 w 427638"/>
                  <a:gd name="connsiteY2" fmla="*/ 255133 h 255133"/>
                  <a:gd name="connsiteX3" fmla="*/ 0 w 427638"/>
                  <a:gd name="connsiteY3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48314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61"/>
                  <a:gd name="connsiteX1" fmla="*/ 427638 w 427638"/>
                  <a:gd name="connsiteY1" fmla="*/ 255133 h 255161"/>
                  <a:gd name="connsiteX2" fmla="*/ 105033 w 427638"/>
                  <a:gd name="connsiteY2" fmla="*/ 205182 h 255161"/>
                  <a:gd name="connsiteX3" fmla="*/ 0 w 427638"/>
                  <a:gd name="connsiteY3" fmla="*/ 255133 h 255161"/>
                  <a:gd name="connsiteX4" fmla="*/ 0 w 427638"/>
                  <a:gd name="connsiteY4" fmla="*/ 0 h 255161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8243"/>
                  <a:gd name="connsiteY0" fmla="*/ 0 h 255133"/>
                  <a:gd name="connsiteX1" fmla="*/ 427638 w 428243"/>
                  <a:gd name="connsiteY1" fmla="*/ 255133 h 255133"/>
                  <a:gd name="connsiteX2" fmla="*/ 105033 w 428243"/>
                  <a:gd name="connsiteY2" fmla="*/ 205182 h 255133"/>
                  <a:gd name="connsiteX3" fmla="*/ 0 w 428243"/>
                  <a:gd name="connsiteY3" fmla="*/ 255133 h 255133"/>
                  <a:gd name="connsiteX4" fmla="*/ 0 w 428243"/>
                  <a:gd name="connsiteY4" fmla="*/ 0 h 255133"/>
                  <a:gd name="connsiteX0" fmla="*/ 0 w 428243"/>
                  <a:gd name="connsiteY0" fmla="*/ 0 h 260001"/>
                  <a:gd name="connsiteX1" fmla="*/ 427638 w 428243"/>
                  <a:gd name="connsiteY1" fmla="*/ 255133 h 260001"/>
                  <a:gd name="connsiteX2" fmla="*/ 105033 w 428243"/>
                  <a:gd name="connsiteY2" fmla="*/ 205182 h 260001"/>
                  <a:gd name="connsiteX3" fmla="*/ 0 w 428243"/>
                  <a:gd name="connsiteY3" fmla="*/ 255133 h 260001"/>
                  <a:gd name="connsiteX4" fmla="*/ 0 w 428243"/>
                  <a:gd name="connsiteY4" fmla="*/ 0 h 2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43" h="260001">
                    <a:moveTo>
                      <a:pt x="0" y="0"/>
                    </a:moveTo>
                    <a:cubicBezTo>
                      <a:pt x="142546" y="85044"/>
                      <a:pt x="443529" y="196760"/>
                      <a:pt x="427638" y="255133"/>
                    </a:cubicBezTo>
                    <a:cubicBezTo>
                      <a:pt x="360633" y="268488"/>
                      <a:pt x="216253" y="255172"/>
                      <a:pt x="105033" y="205182"/>
                    </a:cubicBezTo>
                    <a:cubicBezTo>
                      <a:pt x="140030" y="271840"/>
                      <a:pt x="35011" y="238483"/>
                      <a:pt x="0" y="2551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06" name="Gerader Verbinder 505"/>
              <p:cNvCxnSpPr/>
              <p:nvPr/>
            </p:nvCxnSpPr>
            <p:spPr>
              <a:xfrm>
                <a:off x="1534285" y="6112997"/>
                <a:ext cx="190661" cy="317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Gerader Verbinder 506"/>
              <p:cNvCxnSpPr/>
              <p:nvPr/>
            </p:nvCxnSpPr>
            <p:spPr>
              <a:xfrm>
                <a:off x="1479253" y="6147930"/>
                <a:ext cx="190661" cy="317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1" name="Gruppieren 500"/>
            <p:cNvGrpSpPr/>
            <p:nvPr/>
          </p:nvGrpSpPr>
          <p:grpSpPr>
            <a:xfrm flipH="1">
              <a:off x="1899707" y="5957730"/>
              <a:ext cx="492023" cy="330145"/>
              <a:chOff x="1278970" y="5957730"/>
              <a:chExt cx="492023" cy="330145"/>
            </a:xfrm>
          </p:grpSpPr>
          <p:sp>
            <p:nvSpPr>
              <p:cNvPr id="502" name="Rechteck 46"/>
              <p:cNvSpPr/>
              <p:nvPr/>
            </p:nvSpPr>
            <p:spPr>
              <a:xfrm flipH="1">
                <a:off x="1278970" y="5957730"/>
                <a:ext cx="492023" cy="330145"/>
              </a:xfrm>
              <a:custGeom>
                <a:avLst/>
                <a:gdLst>
                  <a:gd name="connsiteX0" fmla="*/ 0 w 427638"/>
                  <a:gd name="connsiteY0" fmla="*/ 0 h 255133"/>
                  <a:gd name="connsiteX1" fmla="*/ 427638 w 427638"/>
                  <a:gd name="connsiteY1" fmla="*/ 0 h 255133"/>
                  <a:gd name="connsiteX2" fmla="*/ 427638 w 427638"/>
                  <a:gd name="connsiteY2" fmla="*/ 255133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0 w 427638"/>
                  <a:gd name="connsiteY2" fmla="*/ 255133 h 255133"/>
                  <a:gd name="connsiteX3" fmla="*/ 0 w 427638"/>
                  <a:gd name="connsiteY3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48314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61"/>
                  <a:gd name="connsiteX1" fmla="*/ 427638 w 427638"/>
                  <a:gd name="connsiteY1" fmla="*/ 255133 h 255161"/>
                  <a:gd name="connsiteX2" fmla="*/ 105033 w 427638"/>
                  <a:gd name="connsiteY2" fmla="*/ 205182 h 255161"/>
                  <a:gd name="connsiteX3" fmla="*/ 0 w 427638"/>
                  <a:gd name="connsiteY3" fmla="*/ 255133 h 255161"/>
                  <a:gd name="connsiteX4" fmla="*/ 0 w 427638"/>
                  <a:gd name="connsiteY4" fmla="*/ 0 h 255161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8243"/>
                  <a:gd name="connsiteY0" fmla="*/ 0 h 255133"/>
                  <a:gd name="connsiteX1" fmla="*/ 427638 w 428243"/>
                  <a:gd name="connsiteY1" fmla="*/ 255133 h 255133"/>
                  <a:gd name="connsiteX2" fmla="*/ 105033 w 428243"/>
                  <a:gd name="connsiteY2" fmla="*/ 205182 h 255133"/>
                  <a:gd name="connsiteX3" fmla="*/ 0 w 428243"/>
                  <a:gd name="connsiteY3" fmla="*/ 255133 h 255133"/>
                  <a:gd name="connsiteX4" fmla="*/ 0 w 428243"/>
                  <a:gd name="connsiteY4" fmla="*/ 0 h 255133"/>
                  <a:gd name="connsiteX0" fmla="*/ 0 w 428243"/>
                  <a:gd name="connsiteY0" fmla="*/ 0 h 260001"/>
                  <a:gd name="connsiteX1" fmla="*/ 427638 w 428243"/>
                  <a:gd name="connsiteY1" fmla="*/ 255133 h 260001"/>
                  <a:gd name="connsiteX2" fmla="*/ 105033 w 428243"/>
                  <a:gd name="connsiteY2" fmla="*/ 205182 h 260001"/>
                  <a:gd name="connsiteX3" fmla="*/ 0 w 428243"/>
                  <a:gd name="connsiteY3" fmla="*/ 255133 h 260001"/>
                  <a:gd name="connsiteX4" fmla="*/ 0 w 428243"/>
                  <a:gd name="connsiteY4" fmla="*/ 0 h 2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43" h="260001">
                    <a:moveTo>
                      <a:pt x="0" y="0"/>
                    </a:moveTo>
                    <a:cubicBezTo>
                      <a:pt x="142546" y="85044"/>
                      <a:pt x="443529" y="196760"/>
                      <a:pt x="427638" y="255133"/>
                    </a:cubicBezTo>
                    <a:cubicBezTo>
                      <a:pt x="360633" y="268488"/>
                      <a:pt x="216253" y="255172"/>
                      <a:pt x="105033" y="205182"/>
                    </a:cubicBezTo>
                    <a:cubicBezTo>
                      <a:pt x="140030" y="271840"/>
                      <a:pt x="35011" y="238483"/>
                      <a:pt x="0" y="2551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03" name="Gerader Verbinder 502"/>
              <p:cNvCxnSpPr/>
              <p:nvPr/>
            </p:nvCxnSpPr>
            <p:spPr>
              <a:xfrm>
                <a:off x="1534285" y="6112997"/>
                <a:ext cx="190661" cy="317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Gerader Verbinder 503"/>
              <p:cNvCxnSpPr/>
              <p:nvPr/>
            </p:nvCxnSpPr>
            <p:spPr>
              <a:xfrm>
                <a:off x="1479253" y="6147930"/>
                <a:ext cx="190661" cy="317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0" name="Gruppieren 539"/>
          <p:cNvGrpSpPr/>
          <p:nvPr/>
        </p:nvGrpSpPr>
        <p:grpSpPr>
          <a:xfrm flipH="1">
            <a:off x="7894463" y="200439"/>
            <a:ext cx="803339" cy="3210822"/>
            <a:chOff x="2981032" y="785572"/>
            <a:chExt cx="1375111" cy="54960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1" name="Freihandform 540"/>
            <p:cNvSpPr/>
            <p:nvPr/>
          </p:nvSpPr>
          <p:spPr>
            <a:xfrm rot="604363">
              <a:off x="4146039" y="3619099"/>
              <a:ext cx="210104" cy="284374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2" name="Freihandform 541"/>
            <p:cNvSpPr/>
            <p:nvPr/>
          </p:nvSpPr>
          <p:spPr>
            <a:xfrm rot="20933308">
              <a:off x="4179167" y="3598940"/>
              <a:ext cx="99671" cy="78191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3" name="Rechteck 44"/>
            <p:cNvSpPr/>
            <p:nvPr/>
          </p:nvSpPr>
          <p:spPr>
            <a:xfrm flipH="1">
              <a:off x="3736092" y="4725266"/>
              <a:ext cx="193228" cy="1386995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4" name="Rechteck 199"/>
            <p:cNvSpPr/>
            <p:nvPr/>
          </p:nvSpPr>
          <p:spPr>
            <a:xfrm>
              <a:off x="3702255" y="6070812"/>
              <a:ext cx="444922" cy="210859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049" h="209972">
                  <a:moveTo>
                    <a:pt x="12780" y="0"/>
                  </a:moveTo>
                  <a:cubicBezTo>
                    <a:pt x="93267" y="0"/>
                    <a:pt x="547459" y="117467"/>
                    <a:pt x="420938" y="209972"/>
                  </a:cubicBezTo>
                  <a:cubicBezTo>
                    <a:pt x="123858" y="181217"/>
                    <a:pt x="148833" y="209972"/>
                    <a:pt x="12780" y="209972"/>
                  </a:cubicBezTo>
                  <a:cubicBezTo>
                    <a:pt x="-15975" y="139981"/>
                    <a:pt x="12780" y="69991"/>
                    <a:pt x="1278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45" name="Gerader Verbinder 544"/>
            <p:cNvCxnSpPr/>
            <p:nvPr/>
          </p:nvCxnSpPr>
          <p:spPr>
            <a:xfrm flipH="1">
              <a:off x="3971178" y="6103810"/>
              <a:ext cx="27328" cy="639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Gerader Verbinder 545"/>
            <p:cNvCxnSpPr/>
            <p:nvPr/>
          </p:nvCxnSpPr>
          <p:spPr>
            <a:xfrm flipH="1">
              <a:off x="3927531" y="6112260"/>
              <a:ext cx="27328" cy="639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Gerader Verbinder 546"/>
            <p:cNvCxnSpPr/>
            <p:nvPr/>
          </p:nvCxnSpPr>
          <p:spPr>
            <a:xfrm flipH="1">
              <a:off x="3877543" y="6112260"/>
              <a:ext cx="27328" cy="639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" name="Freihandform 547"/>
            <p:cNvSpPr/>
            <p:nvPr/>
          </p:nvSpPr>
          <p:spPr>
            <a:xfrm>
              <a:off x="3709582" y="6240544"/>
              <a:ext cx="436600" cy="25952"/>
            </a:xfrm>
            <a:custGeom>
              <a:avLst/>
              <a:gdLst>
                <a:gd name="connsiteX0" fmla="*/ 0 w 440371"/>
                <a:gd name="connsiteY0" fmla="*/ 0 h 30854"/>
                <a:gd name="connsiteX1" fmla="*/ 440371 w 440371"/>
                <a:gd name="connsiteY1" fmla="*/ 28049 h 30854"/>
                <a:gd name="connsiteX2" fmla="*/ 434761 w 440371"/>
                <a:gd name="connsiteY2" fmla="*/ 30854 h 30854"/>
                <a:gd name="connsiteX0" fmla="*/ 0 w 440371"/>
                <a:gd name="connsiteY0" fmla="*/ 0 h 28049"/>
                <a:gd name="connsiteX1" fmla="*/ 440371 w 440371"/>
                <a:gd name="connsiteY1" fmla="*/ 28049 h 28049"/>
                <a:gd name="connsiteX0" fmla="*/ 0 w 382835"/>
                <a:gd name="connsiteY0" fmla="*/ 0 h 22887"/>
                <a:gd name="connsiteX1" fmla="*/ 382835 w 382835"/>
                <a:gd name="connsiteY1" fmla="*/ 22887 h 22887"/>
                <a:gd name="connsiteX0" fmla="*/ 0 w 382835"/>
                <a:gd name="connsiteY0" fmla="*/ 273 h 23160"/>
                <a:gd name="connsiteX1" fmla="*/ 382835 w 382835"/>
                <a:gd name="connsiteY1" fmla="*/ 23160 h 23160"/>
                <a:gd name="connsiteX0" fmla="*/ 0 w 380622"/>
                <a:gd name="connsiteY0" fmla="*/ 663 h 11504"/>
                <a:gd name="connsiteX1" fmla="*/ 380622 w 380622"/>
                <a:gd name="connsiteY1" fmla="*/ 11504 h 11504"/>
                <a:gd name="connsiteX0" fmla="*/ 0 w 380622"/>
                <a:gd name="connsiteY0" fmla="*/ 6386 h 17227"/>
                <a:gd name="connsiteX1" fmla="*/ 380622 w 380622"/>
                <a:gd name="connsiteY1" fmla="*/ 17227 h 17227"/>
                <a:gd name="connsiteX0" fmla="*/ 0 w 323086"/>
                <a:gd name="connsiteY0" fmla="*/ 7539 h 13218"/>
                <a:gd name="connsiteX1" fmla="*/ 323086 w 323086"/>
                <a:gd name="connsiteY1" fmla="*/ 13218 h 13218"/>
                <a:gd name="connsiteX0" fmla="*/ 0 w 334151"/>
                <a:gd name="connsiteY0" fmla="*/ 7539 h 13218"/>
                <a:gd name="connsiteX1" fmla="*/ 334151 w 334151"/>
                <a:gd name="connsiteY1" fmla="*/ 13218 h 13218"/>
                <a:gd name="connsiteX0" fmla="*/ 0 w 343003"/>
                <a:gd name="connsiteY0" fmla="*/ 6734 h 15854"/>
                <a:gd name="connsiteX1" fmla="*/ 343003 w 343003"/>
                <a:gd name="connsiteY1" fmla="*/ 15854 h 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003" h="15854">
                  <a:moveTo>
                    <a:pt x="0" y="6734"/>
                  </a:moveTo>
                  <a:cubicBezTo>
                    <a:pt x="118760" y="-9729"/>
                    <a:pt x="215391" y="8225"/>
                    <a:pt x="343003" y="158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9" name="Abgerundetes Rechteck 3"/>
            <p:cNvSpPr/>
            <p:nvPr/>
          </p:nvSpPr>
          <p:spPr>
            <a:xfrm flipH="1">
              <a:off x="3214739" y="1064483"/>
              <a:ext cx="845939" cy="1008917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  <a:gd name="connsiteX0" fmla="*/ 271499 w 676862"/>
                <a:gd name="connsiteY0" fmla="*/ 1273020 h 1273488"/>
                <a:gd name="connsiteX1" fmla="*/ 6587 w 676862"/>
                <a:gd name="connsiteY1" fmla="*/ 0 h 1273488"/>
                <a:gd name="connsiteX2" fmla="*/ 542804 w 676862"/>
                <a:gd name="connsiteY2" fmla="*/ 0 h 1273488"/>
                <a:gd name="connsiteX3" fmla="*/ 676862 w 676862"/>
                <a:gd name="connsiteY3" fmla="*/ 134058 h 1273488"/>
                <a:gd name="connsiteX4" fmla="*/ 271499 w 676862"/>
                <a:gd name="connsiteY4" fmla="*/ 1273020 h 1273488"/>
                <a:gd name="connsiteX0" fmla="*/ 271499 w 548459"/>
                <a:gd name="connsiteY0" fmla="*/ 1273020 h 1273020"/>
                <a:gd name="connsiteX1" fmla="*/ 6587 w 548459"/>
                <a:gd name="connsiteY1" fmla="*/ 0 h 1273020"/>
                <a:gd name="connsiteX2" fmla="*/ 542804 w 548459"/>
                <a:gd name="connsiteY2" fmla="*/ 0 h 1273020"/>
                <a:gd name="connsiteX3" fmla="*/ 271499 w 548459"/>
                <a:gd name="connsiteY3" fmla="*/ 1273020 h 1273020"/>
                <a:gd name="connsiteX0" fmla="*/ 271499 w 608855"/>
                <a:gd name="connsiteY0" fmla="*/ 1273020 h 1273020"/>
                <a:gd name="connsiteX1" fmla="*/ 6587 w 608855"/>
                <a:gd name="connsiteY1" fmla="*/ 0 h 1273020"/>
                <a:gd name="connsiteX2" fmla="*/ 542804 w 608855"/>
                <a:gd name="connsiteY2" fmla="*/ 0 h 1273020"/>
                <a:gd name="connsiteX3" fmla="*/ 271499 w 608855"/>
                <a:gd name="connsiteY3" fmla="*/ 1273020 h 1273020"/>
                <a:gd name="connsiteX0" fmla="*/ 271499 w 626336"/>
                <a:gd name="connsiteY0" fmla="*/ 1273020 h 1273020"/>
                <a:gd name="connsiteX1" fmla="*/ 6587 w 626336"/>
                <a:gd name="connsiteY1" fmla="*/ 0 h 1273020"/>
                <a:gd name="connsiteX2" fmla="*/ 542804 w 626336"/>
                <a:gd name="connsiteY2" fmla="*/ 0 h 1273020"/>
                <a:gd name="connsiteX3" fmla="*/ 271499 w 626336"/>
                <a:gd name="connsiteY3" fmla="*/ 1273020 h 1273020"/>
                <a:gd name="connsiteX0" fmla="*/ 334612 w 689449"/>
                <a:gd name="connsiteY0" fmla="*/ 1273020 h 1273020"/>
                <a:gd name="connsiteX1" fmla="*/ 69700 w 689449"/>
                <a:gd name="connsiteY1" fmla="*/ 0 h 1273020"/>
                <a:gd name="connsiteX2" fmla="*/ 605917 w 689449"/>
                <a:gd name="connsiteY2" fmla="*/ 0 h 1273020"/>
                <a:gd name="connsiteX3" fmla="*/ 334612 w 689449"/>
                <a:gd name="connsiteY3" fmla="*/ 1273020 h 1273020"/>
                <a:gd name="connsiteX0" fmla="*/ 339016 w 701237"/>
                <a:gd name="connsiteY0" fmla="*/ 1273020 h 1273043"/>
                <a:gd name="connsiteX1" fmla="*/ 74104 w 701237"/>
                <a:gd name="connsiteY1" fmla="*/ 0 h 1273043"/>
                <a:gd name="connsiteX2" fmla="*/ 610321 w 701237"/>
                <a:gd name="connsiteY2" fmla="*/ 0 h 1273043"/>
                <a:gd name="connsiteX3" fmla="*/ 339016 w 701237"/>
                <a:gd name="connsiteY3" fmla="*/ 1273020 h 1273043"/>
                <a:gd name="connsiteX0" fmla="*/ 323434 w 701234"/>
                <a:gd name="connsiteY0" fmla="*/ 1301796 h 1301818"/>
                <a:gd name="connsiteX1" fmla="*/ 76745 w 701234"/>
                <a:gd name="connsiteY1" fmla="*/ 0 h 1301818"/>
                <a:gd name="connsiteX2" fmla="*/ 612962 w 701234"/>
                <a:gd name="connsiteY2" fmla="*/ 0 h 1301818"/>
                <a:gd name="connsiteX3" fmla="*/ 323434 w 701234"/>
                <a:gd name="connsiteY3" fmla="*/ 1301796 h 1301818"/>
                <a:gd name="connsiteX0" fmla="*/ 318312 w 691224"/>
                <a:gd name="connsiteY0" fmla="*/ 1301796 h 1301796"/>
                <a:gd name="connsiteX1" fmla="*/ 71623 w 691224"/>
                <a:gd name="connsiteY1" fmla="*/ 0 h 1301796"/>
                <a:gd name="connsiteX2" fmla="*/ 607840 w 691224"/>
                <a:gd name="connsiteY2" fmla="*/ 0 h 1301796"/>
                <a:gd name="connsiteX3" fmla="*/ 318312 w 691224"/>
                <a:gd name="connsiteY3" fmla="*/ 1301796 h 130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224" h="1301796">
                  <a:moveTo>
                    <a:pt x="318312" y="1301796"/>
                  </a:moveTo>
                  <a:cubicBezTo>
                    <a:pt x="210245" y="1302476"/>
                    <a:pt x="-152185" y="494180"/>
                    <a:pt x="71623" y="0"/>
                  </a:cubicBezTo>
                  <a:lnTo>
                    <a:pt x="607840" y="0"/>
                  </a:lnTo>
                  <a:cubicBezTo>
                    <a:pt x="874319" y="459648"/>
                    <a:pt x="426379" y="1301116"/>
                    <a:pt x="318312" y="130179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0" name="Freihandform 549"/>
            <p:cNvSpPr/>
            <p:nvPr/>
          </p:nvSpPr>
          <p:spPr>
            <a:xfrm rot="20995637" flipH="1">
              <a:off x="2981032" y="3619101"/>
              <a:ext cx="210104" cy="284374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1" name="Abgerundetes Rechteck 550"/>
            <p:cNvSpPr/>
            <p:nvPr/>
          </p:nvSpPr>
          <p:spPr>
            <a:xfrm flipH="1">
              <a:off x="3593519" y="2036310"/>
              <a:ext cx="137674" cy="568498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2" name="Rechteck 34"/>
            <p:cNvSpPr/>
            <p:nvPr/>
          </p:nvSpPr>
          <p:spPr>
            <a:xfrm flipH="1">
              <a:off x="3531758" y="2129841"/>
              <a:ext cx="272685" cy="1695104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3" name="Rechteck 44"/>
            <p:cNvSpPr/>
            <p:nvPr/>
          </p:nvSpPr>
          <p:spPr>
            <a:xfrm>
              <a:off x="3395263" y="4725266"/>
              <a:ext cx="193228" cy="1386995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4" name="Abgerundetes Rechteck 553"/>
            <p:cNvSpPr/>
            <p:nvPr/>
          </p:nvSpPr>
          <p:spPr>
            <a:xfrm flipH="1">
              <a:off x="3788076" y="1373546"/>
              <a:ext cx="52494" cy="4429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5" name="Abgerundetes Rechteck 554"/>
            <p:cNvSpPr/>
            <p:nvPr/>
          </p:nvSpPr>
          <p:spPr>
            <a:xfrm flipH="1">
              <a:off x="3451793" y="1373546"/>
              <a:ext cx="52494" cy="4429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6" name="Freihandform 555"/>
            <p:cNvSpPr/>
            <p:nvPr/>
          </p:nvSpPr>
          <p:spPr>
            <a:xfrm rot="10800000" flipH="1">
              <a:off x="3593521" y="1574383"/>
              <a:ext cx="137673" cy="89149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7" name="Gerader Verbinder 556"/>
            <p:cNvCxnSpPr/>
            <p:nvPr/>
          </p:nvCxnSpPr>
          <p:spPr>
            <a:xfrm flipH="1" flipV="1">
              <a:off x="3788391" y="1335077"/>
              <a:ext cx="84913" cy="19496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8" name="Gerader Verbinder 557"/>
            <p:cNvCxnSpPr/>
            <p:nvPr/>
          </p:nvCxnSpPr>
          <p:spPr>
            <a:xfrm flipV="1">
              <a:off x="3424465" y="1335077"/>
              <a:ext cx="84913" cy="19496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59" name="Freihandform 558"/>
            <p:cNvSpPr/>
            <p:nvPr/>
          </p:nvSpPr>
          <p:spPr>
            <a:xfrm flipH="1">
              <a:off x="3120532" y="785572"/>
              <a:ext cx="1000088" cy="788809"/>
            </a:xfrm>
            <a:custGeom>
              <a:avLst/>
              <a:gdLst>
                <a:gd name="connsiteX0" fmla="*/ 0 w 927197"/>
                <a:gd name="connsiteY0" fmla="*/ 0 h 582049"/>
                <a:gd name="connsiteX1" fmla="*/ 927197 w 927197"/>
                <a:gd name="connsiteY1" fmla="*/ 0 h 582049"/>
                <a:gd name="connsiteX2" fmla="*/ 927197 w 927197"/>
                <a:gd name="connsiteY2" fmla="*/ 582049 h 582049"/>
                <a:gd name="connsiteX3" fmla="*/ 877409 w 927197"/>
                <a:gd name="connsiteY3" fmla="*/ 582049 h 582049"/>
                <a:gd name="connsiteX4" fmla="*/ 877409 w 927197"/>
                <a:gd name="connsiteY4" fmla="*/ 343751 h 582049"/>
                <a:gd name="connsiteX5" fmla="*/ 44214 w 927197"/>
                <a:gd name="connsiteY5" fmla="*/ 343751 h 582049"/>
                <a:gd name="connsiteX6" fmla="*/ 44214 w 927197"/>
                <a:gd name="connsiteY6" fmla="*/ 582049 h 582049"/>
                <a:gd name="connsiteX7" fmla="*/ 0 w 927197"/>
                <a:gd name="connsiteY7" fmla="*/ 582049 h 582049"/>
                <a:gd name="connsiteX8" fmla="*/ 0 w 927197"/>
                <a:gd name="connsiteY8" fmla="*/ 0 h 582049"/>
                <a:gd name="connsiteX0" fmla="*/ 35123 w 962320"/>
                <a:gd name="connsiteY0" fmla="*/ 48563 h 630612"/>
                <a:gd name="connsiteX1" fmla="*/ 962320 w 962320"/>
                <a:gd name="connsiteY1" fmla="*/ 48563 h 630612"/>
                <a:gd name="connsiteX2" fmla="*/ 962320 w 962320"/>
                <a:gd name="connsiteY2" fmla="*/ 630612 h 630612"/>
                <a:gd name="connsiteX3" fmla="*/ 912532 w 962320"/>
                <a:gd name="connsiteY3" fmla="*/ 630612 h 630612"/>
                <a:gd name="connsiteX4" fmla="*/ 912532 w 962320"/>
                <a:gd name="connsiteY4" fmla="*/ 392314 h 630612"/>
                <a:gd name="connsiteX5" fmla="*/ 79337 w 962320"/>
                <a:gd name="connsiteY5" fmla="*/ 392314 h 630612"/>
                <a:gd name="connsiteX6" fmla="*/ 79337 w 962320"/>
                <a:gd name="connsiteY6" fmla="*/ 630612 h 630612"/>
                <a:gd name="connsiteX7" fmla="*/ 35123 w 962320"/>
                <a:gd name="connsiteY7" fmla="*/ 630612 h 630612"/>
                <a:gd name="connsiteX8" fmla="*/ 35123 w 962320"/>
                <a:gd name="connsiteY8" fmla="*/ 48563 h 630612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79337 w 998103"/>
                <a:gd name="connsiteY5" fmla="*/ 414800 h 653098"/>
                <a:gd name="connsiteX6" fmla="*/ 79337 w 998103"/>
                <a:gd name="connsiteY6" fmla="*/ 653098 h 653098"/>
                <a:gd name="connsiteX7" fmla="*/ 35123 w 998103"/>
                <a:gd name="connsiteY7" fmla="*/ 653098 h 653098"/>
                <a:gd name="connsiteX8" fmla="*/ 35123 w 998103"/>
                <a:gd name="connsiteY8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277198 w 998103"/>
                <a:gd name="connsiteY5" fmla="*/ 410355 h 653098"/>
                <a:gd name="connsiteX6" fmla="*/ 79337 w 998103"/>
                <a:gd name="connsiteY6" fmla="*/ 414800 h 653098"/>
                <a:gd name="connsiteX7" fmla="*/ 79337 w 998103"/>
                <a:gd name="connsiteY7" fmla="*/ 653098 h 653098"/>
                <a:gd name="connsiteX8" fmla="*/ 35123 w 998103"/>
                <a:gd name="connsiteY8" fmla="*/ 653098 h 653098"/>
                <a:gd name="connsiteX9" fmla="*/ 35123 w 998103"/>
                <a:gd name="connsiteY9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119594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62320"/>
                <a:gd name="connsiteY0" fmla="*/ 84206 h 666255"/>
                <a:gd name="connsiteX1" fmla="*/ 294451 w 962320"/>
                <a:gd name="connsiteY1" fmla="*/ 3693 h 666255"/>
                <a:gd name="connsiteX2" fmla="*/ 962320 w 962320"/>
                <a:gd name="connsiteY2" fmla="*/ 84206 h 666255"/>
                <a:gd name="connsiteX3" fmla="*/ 962320 w 962320"/>
                <a:gd name="connsiteY3" fmla="*/ 666255 h 666255"/>
                <a:gd name="connsiteX4" fmla="*/ 912532 w 962320"/>
                <a:gd name="connsiteY4" fmla="*/ 666255 h 666255"/>
                <a:gd name="connsiteX5" fmla="*/ 912532 w 962320"/>
                <a:gd name="connsiteY5" fmla="*/ 427957 h 666255"/>
                <a:gd name="connsiteX6" fmla="*/ 628006 w 962320"/>
                <a:gd name="connsiteY6" fmla="*/ 423512 h 666255"/>
                <a:gd name="connsiteX7" fmla="*/ 277198 w 962320"/>
                <a:gd name="connsiteY7" fmla="*/ 423512 h 666255"/>
                <a:gd name="connsiteX8" fmla="*/ 79337 w 962320"/>
                <a:gd name="connsiteY8" fmla="*/ 427957 h 666255"/>
                <a:gd name="connsiteX9" fmla="*/ 119594 w 962320"/>
                <a:gd name="connsiteY9" fmla="*/ 666255 h 666255"/>
                <a:gd name="connsiteX10" fmla="*/ 35123 w 962320"/>
                <a:gd name="connsiteY10" fmla="*/ 666255 h 666255"/>
                <a:gd name="connsiteX11" fmla="*/ 35123 w 962320"/>
                <a:gd name="connsiteY11" fmla="*/ 84206 h 666255"/>
                <a:gd name="connsiteX0" fmla="*/ 21340 w 995878"/>
                <a:gd name="connsiteY0" fmla="*/ 184030 h 766079"/>
                <a:gd name="connsiteX1" fmla="*/ 309423 w 995878"/>
                <a:gd name="connsiteY1" fmla="*/ 0 h 766079"/>
                <a:gd name="connsiteX2" fmla="*/ 948537 w 995878"/>
                <a:gd name="connsiteY2" fmla="*/ 184030 h 766079"/>
                <a:gd name="connsiteX3" fmla="*/ 948537 w 995878"/>
                <a:gd name="connsiteY3" fmla="*/ 766079 h 766079"/>
                <a:gd name="connsiteX4" fmla="*/ 898749 w 995878"/>
                <a:gd name="connsiteY4" fmla="*/ 766079 h 766079"/>
                <a:gd name="connsiteX5" fmla="*/ 898749 w 995878"/>
                <a:gd name="connsiteY5" fmla="*/ 527781 h 766079"/>
                <a:gd name="connsiteX6" fmla="*/ 614223 w 995878"/>
                <a:gd name="connsiteY6" fmla="*/ 523336 h 766079"/>
                <a:gd name="connsiteX7" fmla="*/ 263415 w 995878"/>
                <a:gd name="connsiteY7" fmla="*/ 523336 h 766079"/>
                <a:gd name="connsiteX8" fmla="*/ 65554 w 995878"/>
                <a:gd name="connsiteY8" fmla="*/ 527781 h 766079"/>
                <a:gd name="connsiteX9" fmla="*/ 105811 w 995878"/>
                <a:gd name="connsiteY9" fmla="*/ 766079 h 766079"/>
                <a:gd name="connsiteX10" fmla="*/ 21340 w 995878"/>
                <a:gd name="connsiteY10" fmla="*/ 766079 h 766079"/>
                <a:gd name="connsiteX11" fmla="*/ 21340 w 995878"/>
                <a:gd name="connsiteY11" fmla="*/ 184030 h 766079"/>
                <a:gd name="connsiteX0" fmla="*/ 21340 w 995878"/>
                <a:gd name="connsiteY0" fmla="*/ 185287 h 767336"/>
                <a:gd name="connsiteX1" fmla="*/ 309423 w 995878"/>
                <a:gd name="connsiteY1" fmla="*/ 1257 h 767336"/>
                <a:gd name="connsiteX2" fmla="*/ 948537 w 995878"/>
                <a:gd name="connsiteY2" fmla="*/ 185287 h 767336"/>
                <a:gd name="connsiteX3" fmla="*/ 948537 w 995878"/>
                <a:gd name="connsiteY3" fmla="*/ 767336 h 767336"/>
                <a:gd name="connsiteX4" fmla="*/ 898749 w 995878"/>
                <a:gd name="connsiteY4" fmla="*/ 767336 h 767336"/>
                <a:gd name="connsiteX5" fmla="*/ 898749 w 995878"/>
                <a:gd name="connsiteY5" fmla="*/ 529038 h 767336"/>
                <a:gd name="connsiteX6" fmla="*/ 614223 w 995878"/>
                <a:gd name="connsiteY6" fmla="*/ 524593 h 767336"/>
                <a:gd name="connsiteX7" fmla="*/ 263415 w 995878"/>
                <a:gd name="connsiteY7" fmla="*/ 524593 h 767336"/>
                <a:gd name="connsiteX8" fmla="*/ 65554 w 995878"/>
                <a:gd name="connsiteY8" fmla="*/ 529038 h 767336"/>
                <a:gd name="connsiteX9" fmla="*/ 105811 w 995878"/>
                <a:gd name="connsiteY9" fmla="*/ 767336 h 767336"/>
                <a:gd name="connsiteX10" fmla="*/ 21340 w 995878"/>
                <a:gd name="connsiteY10" fmla="*/ 767336 h 767336"/>
                <a:gd name="connsiteX11" fmla="*/ 21340 w 99587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98749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98749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06733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06733 w 1008658"/>
                <a:gd name="connsiteY4" fmla="*/ 767336 h 767336"/>
                <a:gd name="connsiteX5" fmla="*/ 887247 w 1008658"/>
                <a:gd name="connsiteY5" fmla="*/ 523287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13770"/>
                <a:gd name="connsiteY0" fmla="*/ 185483 h 767532"/>
                <a:gd name="connsiteX1" fmla="*/ 309423 w 1013770"/>
                <a:gd name="connsiteY1" fmla="*/ 1453 h 767532"/>
                <a:gd name="connsiteX2" fmla="*/ 948537 w 1013770"/>
                <a:gd name="connsiteY2" fmla="*/ 185483 h 767532"/>
                <a:gd name="connsiteX3" fmla="*/ 948537 w 1013770"/>
                <a:gd name="connsiteY3" fmla="*/ 767532 h 767532"/>
                <a:gd name="connsiteX4" fmla="*/ 806733 w 1013770"/>
                <a:gd name="connsiteY4" fmla="*/ 767532 h 767532"/>
                <a:gd name="connsiteX5" fmla="*/ 887247 w 1013770"/>
                <a:gd name="connsiteY5" fmla="*/ 523483 h 767532"/>
                <a:gd name="connsiteX6" fmla="*/ 614223 w 1013770"/>
                <a:gd name="connsiteY6" fmla="*/ 524789 h 767532"/>
                <a:gd name="connsiteX7" fmla="*/ 263415 w 1013770"/>
                <a:gd name="connsiteY7" fmla="*/ 524789 h 767532"/>
                <a:gd name="connsiteX8" fmla="*/ 65554 w 1013770"/>
                <a:gd name="connsiteY8" fmla="*/ 529234 h 767532"/>
                <a:gd name="connsiteX9" fmla="*/ 105811 w 1013770"/>
                <a:gd name="connsiteY9" fmla="*/ 767532 h 767532"/>
                <a:gd name="connsiteX10" fmla="*/ 21340 w 1013770"/>
                <a:gd name="connsiteY10" fmla="*/ 767532 h 767532"/>
                <a:gd name="connsiteX11" fmla="*/ 21340 w 1013770"/>
                <a:gd name="connsiteY11" fmla="*/ 185483 h 767532"/>
                <a:gd name="connsiteX0" fmla="*/ 21340 w 1006102"/>
                <a:gd name="connsiteY0" fmla="*/ 185483 h 767532"/>
                <a:gd name="connsiteX1" fmla="*/ 309423 w 1006102"/>
                <a:gd name="connsiteY1" fmla="*/ 1453 h 767532"/>
                <a:gd name="connsiteX2" fmla="*/ 948537 w 1006102"/>
                <a:gd name="connsiteY2" fmla="*/ 185483 h 767532"/>
                <a:gd name="connsiteX3" fmla="*/ 948537 w 1006102"/>
                <a:gd name="connsiteY3" fmla="*/ 767532 h 767532"/>
                <a:gd name="connsiteX4" fmla="*/ 806733 w 1006102"/>
                <a:gd name="connsiteY4" fmla="*/ 767532 h 767532"/>
                <a:gd name="connsiteX5" fmla="*/ 887247 w 1006102"/>
                <a:gd name="connsiteY5" fmla="*/ 523483 h 767532"/>
                <a:gd name="connsiteX6" fmla="*/ 614223 w 1006102"/>
                <a:gd name="connsiteY6" fmla="*/ 524789 h 767532"/>
                <a:gd name="connsiteX7" fmla="*/ 263415 w 1006102"/>
                <a:gd name="connsiteY7" fmla="*/ 524789 h 767532"/>
                <a:gd name="connsiteX8" fmla="*/ 65554 w 1006102"/>
                <a:gd name="connsiteY8" fmla="*/ 529234 h 767532"/>
                <a:gd name="connsiteX9" fmla="*/ 105811 w 1006102"/>
                <a:gd name="connsiteY9" fmla="*/ 767532 h 767532"/>
                <a:gd name="connsiteX10" fmla="*/ 21340 w 1006102"/>
                <a:gd name="connsiteY10" fmla="*/ 767532 h 767532"/>
                <a:gd name="connsiteX11" fmla="*/ 21340 w 1006102"/>
                <a:gd name="connsiteY11" fmla="*/ 185483 h 767532"/>
                <a:gd name="connsiteX0" fmla="*/ 21340 w 1006102"/>
                <a:gd name="connsiteY0" fmla="*/ 185483 h 767532"/>
                <a:gd name="connsiteX1" fmla="*/ 309423 w 1006102"/>
                <a:gd name="connsiteY1" fmla="*/ 1453 h 767532"/>
                <a:gd name="connsiteX2" fmla="*/ 948537 w 1006102"/>
                <a:gd name="connsiteY2" fmla="*/ 185483 h 767532"/>
                <a:gd name="connsiteX3" fmla="*/ 948537 w 1006102"/>
                <a:gd name="connsiteY3" fmla="*/ 767532 h 767532"/>
                <a:gd name="connsiteX4" fmla="*/ 806733 w 1006102"/>
                <a:gd name="connsiteY4" fmla="*/ 767532 h 767532"/>
                <a:gd name="connsiteX5" fmla="*/ 887247 w 1006102"/>
                <a:gd name="connsiteY5" fmla="*/ 523483 h 767532"/>
                <a:gd name="connsiteX6" fmla="*/ 614223 w 1006102"/>
                <a:gd name="connsiteY6" fmla="*/ 524789 h 767532"/>
                <a:gd name="connsiteX7" fmla="*/ 263415 w 1006102"/>
                <a:gd name="connsiteY7" fmla="*/ 524789 h 767532"/>
                <a:gd name="connsiteX8" fmla="*/ 65554 w 1006102"/>
                <a:gd name="connsiteY8" fmla="*/ 529234 h 767532"/>
                <a:gd name="connsiteX9" fmla="*/ 105811 w 1006102"/>
                <a:gd name="connsiteY9" fmla="*/ 767532 h 767532"/>
                <a:gd name="connsiteX10" fmla="*/ 21340 w 1006102"/>
                <a:gd name="connsiteY10" fmla="*/ 767532 h 767532"/>
                <a:gd name="connsiteX11" fmla="*/ 21340 w 1006102"/>
                <a:gd name="connsiteY11" fmla="*/ 185483 h 767532"/>
                <a:gd name="connsiteX0" fmla="*/ 21340 w 948537"/>
                <a:gd name="connsiteY0" fmla="*/ 193048 h 775097"/>
                <a:gd name="connsiteX1" fmla="*/ 309423 w 948537"/>
                <a:gd name="connsiteY1" fmla="*/ 9018 h 775097"/>
                <a:gd name="connsiteX2" fmla="*/ 948537 w 948537"/>
                <a:gd name="connsiteY2" fmla="*/ 193048 h 775097"/>
                <a:gd name="connsiteX3" fmla="*/ 948537 w 948537"/>
                <a:gd name="connsiteY3" fmla="*/ 775097 h 775097"/>
                <a:gd name="connsiteX4" fmla="*/ 806733 w 948537"/>
                <a:gd name="connsiteY4" fmla="*/ 775097 h 775097"/>
                <a:gd name="connsiteX5" fmla="*/ 887247 w 948537"/>
                <a:gd name="connsiteY5" fmla="*/ 531048 h 775097"/>
                <a:gd name="connsiteX6" fmla="*/ 614223 w 948537"/>
                <a:gd name="connsiteY6" fmla="*/ 532354 h 775097"/>
                <a:gd name="connsiteX7" fmla="*/ 263415 w 948537"/>
                <a:gd name="connsiteY7" fmla="*/ 532354 h 775097"/>
                <a:gd name="connsiteX8" fmla="*/ 65554 w 948537"/>
                <a:gd name="connsiteY8" fmla="*/ 536799 h 775097"/>
                <a:gd name="connsiteX9" fmla="*/ 105811 w 948537"/>
                <a:gd name="connsiteY9" fmla="*/ 775097 h 775097"/>
                <a:gd name="connsiteX10" fmla="*/ 21340 w 948537"/>
                <a:gd name="connsiteY10" fmla="*/ 775097 h 775097"/>
                <a:gd name="connsiteX11" fmla="*/ 21340 w 948537"/>
                <a:gd name="connsiteY11" fmla="*/ 193048 h 775097"/>
                <a:gd name="connsiteX0" fmla="*/ 21340 w 1009880"/>
                <a:gd name="connsiteY0" fmla="*/ 187075 h 769124"/>
                <a:gd name="connsiteX1" fmla="*/ 309423 w 1009880"/>
                <a:gd name="connsiteY1" fmla="*/ 3045 h 769124"/>
                <a:gd name="connsiteX2" fmla="*/ 948537 w 1009880"/>
                <a:gd name="connsiteY2" fmla="*/ 187075 h 769124"/>
                <a:gd name="connsiteX3" fmla="*/ 948537 w 1009880"/>
                <a:gd name="connsiteY3" fmla="*/ 769124 h 769124"/>
                <a:gd name="connsiteX4" fmla="*/ 806733 w 1009880"/>
                <a:gd name="connsiteY4" fmla="*/ 769124 h 769124"/>
                <a:gd name="connsiteX5" fmla="*/ 887247 w 1009880"/>
                <a:gd name="connsiteY5" fmla="*/ 525075 h 769124"/>
                <a:gd name="connsiteX6" fmla="*/ 614223 w 1009880"/>
                <a:gd name="connsiteY6" fmla="*/ 526381 h 769124"/>
                <a:gd name="connsiteX7" fmla="*/ 263415 w 1009880"/>
                <a:gd name="connsiteY7" fmla="*/ 526381 h 769124"/>
                <a:gd name="connsiteX8" fmla="*/ 65554 w 1009880"/>
                <a:gd name="connsiteY8" fmla="*/ 530826 h 769124"/>
                <a:gd name="connsiteX9" fmla="*/ 105811 w 1009880"/>
                <a:gd name="connsiteY9" fmla="*/ 769124 h 769124"/>
                <a:gd name="connsiteX10" fmla="*/ 21340 w 1009880"/>
                <a:gd name="connsiteY10" fmla="*/ 769124 h 769124"/>
                <a:gd name="connsiteX11" fmla="*/ 21340 w 1009880"/>
                <a:gd name="connsiteY11" fmla="*/ 187075 h 769124"/>
                <a:gd name="connsiteX0" fmla="*/ 23895 w 995877"/>
                <a:gd name="connsiteY0" fmla="*/ 230891 h 812940"/>
                <a:gd name="connsiteX1" fmla="*/ 346483 w 995877"/>
                <a:gd name="connsiteY1" fmla="*/ 853 h 812940"/>
                <a:gd name="connsiteX2" fmla="*/ 951092 w 995877"/>
                <a:gd name="connsiteY2" fmla="*/ 230891 h 812940"/>
                <a:gd name="connsiteX3" fmla="*/ 951092 w 995877"/>
                <a:gd name="connsiteY3" fmla="*/ 812940 h 812940"/>
                <a:gd name="connsiteX4" fmla="*/ 809288 w 995877"/>
                <a:gd name="connsiteY4" fmla="*/ 812940 h 812940"/>
                <a:gd name="connsiteX5" fmla="*/ 889802 w 995877"/>
                <a:gd name="connsiteY5" fmla="*/ 568891 h 812940"/>
                <a:gd name="connsiteX6" fmla="*/ 616778 w 995877"/>
                <a:gd name="connsiteY6" fmla="*/ 570197 h 812940"/>
                <a:gd name="connsiteX7" fmla="*/ 265970 w 995877"/>
                <a:gd name="connsiteY7" fmla="*/ 570197 h 812940"/>
                <a:gd name="connsiteX8" fmla="*/ 68109 w 995877"/>
                <a:gd name="connsiteY8" fmla="*/ 574642 h 812940"/>
                <a:gd name="connsiteX9" fmla="*/ 108366 w 995877"/>
                <a:gd name="connsiteY9" fmla="*/ 812940 h 812940"/>
                <a:gd name="connsiteX10" fmla="*/ 23895 w 995877"/>
                <a:gd name="connsiteY10" fmla="*/ 812940 h 812940"/>
                <a:gd name="connsiteX11" fmla="*/ 23895 w 995877"/>
                <a:gd name="connsiteY11" fmla="*/ 230891 h 812940"/>
                <a:gd name="connsiteX0" fmla="*/ 23895 w 995877"/>
                <a:gd name="connsiteY0" fmla="*/ 231798 h 813847"/>
                <a:gd name="connsiteX1" fmla="*/ 346483 w 995877"/>
                <a:gd name="connsiteY1" fmla="*/ 1760 h 813847"/>
                <a:gd name="connsiteX2" fmla="*/ 951092 w 995877"/>
                <a:gd name="connsiteY2" fmla="*/ 231798 h 813847"/>
                <a:gd name="connsiteX3" fmla="*/ 951092 w 995877"/>
                <a:gd name="connsiteY3" fmla="*/ 813847 h 813847"/>
                <a:gd name="connsiteX4" fmla="*/ 809288 w 995877"/>
                <a:gd name="connsiteY4" fmla="*/ 813847 h 813847"/>
                <a:gd name="connsiteX5" fmla="*/ 889802 w 995877"/>
                <a:gd name="connsiteY5" fmla="*/ 569798 h 813847"/>
                <a:gd name="connsiteX6" fmla="*/ 616778 w 995877"/>
                <a:gd name="connsiteY6" fmla="*/ 571104 h 813847"/>
                <a:gd name="connsiteX7" fmla="*/ 265970 w 995877"/>
                <a:gd name="connsiteY7" fmla="*/ 571104 h 813847"/>
                <a:gd name="connsiteX8" fmla="*/ 68109 w 995877"/>
                <a:gd name="connsiteY8" fmla="*/ 575549 h 813847"/>
                <a:gd name="connsiteX9" fmla="*/ 108366 w 995877"/>
                <a:gd name="connsiteY9" fmla="*/ 813847 h 813847"/>
                <a:gd name="connsiteX10" fmla="*/ 23895 w 995877"/>
                <a:gd name="connsiteY10" fmla="*/ 813847 h 813847"/>
                <a:gd name="connsiteX11" fmla="*/ 23895 w 995877"/>
                <a:gd name="connsiteY11" fmla="*/ 231798 h 813847"/>
                <a:gd name="connsiteX0" fmla="*/ 23470 w 995879"/>
                <a:gd name="connsiteY0" fmla="*/ 203441 h 785490"/>
                <a:gd name="connsiteX1" fmla="*/ 340307 w 995879"/>
                <a:gd name="connsiteY1" fmla="*/ 2158 h 785490"/>
                <a:gd name="connsiteX2" fmla="*/ 950667 w 995879"/>
                <a:gd name="connsiteY2" fmla="*/ 203441 h 785490"/>
                <a:gd name="connsiteX3" fmla="*/ 950667 w 995879"/>
                <a:gd name="connsiteY3" fmla="*/ 785490 h 785490"/>
                <a:gd name="connsiteX4" fmla="*/ 808863 w 995879"/>
                <a:gd name="connsiteY4" fmla="*/ 785490 h 785490"/>
                <a:gd name="connsiteX5" fmla="*/ 889377 w 995879"/>
                <a:gd name="connsiteY5" fmla="*/ 541441 h 785490"/>
                <a:gd name="connsiteX6" fmla="*/ 616353 w 995879"/>
                <a:gd name="connsiteY6" fmla="*/ 542747 h 785490"/>
                <a:gd name="connsiteX7" fmla="*/ 265545 w 995879"/>
                <a:gd name="connsiteY7" fmla="*/ 542747 h 785490"/>
                <a:gd name="connsiteX8" fmla="*/ 67684 w 995879"/>
                <a:gd name="connsiteY8" fmla="*/ 547192 h 785490"/>
                <a:gd name="connsiteX9" fmla="*/ 107941 w 995879"/>
                <a:gd name="connsiteY9" fmla="*/ 785490 h 785490"/>
                <a:gd name="connsiteX10" fmla="*/ 23470 w 995879"/>
                <a:gd name="connsiteY10" fmla="*/ 785490 h 785490"/>
                <a:gd name="connsiteX11" fmla="*/ 23470 w 995879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59368 w 995878"/>
                <a:gd name="connsiteY7" fmla="*/ 508241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59368 w 995878"/>
                <a:gd name="connsiteY7" fmla="*/ 508241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5878" h="785490">
                  <a:moveTo>
                    <a:pt x="23044" y="203441"/>
                  </a:moveTo>
                  <a:cubicBezTo>
                    <a:pt x="74892" y="72886"/>
                    <a:pt x="122088" y="19411"/>
                    <a:pt x="334130" y="2158"/>
                  </a:cubicBezTo>
                  <a:cubicBezTo>
                    <a:pt x="546172" y="-15095"/>
                    <a:pt x="847556" y="72886"/>
                    <a:pt x="950241" y="203441"/>
                  </a:cubicBezTo>
                  <a:cubicBezTo>
                    <a:pt x="1052926" y="333996"/>
                    <a:pt x="950241" y="591474"/>
                    <a:pt x="950241" y="785490"/>
                  </a:cubicBezTo>
                  <a:lnTo>
                    <a:pt x="808437" y="785490"/>
                  </a:lnTo>
                  <a:cubicBezTo>
                    <a:pt x="808437" y="706057"/>
                    <a:pt x="928704" y="587649"/>
                    <a:pt x="888951" y="541441"/>
                  </a:cubicBezTo>
                  <a:cubicBezTo>
                    <a:pt x="849198" y="495233"/>
                    <a:pt x="296700" y="204922"/>
                    <a:pt x="569919" y="508241"/>
                  </a:cubicBezTo>
                  <a:cubicBezTo>
                    <a:pt x="102175" y="295456"/>
                    <a:pt x="169271" y="358717"/>
                    <a:pt x="259368" y="508241"/>
                  </a:cubicBezTo>
                  <a:cubicBezTo>
                    <a:pt x="43889" y="406206"/>
                    <a:pt x="92567" y="500984"/>
                    <a:pt x="67258" y="547192"/>
                  </a:cubicBezTo>
                  <a:cubicBezTo>
                    <a:pt x="41949" y="593400"/>
                    <a:pt x="107515" y="706057"/>
                    <a:pt x="107515" y="785490"/>
                  </a:cubicBezTo>
                  <a:lnTo>
                    <a:pt x="23044" y="785490"/>
                  </a:lnTo>
                  <a:cubicBezTo>
                    <a:pt x="23044" y="591474"/>
                    <a:pt x="-28804" y="333996"/>
                    <a:pt x="23044" y="203441"/>
                  </a:cubicBezTo>
                  <a:close/>
                </a:path>
              </a:pathLst>
            </a:custGeom>
            <a:solidFill>
              <a:srgbClr val="7A3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0" name="Ellipse 559"/>
            <p:cNvSpPr/>
            <p:nvPr/>
          </p:nvSpPr>
          <p:spPr>
            <a:xfrm flipH="1">
              <a:off x="3873256" y="1442119"/>
              <a:ext cx="238920" cy="238920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1" name="Freihandform 560"/>
            <p:cNvSpPr/>
            <p:nvPr/>
          </p:nvSpPr>
          <p:spPr>
            <a:xfrm flipH="1">
              <a:off x="4014029" y="1521839"/>
              <a:ext cx="53746" cy="87896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2" name="Ellipse 561"/>
            <p:cNvSpPr/>
            <p:nvPr/>
          </p:nvSpPr>
          <p:spPr>
            <a:xfrm flipH="1">
              <a:off x="3181060" y="1435361"/>
              <a:ext cx="238920" cy="238920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3" name="Freihandform 562"/>
            <p:cNvSpPr/>
            <p:nvPr/>
          </p:nvSpPr>
          <p:spPr>
            <a:xfrm>
              <a:off x="3231057" y="1521839"/>
              <a:ext cx="53746" cy="87896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4" name="Freihandform 563"/>
            <p:cNvSpPr/>
            <p:nvPr/>
          </p:nvSpPr>
          <p:spPr>
            <a:xfrm flipH="1">
              <a:off x="3342193" y="3648717"/>
              <a:ext cx="650503" cy="2371397"/>
            </a:xfrm>
            <a:custGeom>
              <a:avLst/>
              <a:gdLst>
                <a:gd name="connsiteX0" fmla="*/ 0 w 647765"/>
                <a:gd name="connsiteY0" fmla="*/ 0 h 2361417"/>
                <a:gd name="connsiteX1" fmla="*/ 255522 w 647765"/>
                <a:gd name="connsiteY1" fmla="*/ 0 h 2361417"/>
                <a:gd name="connsiteX2" fmla="*/ 392243 w 647765"/>
                <a:gd name="connsiteY2" fmla="*/ 0 h 2361417"/>
                <a:gd name="connsiteX3" fmla="*/ 647765 w 647765"/>
                <a:gd name="connsiteY3" fmla="*/ 0 h 2361417"/>
                <a:gd name="connsiteX4" fmla="*/ 573002 w 647765"/>
                <a:gd name="connsiteY4" fmla="*/ 2355666 h 2361417"/>
                <a:gd name="connsiteX5" fmla="*/ 341787 w 647765"/>
                <a:gd name="connsiteY5" fmla="*/ 2361417 h 2361417"/>
                <a:gd name="connsiteX6" fmla="*/ 323883 w 647765"/>
                <a:gd name="connsiteY6" fmla="*/ 1871300 h 2361417"/>
                <a:gd name="connsiteX7" fmla="*/ 305978 w 647765"/>
                <a:gd name="connsiteY7" fmla="*/ 2361417 h 2361417"/>
                <a:gd name="connsiteX8" fmla="*/ 74763 w 647765"/>
                <a:gd name="connsiteY8" fmla="*/ 2355666 h 2361417"/>
                <a:gd name="connsiteX0" fmla="*/ 0 w 647765"/>
                <a:gd name="connsiteY0" fmla="*/ 0 h 2361417"/>
                <a:gd name="connsiteX1" fmla="*/ 255522 w 647765"/>
                <a:gd name="connsiteY1" fmla="*/ 0 h 2361417"/>
                <a:gd name="connsiteX2" fmla="*/ 392243 w 647765"/>
                <a:gd name="connsiteY2" fmla="*/ 0 h 2361417"/>
                <a:gd name="connsiteX3" fmla="*/ 647765 w 647765"/>
                <a:gd name="connsiteY3" fmla="*/ 0 h 2361417"/>
                <a:gd name="connsiteX4" fmla="*/ 573002 w 647765"/>
                <a:gd name="connsiteY4" fmla="*/ 2355666 h 2361417"/>
                <a:gd name="connsiteX5" fmla="*/ 341787 w 647765"/>
                <a:gd name="connsiteY5" fmla="*/ 2361417 h 2361417"/>
                <a:gd name="connsiteX6" fmla="*/ 323883 w 647765"/>
                <a:gd name="connsiteY6" fmla="*/ 686606 h 2361417"/>
                <a:gd name="connsiteX7" fmla="*/ 305978 w 647765"/>
                <a:gd name="connsiteY7" fmla="*/ 2361417 h 2361417"/>
                <a:gd name="connsiteX8" fmla="*/ 74763 w 647765"/>
                <a:gd name="connsiteY8" fmla="*/ 2355666 h 2361417"/>
                <a:gd name="connsiteX9" fmla="*/ 0 w 647765"/>
                <a:gd name="connsiteY9" fmla="*/ 0 h 2361417"/>
                <a:gd name="connsiteX0" fmla="*/ 0 w 647765"/>
                <a:gd name="connsiteY0" fmla="*/ 0 h 2361417"/>
                <a:gd name="connsiteX1" fmla="*/ 255522 w 647765"/>
                <a:gd name="connsiteY1" fmla="*/ 0 h 2361417"/>
                <a:gd name="connsiteX2" fmla="*/ 392243 w 647765"/>
                <a:gd name="connsiteY2" fmla="*/ 0 h 2361417"/>
                <a:gd name="connsiteX3" fmla="*/ 647765 w 647765"/>
                <a:gd name="connsiteY3" fmla="*/ 0 h 2361417"/>
                <a:gd name="connsiteX4" fmla="*/ 573002 w 647765"/>
                <a:gd name="connsiteY4" fmla="*/ 2355666 h 2361417"/>
                <a:gd name="connsiteX5" fmla="*/ 341787 w 647765"/>
                <a:gd name="connsiteY5" fmla="*/ 2361417 h 2361417"/>
                <a:gd name="connsiteX6" fmla="*/ 323883 w 647765"/>
                <a:gd name="connsiteY6" fmla="*/ 686606 h 2361417"/>
                <a:gd name="connsiteX7" fmla="*/ 305978 w 647765"/>
                <a:gd name="connsiteY7" fmla="*/ 2361417 h 2361417"/>
                <a:gd name="connsiteX8" fmla="*/ 74763 w 647765"/>
                <a:gd name="connsiteY8" fmla="*/ 2355666 h 2361417"/>
                <a:gd name="connsiteX9" fmla="*/ 0 w 647765"/>
                <a:gd name="connsiteY9" fmla="*/ 0 h 236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65" h="2361417">
                  <a:moveTo>
                    <a:pt x="0" y="0"/>
                  </a:moveTo>
                  <a:lnTo>
                    <a:pt x="255522" y="0"/>
                  </a:lnTo>
                  <a:lnTo>
                    <a:pt x="392243" y="0"/>
                  </a:lnTo>
                  <a:lnTo>
                    <a:pt x="647765" y="0"/>
                  </a:lnTo>
                  <a:lnTo>
                    <a:pt x="573002" y="2355666"/>
                  </a:lnTo>
                  <a:lnTo>
                    <a:pt x="341787" y="2361417"/>
                  </a:lnTo>
                  <a:cubicBezTo>
                    <a:pt x="335819" y="1803147"/>
                    <a:pt x="421866" y="681284"/>
                    <a:pt x="323883" y="686606"/>
                  </a:cubicBezTo>
                  <a:cubicBezTo>
                    <a:pt x="225900" y="691928"/>
                    <a:pt x="311946" y="1803147"/>
                    <a:pt x="305978" y="2361417"/>
                  </a:cubicBezTo>
                  <a:lnTo>
                    <a:pt x="74763" y="2355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5" name="Rechteck 564"/>
            <p:cNvSpPr/>
            <p:nvPr/>
          </p:nvSpPr>
          <p:spPr>
            <a:xfrm flipH="1">
              <a:off x="3337162" y="3648715"/>
              <a:ext cx="664797" cy="5123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6" name="Ellipse 565"/>
            <p:cNvSpPr/>
            <p:nvPr/>
          </p:nvSpPr>
          <p:spPr>
            <a:xfrm flipH="1">
              <a:off x="3614415" y="3630130"/>
              <a:ext cx="104245" cy="10424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7" name="Gerader Verbinder 566"/>
            <p:cNvCxnSpPr/>
            <p:nvPr/>
          </p:nvCxnSpPr>
          <p:spPr>
            <a:xfrm flipH="1">
              <a:off x="3355082" y="3754938"/>
              <a:ext cx="123391" cy="0"/>
            </a:xfrm>
            <a:prstGeom prst="line">
              <a:avLst/>
            </a:prstGeom>
            <a:ln>
              <a:solidFill>
                <a:srgbClr val="7A3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8" name="Rechteck 199"/>
            <p:cNvSpPr/>
            <p:nvPr/>
          </p:nvSpPr>
          <p:spPr>
            <a:xfrm flipH="1">
              <a:off x="3166808" y="6070811"/>
              <a:ext cx="444922" cy="210859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049" h="209972">
                  <a:moveTo>
                    <a:pt x="12780" y="0"/>
                  </a:moveTo>
                  <a:cubicBezTo>
                    <a:pt x="93267" y="0"/>
                    <a:pt x="547459" y="117467"/>
                    <a:pt x="420938" y="209972"/>
                  </a:cubicBezTo>
                  <a:cubicBezTo>
                    <a:pt x="123858" y="181217"/>
                    <a:pt x="148833" y="209972"/>
                    <a:pt x="12780" y="209972"/>
                  </a:cubicBezTo>
                  <a:cubicBezTo>
                    <a:pt x="-15975" y="139981"/>
                    <a:pt x="12780" y="69991"/>
                    <a:pt x="1278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9" name="Gerader Verbinder 568"/>
            <p:cNvCxnSpPr/>
            <p:nvPr/>
          </p:nvCxnSpPr>
          <p:spPr>
            <a:xfrm>
              <a:off x="3435730" y="6103809"/>
              <a:ext cx="27328" cy="639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Gerader Verbinder 569"/>
            <p:cNvCxnSpPr/>
            <p:nvPr/>
          </p:nvCxnSpPr>
          <p:spPr>
            <a:xfrm>
              <a:off x="3392083" y="6112259"/>
              <a:ext cx="27328" cy="639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Gerader Verbinder 570"/>
            <p:cNvCxnSpPr/>
            <p:nvPr/>
          </p:nvCxnSpPr>
          <p:spPr>
            <a:xfrm>
              <a:off x="3342097" y="6112259"/>
              <a:ext cx="27328" cy="639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2" name="Freihandform 571"/>
            <p:cNvSpPr/>
            <p:nvPr/>
          </p:nvSpPr>
          <p:spPr>
            <a:xfrm flipH="1">
              <a:off x="3174134" y="6240544"/>
              <a:ext cx="436600" cy="25952"/>
            </a:xfrm>
            <a:custGeom>
              <a:avLst/>
              <a:gdLst>
                <a:gd name="connsiteX0" fmla="*/ 0 w 440371"/>
                <a:gd name="connsiteY0" fmla="*/ 0 h 30854"/>
                <a:gd name="connsiteX1" fmla="*/ 440371 w 440371"/>
                <a:gd name="connsiteY1" fmla="*/ 28049 h 30854"/>
                <a:gd name="connsiteX2" fmla="*/ 434761 w 440371"/>
                <a:gd name="connsiteY2" fmla="*/ 30854 h 30854"/>
                <a:gd name="connsiteX0" fmla="*/ 0 w 440371"/>
                <a:gd name="connsiteY0" fmla="*/ 0 h 28049"/>
                <a:gd name="connsiteX1" fmla="*/ 440371 w 440371"/>
                <a:gd name="connsiteY1" fmla="*/ 28049 h 28049"/>
                <a:gd name="connsiteX0" fmla="*/ 0 w 382835"/>
                <a:gd name="connsiteY0" fmla="*/ 0 h 22887"/>
                <a:gd name="connsiteX1" fmla="*/ 382835 w 382835"/>
                <a:gd name="connsiteY1" fmla="*/ 22887 h 22887"/>
                <a:gd name="connsiteX0" fmla="*/ 0 w 382835"/>
                <a:gd name="connsiteY0" fmla="*/ 273 h 23160"/>
                <a:gd name="connsiteX1" fmla="*/ 382835 w 382835"/>
                <a:gd name="connsiteY1" fmla="*/ 23160 h 23160"/>
                <a:gd name="connsiteX0" fmla="*/ 0 w 380622"/>
                <a:gd name="connsiteY0" fmla="*/ 663 h 11504"/>
                <a:gd name="connsiteX1" fmla="*/ 380622 w 380622"/>
                <a:gd name="connsiteY1" fmla="*/ 11504 h 11504"/>
                <a:gd name="connsiteX0" fmla="*/ 0 w 380622"/>
                <a:gd name="connsiteY0" fmla="*/ 6386 h 17227"/>
                <a:gd name="connsiteX1" fmla="*/ 380622 w 380622"/>
                <a:gd name="connsiteY1" fmla="*/ 17227 h 17227"/>
                <a:gd name="connsiteX0" fmla="*/ 0 w 323086"/>
                <a:gd name="connsiteY0" fmla="*/ 7539 h 13218"/>
                <a:gd name="connsiteX1" fmla="*/ 323086 w 323086"/>
                <a:gd name="connsiteY1" fmla="*/ 13218 h 13218"/>
                <a:gd name="connsiteX0" fmla="*/ 0 w 334151"/>
                <a:gd name="connsiteY0" fmla="*/ 7539 h 13218"/>
                <a:gd name="connsiteX1" fmla="*/ 334151 w 334151"/>
                <a:gd name="connsiteY1" fmla="*/ 13218 h 13218"/>
                <a:gd name="connsiteX0" fmla="*/ 0 w 343003"/>
                <a:gd name="connsiteY0" fmla="*/ 6734 h 15854"/>
                <a:gd name="connsiteX1" fmla="*/ 343003 w 343003"/>
                <a:gd name="connsiteY1" fmla="*/ 15854 h 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003" h="15854">
                  <a:moveTo>
                    <a:pt x="0" y="6734"/>
                  </a:moveTo>
                  <a:cubicBezTo>
                    <a:pt x="118760" y="-9729"/>
                    <a:pt x="215391" y="8225"/>
                    <a:pt x="343003" y="158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3" name="Freihandform 572"/>
            <p:cNvSpPr/>
            <p:nvPr/>
          </p:nvSpPr>
          <p:spPr>
            <a:xfrm rot="666692" flipH="1">
              <a:off x="3045497" y="3598940"/>
              <a:ext cx="99671" cy="78191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4" name="Freihandform 573"/>
            <p:cNvSpPr/>
            <p:nvPr/>
          </p:nvSpPr>
          <p:spPr>
            <a:xfrm rot="666692" flipH="1">
              <a:off x="3079903" y="2095695"/>
              <a:ext cx="662894" cy="1591637"/>
            </a:xfrm>
            <a:custGeom>
              <a:avLst/>
              <a:gdLst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283748 w 628843"/>
                <a:gd name="connsiteY9" fmla="*/ 0 h 15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843" h="1509882">
                  <a:moveTo>
                    <a:pt x="283748" y="0"/>
                  </a:moveTo>
                  <a:cubicBezTo>
                    <a:pt x="388335" y="48064"/>
                    <a:pt x="504003" y="39697"/>
                    <a:pt x="597507" y="144193"/>
                  </a:cubicBezTo>
                  <a:cubicBezTo>
                    <a:pt x="685166" y="242158"/>
                    <a:pt x="564828" y="977088"/>
                    <a:pt x="528989" y="1453251"/>
                  </a:cubicBezTo>
                  <a:lnTo>
                    <a:pt x="527798" y="1471566"/>
                  </a:lnTo>
                  <a:lnTo>
                    <a:pt x="419743" y="1471566"/>
                  </a:lnTo>
                  <a:lnTo>
                    <a:pt x="416941" y="1452929"/>
                  </a:lnTo>
                  <a:cubicBezTo>
                    <a:pt x="358605" y="1006344"/>
                    <a:pt x="387741" y="303832"/>
                    <a:pt x="366504" y="299353"/>
                  </a:cubicBezTo>
                  <a:cubicBezTo>
                    <a:pt x="343851" y="294575"/>
                    <a:pt x="370809" y="987203"/>
                    <a:pt x="293896" y="1509882"/>
                  </a:cubicBezTo>
                  <a:lnTo>
                    <a:pt x="0" y="1444736"/>
                  </a:lnTo>
                  <a:lnTo>
                    <a:pt x="28374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5" name="Freihandform 574"/>
            <p:cNvSpPr/>
            <p:nvPr/>
          </p:nvSpPr>
          <p:spPr>
            <a:xfrm rot="20933308">
              <a:off x="3575203" y="2101745"/>
              <a:ext cx="662894" cy="1591637"/>
            </a:xfrm>
            <a:custGeom>
              <a:avLst/>
              <a:gdLst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283748 w 628843"/>
                <a:gd name="connsiteY9" fmla="*/ 0 h 15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843" h="1509882">
                  <a:moveTo>
                    <a:pt x="283748" y="0"/>
                  </a:moveTo>
                  <a:cubicBezTo>
                    <a:pt x="388335" y="48064"/>
                    <a:pt x="504003" y="39697"/>
                    <a:pt x="597507" y="144193"/>
                  </a:cubicBezTo>
                  <a:cubicBezTo>
                    <a:pt x="685166" y="242158"/>
                    <a:pt x="564828" y="977088"/>
                    <a:pt x="528989" y="1453251"/>
                  </a:cubicBezTo>
                  <a:lnTo>
                    <a:pt x="527798" y="1471566"/>
                  </a:lnTo>
                  <a:lnTo>
                    <a:pt x="419743" y="1471566"/>
                  </a:lnTo>
                  <a:lnTo>
                    <a:pt x="416941" y="1452929"/>
                  </a:lnTo>
                  <a:cubicBezTo>
                    <a:pt x="358605" y="1006344"/>
                    <a:pt x="387741" y="303832"/>
                    <a:pt x="366504" y="299353"/>
                  </a:cubicBezTo>
                  <a:cubicBezTo>
                    <a:pt x="343851" y="294575"/>
                    <a:pt x="370809" y="987203"/>
                    <a:pt x="293896" y="1509882"/>
                  </a:cubicBezTo>
                  <a:lnTo>
                    <a:pt x="0" y="1444736"/>
                  </a:lnTo>
                  <a:lnTo>
                    <a:pt x="28374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6" name="Freihandform 575"/>
            <p:cNvSpPr/>
            <p:nvPr/>
          </p:nvSpPr>
          <p:spPr>
            <a:xfrm flipH="1">
              <a:off x="3539632" y="1843900"/>
              <a:ext cx="251779" cy="57218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719" h="56978">
                  <a:moveTo>
                    <a:pt x="1" y="13428"/>
                  </a:moveTo>
                  <a:cubicBezTo>
                    <a:pt x="-416" y="5517"/>
                    <a:pt x="97463" y="-7150"/>
                    <a:pt x="120781" y="9506"/>
                  </a:cubicBezTo>
                  <a:cubicBezTo>
                    <a:pt x="161588" y="-10481"/>
                    <a:pt x="252363" y="5718"/>
                    <a:pt x="250697" y="15712"/>
                  </a:cubicBezTo>
                  <a:cubicBezTo>
                    <a:pt x="249031" y="25706"/>
                    <a:pt x="170490" y="57356"/>
                    <a:pt x="123280" y="56975"/>
                  </a:cubicBezTo>
                  <a:cubicBezTo>
                    <a:pt x="76070" y="56594"/>
                    <a:pt x="418" y="21340"/>
                    <a:pt x="1" y="13428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7" name="Ellipse 576"/>
            <p:cNvSpPr/>
            <p:nvPr/>
          </p:nvSpPr>
          <p:spPr>
            <a:xfrm>
              <a:off x="3328092" y="1281822"/>
              <a:ext cx="277383" cy="277383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8" name="Ellipse 577"/>
            <p:cNvSpPr/>
            <p:nvPr/>
          </p:nvSpPr>
          <p:spPr>
            <a:xfrm>
              <a:off x="3655352" y="1281822"/>
              <a:ext cx="277383" cy="277383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79" name="Gerader Verbinder 578"/>
            <p:cNvCxnSpPr>
              <a:stCxn id="577" idx="7"/>
              <a:endCxn id="578" idx="1"/>
            </p:cNvCxnSpPr>
            <p:nvPr/>
          </p:nvCxnSpPr>
          <p:spPr>
            <a:xfrm>
              <a:off x="3564854" y="1322442"/>
              <a:ext cx="131119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Gerader Verbinder 579"/>
            <p:cNvCxnSpPr/>
            <p:nvPr/>
          </p:nvCxnSpPr>
          <p:spPr>
            <a:xfrm>
              <a:off x="3919285" y="1354242"/>
              <a:ext cx="133199" cy="9431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Gerader Verbinder 580"/>
            <p:cNvCxnSpPr/>
            <p:nvPr/>
          </p:nvCxnSpPr>
          <p:spPr>
            <a:xfrm flipV="1">
              <a:off x="3207148" y="1354241"/>
              <a:ext cx="133199" cy="9431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2" name="Gruppieren 581"/>
          <p:cNvGrpSpPr/>
          <p:nvPr/>
        </p:nvGrpSpPr>
        <p:grpSpPr>
          <a:xfrm flipH="1">
            <a:off x="5929715" y="154267"/>
            <a:ext cx="1109366" cy="3268270"/>
            <a:chOff x="2159785" y="701436"/>
            <a:chExt cx="1898944" cy="5594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3" name="Rechteck 582"/>
            <p:cNvSpPr/>
            <p:nvPr/>
          </p:nvSpPr>
          <p:spPr>
            <a:xfrm>
              <a:off x="2983842" y="1947043"/>
              <a:ext cx="259751" cy="34324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4" name="Freihandform 583"/>
            <p:cNvSpPr/>
            <p:nvPr/>
          </p:nvSpPr>
          <p:spPr>
            <a:xfrm>
              <a:off x="2718630" y="749062"/>
              <a:ext cx="812492" cy="1097098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497" h="1012567">
                  <a:moveTo>
                    <a:pt x="406396" y="262"/>
                  </a:moveTo>
                  <a:cubicBezTo>
                    <a:pt x="741104" y="-7976"/>
                    <a:pt x="695183" y="179200"/>
                    <a:pt x="775085" y="307270"/>
                  </a:cubicBezTo>
                  <a:lnTo>
                    <a:pt x="812497" y="381909"/>
                  </a:lnTo>
                  <a:lnTo>
                    <a:pt x="810198" y="390493"/>
                  </a:lnTo>
                  <a:cubicBezTo>
                    <a:pt x="745858" y="673335"/>
                    <a:pt x="717015" y="994032"/>
                    <a:pt x="404197" y="1011890"/>
                  </a:cubicBezTo>
                  <a:cubicBezTo>
                    <a:pt x="91380" y="1029748"/>
                    <a:pt x="65458" y="691193"/>
                    <a:pt x="3674" y="397189"/>
                  </a:cubicBezTo>
                  <a:lnTo>
                    <a:pt x="0" y="382499"/>
                  </a:lnTo>
                  <a:lnTo>
                    <a:pt x="37707" y="307270"/>
                  </a:lnTo>
                  <a:cubicBezTo>
                    <a:pt x="117610" y="179200"/>
                    <a:pt x="71688" y="8500"/>
                    <a:pt x="406396" y="262"/>
                  </a:cubicBezTo>
                  <a:close/>
                </a:path>
              </a:pathLst>
            </a:cu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5" name="Abgerundetes Rechteck 584"/>
            <p:cNvSpPr/>
            <p:nvPr/>
          </p:nvSpPr>
          <p:spPr>
            <a:xfrm>
              <a:off x="3040797" y="1812674"/>
              <a:ext cx="137093" cy="613364"/>
            </a:xfrm>
            <a:prstGeom prst="roundRect">
              <a:avLst/>
            </a:pr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6" name="Freihandform 585"/>
            <p:cNvSpPr/>
            <p:nvPr/>
          </p:nvSpPr>
          <p:spPr>
            <a:xfrm rot="604363">
              <a:off x="3825464" y="3618910"/>
              <a:ext cx="209218" cy="298178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7" name="Rechteck 44"/>
            <p:cNvSpPr/>
            <p:nvPr/>
          </p:nvSpPr>
          <p:spPr>
            <a:xfrm flipH="1">
              <a:off x="3354652" y="4607300"/>
              <a:ext cx="234095" cy="1496459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8" name="Freihandform 587"/>
            <p:cNvSpPr/>
            <p:nvPr/>
          </p:nvSpPr>
          <p:spPr>
            <a:xfrm rot="20995637" flipH="1">
              <a:off x="2200216" y="3618910"/>
              <a:ext cx="209218" cy="298178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9" name="Abgerundetes Rechteck 588"/>
            <p:cNvSpPr/>
            <p:nvPr/>
          </p:nvSpPr>
          <p:spPr>
            <a:xfrm>
              <a:off x="2931880" y="1133312"/>
              <a:ext cx="52274" cy="4814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0" name="Abgerundetes Rechteck 589"/>
            <p:cNvSpPr/>
            <p:nvPr/>
          </p:nvSpPr>
          <p:spPr>
            <a:xfrm>
              <a:off x="3266746" y="1133312"/>
              <a:ext cx="52274" cy="4814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1" name="Freihandform 590"/>
            <p:cNvSpPr/>
            <p:nvPr/>
          </p:nvSpPr>
          <p:spPr>
            <a:xfrm rot="10800000">
              <a:off x="3040796" y="1342883"/>
              <a:ext cx="137092" cy="96185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92" name="Gerader Verbinder 591"/>
            <p:cNvCxnSpPr/>
            <p:nvPr/>
          </p:nvCxnSpPr>
          <p:spPr>
            <a:xfrm flipV="1">
              <a:off x="2899286" y="1094670"/>
              <a:ext cx="84555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3" name="Gerader Verbinder 592"/>
            <p:cNvCxnSpPr/>
            <p:nvPr/>
          </p:nvCxnSpPr>
          <p:spPr>
            <a:xfrm flipH="1" flipV="1">
              <a:off x="3261678" y="1094670"/>
              <a:ext cx="84555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94" name="Freihandform 593"/>
            <p:cNvSpPr/>
            <p:nvPr/>
          </p:nvSpPr>
          <p:spPr>
            <a:xfrm>
              <a:off x="2976825" y="1598533"/>
              <a:ext cx="266768" cy="89660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0" h="82752">
                  <a:moveTo>
                    <a:pt x="2" y="7112"/>
                  </a:moveTo>
                  <a:cubicBezTo>
                    <a:pt x="-415" y="-799"/>
                    <a:pt x="46663" y="31268"/>
                    <a:pt x="124792" y="35274"/>
                  </a:cubicBezTo>
                  <a:cubicBezTo>
                    <a:pt x="202921" y="39280"/>
                    <a:pt x="268405" y="-8619"/>
                    <a:pt x="266739" y="1375"/>
                  </a:cubicBezTo>
                  <a:cubicBezTo>
                    <a:pt x="265073" y="11369"/>
                    <a:pt x="207841" y="81787"/>
                    <a:pt x="127291" y="82743"/>
                  </a:cubicBezTo>
                  <a:cubicBezTo>
                    <a:pt x="46741" y="83699"/>
                    <a:pt x="419" y="15024"/>
                    <a:pt x="2" y="711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5" name="Rechteck 285"/>
            <p:cNvSpPr/>
            <p:nvPr/>
          </p:nvSpPr>
          <p:spPr>
            <a:xfrm rot="20933443">
              <a:off x="2689111" y="6074958"/>
              <a:ext cx="205435" cy="123127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6" name="Rechteck 44"/>
            <p:cNvSpPr/>
            <p:nvPr/>
          </p:nvSpPr>
          <p:spPr>
            <a:xfrm>
              <a:off x="2657444" y="4607300"/>
              <a:ext cx="234095" cy="1496459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7" name="Rechteck 199"/>
            <p:cNvSpPr/>
            <p:nvPr/>
          </p:nvSpPr>
          <p:spPr>
            <a:xfrm flipH="1">
              <a:off x="2257051" y="6048046"/>
              <a:ext cx="668182" cy="247835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  <a:gd name="connsiteX0" fmla="*/ 12780 w 532180"/>
                <a:gd name="connsiteY0" fmla="*/ 5244 h 237239"/>
                <a:gd name="connsiteX1" fmla="*/ 166590 w 532180"/>
                <a:gd name="connsiteY1" fmla="*/ 32888 h 237239"/>
                <a:gd name="connsiteX2" fmla="*/ 454524 w 532180"/>
                <a:gd name="connsiteY2" fmla="*/ 220642 h 237239"/>
                <a:gd name="connsiteX3" fmla="*/ 12780 w 532180"/>
                <a:gd name="connsiteY3" fmla="*/ 215216 h 237239"/>
                <a:gd name="connsiteX4" fmla="*/ 12780 w 532180"/>
                <a:gd name="connsiteY4" fmla="*/ 5244 h 237239"/>
                <a:gd name="connsiteX0" fmla="*/ 12780 w 532180"/>
                <a:gd name="connsiteY0" fmla="*/ 5244 h 237239"/>
                <a:gd name="connsiteX1" fmla="*/ 166590 w 532180"/>
                <a:gd name="connsiteY1" fmla="*/ 32888 h 237239"/>
                <a:gd name="connsiteX2" fmla="*/ 454524 w 532180"/>
                <a:gd name="connsiteY2" fmla="*/ 220642 h 237239"/>
                <a:gd name="connsiteX3" fmla="*/ 12780 w 532180"/>
                <a:gd name="connsiteY3" fmla="*/ 215216 h 237239"/>
                <a:gd name="connsiteX4" fmla="*/ 12780 w 532180"/>
                <a:gd name="connsiteY4" fmla="*/ 5244 h 237239"/>
                <a:gd name="connsiteX0" fmla="*/ 12780 w 516927"/>
                <a:gd name="connsiteY0" fmla="*/ 5244 h 220642"/>
                <a:gd name="connsiteX1" fmla="*/ 166590 w 516927"/>
                <a:gd name="connsiteY1" fmla="*/ 32888 h 220642"/>
                <a:gd name="connsiteX2" fmla="*/ 454524 w 516927"/>
                <a:gd name="connsiteY2" fmla="*/ 220642 h 220642"/>
                <a:gd name="connsiteX3" fmla="*/ 12780 w 516927"/>
                <a:gd name="connsiteY3" fmla="*/ 215216 h 220642"/>
                <a:gd name="connsiteX4" fmla="*/ 12780 w 516927"/>
                <a:gd name="connsiteY4" fmla="*/ 5244 h 220642"/>
                <a:gd name="connsiteX0" fmla="*/ 12780 w 516927"/>
                <a:gd name="connsiteY0" fmla="*/ 5244 h 231742"/>
                <a:gd name="connsiteX1" fmla="*/ 166590 w 516927"/>
                <a:gd name="connsiteY1" fmla="*/ 32888 h 231742"/>
                <a:gd name="connsiteX2" fmla="*/ 454524 w 516927"/>
                <a:gd name="connsiteY2" fmla="*/ 220642 h 231742"/>
                <a:gd name="connsiteX3" fmla="*/ 123525 w 516927"/>
                <a:gd name="connsiteY3" fmla="*/ 210479 h 231742"/>
                <a:gd name="connsiteX4" fmla="*/ 12780 w 516927"/>
                <a:gd name="connsiteY4" fmla="*/ 215216 h 231742"/>
                <a:gd name="connsiteX5" fmla="*/ 12780 w 516927"/>
                <a:gd name="connsiteY5" fmla="*/ 5244 h 231742"/>
                <a:gd name="connsiteX0" fmla="*/ 12780 w 516927"/>
                <a:gd name="connsiteY0" fmla="*/ 5244 h 229107"/>
                <a:gd name="connsiteX1" fmla="*/ 166590 w 516927"/>
                <a:gd name="connsiteY1" fmla="*/ 32888 h 229107"/>
                <a:gd name="connsiteX2" fmla="*/ 454524 w 516927"/>
                <a:gd name="connsiteY2" fmla="*/ 220642 h 229107"/>
                <a:gd name="connsiteX3" fmla="*/ 123525 w 516927"/>
                <a:gd name="connsiteY3" fmla="*/ 210479 h 229107"/>
                <a:gd name="connsiteX4" fmla="*/ 12780 w 516927"/>
                <a:gd name="connsiteY4" fmla="*/ 215216 h 229107"/>
                <a:gd name="connsiteX5" fmla="*/ 12780 w 516927"/>
                <a:gd name="connsiteY5" fmla="*/ 5244 h 229107"/>
                <a:gd name="connsiteX0" fmla="*/ 12780 w 516927"/>
                <a:gd name="connsiteY0" fmla="*/ 5244 h 241934"/>
                <a:gd name="connsiteX1" fmla="*/ 166590 w 516927"/>
                <a:gd name="connsiteY1" fmla="*/ 32888 h 241934"/>
                <a:gd name="connsiteX2" fmla="*/ 454524 w 516927"/>
                <a:gd name="connsiteY2" fmla="*/ 220642 h 241934"/>
                <a:gd name="connsiteX3" fmla="*/ 123525 w 516927"/>
                <a:gd name="connsiteY3" fmla="*/ 210479 h 241934"/>
                <a:gd name="connsiteX4" fmla="*/ 12780 w 516927"/>
                <a:gd name="connsiteY4" fmla="*/ 215216 h 241934"/>
                <a:gd name="connsiteX5" fmla="*/ 12780 w 516927"/>
                <a:gd name="connsiteY5" fmla="*/ 5244 h 241934"/>
                <a:gd name="connsiteX0" fmla="*/ 12780 w 516927"/>
                <a:gd name="connsiteY0" fmla="*/ 5244 h 238728"/>
                <a:gd name="connsiteX1" fmla="*/ 166590 w 516927"/>
                <a:gd name="connsiteY1" fmla="*/ 32888 h 238728"/>
                <a:gd name="connsiteX2" fmla="*/ 454524 w 516927"/>
                <a:gd name="connsiteY2" fmla="*/ 220642 h 238728"/>
                <a:gd name="connsiteX3" fmla="*/ 123525 w 516927"/>
                <a:gd name="connsiteY3" fmla="*/ 210479 h 238728"/>
                <a:gd name="connsiteX4" fmla="*/ 12780 w 516927"/>
                <a:gd name="connsiteY4" fmla="*/ 215216 h 238728"/>
                <a:gd name="connsiteX5" fmla="*/ 12780 w 516927"/>
                <a:gd name="connsiteY5" fmla="*/ 5244 h 238728"/>
                <a:gd name="connsiteX0" fmla="*/ 12780 w 516927"/>
                <a:gd name="connsiteY0" fmla="*/ 5244 h 232105"/>
                <a:gd name="connsiteX1" fmla="*/ 166590 w 516927"/>
                <a:gd name="connsiteY1" fmla="*/ 32888 h 232105"/>
                <a:gd name="connsiteX2" fmla="*/ 454524 w 516927"/>
                <a:gd name="connsiteY2" fmla="*/ 220642 h 232105"/>
                <a:gd name="connsiteX3" fmla="*/ 123525 w 516927"/>
                <a:gd name="connsiteY3" fmla="*/ 210479 h 232105"/>
                <a:gd name="connsiteX4" fmla="*/ 12780 w 516927"/>
                <a:gd name="connsiteY4" fmla="*/ 215216 h 232105"/>
                <a:gd name="connsiteX5" fmla="*/ 12780 w 516927"/>
                <a:gd name="connsiteY5" fmla="*/ 5244 h 232105"/>
                <a:gd name="connsiteX0" fmla="*/ 12780 w 516927"/>
                <a:gd name="connsiteY0" fmla="*/ 5244 h 224471"/>
                <a:gd name="connsiteX1" fmla="*/ 166590 w 516927"/>
                <a:gd name="connsiteY1" fmla="*/ 32888 h 224471"/>
                <a:gd name="connsiteX2" fmla="*/ 454524 w 516927"/>
                <a:gd name="connsiteY2" fmla="*/ 220642 h 224471"/>
                <a:gd name="connsiteX3" fmla="*/ 121052 w 516927"/>
                <a:gd name="connsiteY3" fmla="*/ 192774 h 224471"/>
                <a:gd name="connsiteX4" fmla="*/ 12780 w 516927"/>
                <a:gd name="connsiteY4" fmla="*/ 215216 h 224471"/>
                <a:gd name="connsiteX5" fmla="*/ 12780 w 516927"/>
                <a:gd name="connsiteY5" fmla="*/ 5244 h 224471"/>
                <a:gd name="connsiteX0" fmla="*/ 12780 w 516927"/>
                <a:gd name="connsiteY0" fmla="*/ 5244 h 227689"/>
                <a:gd name="connsiteX1" fmla="*/ 166590 w 516927"/>
                <a:gd name="connsiteY1" fmla="*/ 32888 h 227689"/>
                <a:gd name="connsiteX2" fmla="*/ 454524 w 516927"/>
                <a:gd name="connsiteY2" fmla="*/ 220642 h 227689"/>
                <a:gd name="connsiteX3" fmla="*/ 121052 w 516927"/>
                <a:gd name="connsiteY3" fmla="*/ 192774 h 227689"/>
                <a:gd name="connsiteX4" fmla="*/ 12780 w 516927"/>
                <a:gd name="connsiteY4" fmla="*/ 215216 h 227689"/>
                <a:gd name="connsiteX5" fmla="*/ 12780 w 516927"/>
                <a:gd name="connsiteY5" fmla="*/ 5244 h 227689"/>
                <a:gd name="connsiteX0" fmla="*/ 12780 w 516927"/>
                <a:gd name="connsiteY0" fmla="*/ 5244 h 227689"/>
                <a:gd name="connsiteX1" fmla="*/ 166590 w 516927"/>
                <a:gd name="connsiteY1" fmla="*/ 32888 h 227689"/>
                <a:gd name="connsiteX2" fmla="*/ 454524 w 516927"/>
                <a:gd name="connsiteY2" fmla="*/ 220642 h 227689"/>
                <a:gd name="connsiteX3" fmla="*/ 121052 w 516927"/>
                <a:gd name="connsiteY3" fmla="*/ 192774 h 227689"/>
                <a:gd name="connsiteX4" fmla="*/ 12780 w 516927"/>
                <a:gd name="connsiteY4" fmla="*/ 200462 h 227689"/>
                <a:gd name="connsiteX5" fmla="*/ 12780 w 516927"/>
                <a:gd name="connsiteY5" fmla="*/ 5244 h 227689"/>
                <a:gd name="connsiteX0" fmla="*/ 12780 w 516927"/>
                <a:gd name="connsiteY0" fmla="*/ 5244 h 228739"/>
                <a:gd name="connsiteX1" fmla="*/ 166590 w 516927"/>
                <a:gd name="connsiteY1" fmla="*/ 32888 h 228739"/>
                <a:gd name="connsiteX2" fmla="*/ 454524 w 516927"/>
                <a:gd name="connsiteY2" fmla="*/ 220642 h 228739"/>
                <a:gd name="connsiteX3" fmla="*/ 121052 w 516927"/>
                <a:gd name="connsiteY3" fmla="*/ 192774 h 228739"/>
                <a:gd name="connsiteX4" fmla="*/ 12780 w 516927"/>
                <a:gd name="connsiteY4" fmla="*/ 200462 h 228739"/>
                <a:gd name="connsiteX5" fmla="*/ 12780 w 516927"/>
                <a:gd name="connsiteY5" fmla="*/ 5244 h 22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927" h="228739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595932" y="170334"/>
                    <a:pt x="454524" y="220642"/>
                  </a:cubicBezTo>
                  <a:cubicBezTo>
                    <a:pt x="395405" y="253192"/>
                    <a:pt x="127892" y="175973"/>
                    <a:pt x="121052" y="192774"/>
                  </a:cubicBezTo>
                  <a:cubicBezTo>
                    <a:pt x="106791" y="227279"/>
                    <a:pt x="13922" y="216963"/>
                    <a:pt x="12780" y="200462"/>
                  </a:cubicBezTo>
                  <a:cubicBezTo>
                    <a:pt x="-15975" y="130471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8" name="Freihandform 597"/>
            <p:cNvSpPr/>
            <p:nvPr/>
          </p:nvSpPr>
          <p:spPr>
            <a:xfrm>
              <a:off x="2597271" y="701436"/>
              <a:ext cx="1048474" cy="882697"/>
            </a:xfrm>
            <a:custGeom>
              <a:avLst/>
              <a:gdLst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9656 w 1004044"/>
                <a:gd name="connsiteY6" fmla="*/ 2715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67322 w 1004044"/>
                <a:gd name="connsiteY6" fmla="*/ 27090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75788 w 1004044"/>
                <a:gd name="connsiteY6" fmla="*/ 23339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399 w 1004421"/>
                <a:gd name="connsiteY0" fmla="*/ 10650 h 901654"/>
                <a:gd name="connsiteX1" fmla="*/ 1004421 w 1004421"/>
                <a:gd name="connsiteY1" fmla="*/ 512672 h 901654"/>
                <a:gd name="connsiteX2" fmla="*/ 857382 w 1004421"/>
                <a:gd name="connsiteY2" fmla="*/ 867655 h 901654"/>
                <a:gd name="connsiteX3" fmla="*/ 835216 w 1004421"/>
                <a:gd name="connsiteY3" fmla="*/ 885944 h 901654"/>
                <a:gd name="connsiteX4" fmla="*/ 850554 w 1004421"/>
                <a:gd name="connsiteY4" fmla="*/ 822068 h 901654"/>
                <a:gd name="connsiteX5" fmla="*/ 857616 w 1004421"/>
                <a:gd name="connsiteY5" fmla="*/ 731514 h 901654"/>
                <a:gd name="connsiteX6" fmla="*/ 476165 w 1004421"/>
                <a:gd name="connsiteY6" fmla="*/ 244043 h 901654"/>
                <a:gd name="connsiteX7" fmla="*/ 162450 w 1004421"/>
                <a:gd name="connsiteY7" fmla="*/ 731514 h 901654"/>
                <a:gd name="connsiteX8" fmla="*/ 169512 w 1004421"/>
                <a:gd name="connsiteY8" fmla="*/ 822068 h 901654"/>
                <a:gd name="connsiteX9" fmla="*/ 188623 w 1004421"/>
                <a:gd name="connsiteY9" fmla="*/ 901654 h 901654"/>
                <a:gd name="connsiteX10" fmla="*/ 147416 w 1004421"/>
                <a:gd name="connsiteY10" fmla="*/ 867655 h 901654"/>
                <a:gd name="connsiteX11" fmla="*/ 377 w 1004421"/>
                <a:gd name="connsiteY11" fmla="*/ 512672 h 901654"/>
                <a:gd name="connsiteX12" fmla="*/ 119023 w 1004421"/>
                <a:gd name="connsiteY12" fmla="*/ 196898 h 901654"/>
                <a:gd name="connsiteX13" fmla="*/ 502399 w 1004421"/>
                <a:gd name="connsiteY13" fmla="*/ 10650 h 901654"/>
                <a:gd name="connsiteX0" fmla="*/ 502399 w 1004421"/>
                <a:gd name="connsiteY0" fmla="*/ 18249 h 909253"/>
                <a:gd name="connsiteX1" fmla="*/ 728624 w 1004421"/>
                <a:gd name="connsiteY1" fmla="*/ 63836 h 909253"/>
                <a:gd name="connsiteX2" fmla="*/ 1004421 w 1004421"/>
                <a:gd name="connsiteY2" fmla="*/ 520271 h 909253"/>
                <a:gd name="connsiteX3" fmla="*/ 857382 w 1004421"/>
                <a:gd name="connsiteY3" fmla="*/ 875254 h 909253"/>
                <a:gd name="connsiteX4" fmla="*/ 835216 w 1004421"/>
                <a:gd name="connsiteY4" fmla="*/ 893543 h 909253"/>
                <a:gd name="connsiteX5" fmla="*/ 850554 w 1004421"/>
                <a:gd name="connsiteY5" fmla="*/ 829667 h 909253"/>
                <a:gd name="connsiteX6" fmla="*/ 857616 w 1004421"/>
                <a:gd name="connsiteY6" fmla="*/ 739113 h 909253"/>
                <a:gd name="connsiteX7" fmla="*/ 476165 w 1004421"/>
                <a:gd name="connsiteY7" fmla="*/ 251642 h 909253"/>
                <a:gd name="connsiteX8" fmla="*/ 162450 w 1004421"/>
                <a:gd name="connsiteY8" fmla="*/ 739113 h 909253"/>
                <a:gd name="connsiteX9" fmla="*/ 169512 w 1004421"/>
                <a:gd name="connsiteY9" fmla="*/ 829667 h 909253"/>
                <a:gd name="connsiteX10" fmla="*/ 188623 w 1004421"/>
                <a:gd name="connsiteY10" fmla="*/ 909253 h 909253"/>
                <a:gd name="connsiteX11" fmla="*/ 147416 w 1004421"/>
                <a:gd name="connsiteY11" fmla="*/ 875254 h 909253"/>
                <a:gd name="connsiteX12" fmla="*/ 377 w 1004421"/>
                <a:gd name="connsiteY12" fmla="*/ 520271 h 909253"/>
                <a:gd name="connsiteX13" fmla="*/ 119023 w 1004421"/>
                <a:gd name="connsiteY13" fmla="*/ 204497 h 909253"/>
                <a:gd name="connsiteX14" fmla="*/ 502399 w 1004421"/>
                <a:gd name="connsiteY14" fmla="*/ 18249 h 909253"/>
                <a:gd name="connsiteX0" fmla="*/ 502399 w 1005552"/>
                <a:gd name="connsiteY0" fmla="*/ 18249 h 909253"/>
                <a:gd name="connsiteX1" fmla="*/ 728624 w 1005552"/>
                <a:gd name="connsiteY1" fmla="*/ 63836 h 909253"/>
                <a:gd name="connsiteX2" fmla="*/ 914891 w 1005552"/>
                <a:gd name="connsiteY2" fmla="*/ 317027 h 909253"/>
                <a:gd name="connsiteX3" fmla="*/ 1004421 w 1005552"/>
                <a:gd name="connsiteY3" fmla="*/ 520271 h 909253"/>
                <a:gd name="connsiteX4" fmla="*/ 857382 w 1005552"/>
                <a:gd name="connsiteY4" fmla="*/ 875254 h 909253"/>
                <a:gd name="connsiteX5" fmla="*/ 835216 w 1005552"/>
                <a:gd name="connsiteY5" fmla="*/ 893543 h 909253"/>
                <a:gd name="connsiteX6" fmla="*/ 850554 w 1005552"/>
                <a:gd name="connsiteY6" fmla="*/ 829667 h 909253"/>
                <a:gd name="connsiteX7" fmla="*/ 857616 w 1005552"/>
                <a:gd name="connsiteY7" fmla="*/ 739113 h 909253"/>
                <a:gd name="connsiteX8" fmla="*/ 476165 w 1005552"/>
                <a:gd name="connsiteY8" fmla="*/ 251642 h 909253"/>
                <a:gd name="connsiteX9" fmla="*/ 162450 w 1005552"/>
                <a:gd name="connsiteY9" fmla="*/ 739113 h 909253"/>
                <a:gd name="connsiteX10" fmla="*/ 169512 w 1005552"/>
                <a:gd name="connsiteY10" fmla="*/ 829667 h 909253"/>
                <a:gd name="connsiteX11" fmla="*/ 188623 w 1005552"/>
                <a:gd name="connsiteY11" fmla="*/ 909253 h 909253"/>
                <a:gd name="connsiteX12" fmla="*/ 147416 w 1005552"/>
                <a:gd name="connsiteY12" fmla="*/ 875254 h 909253"/>
                <a:gd name="connsiteX13" fmla="*/ 377 w 1005552"/>
                <a:gd name="connsiteY13" fmla="*/ 520271 h 909253"/>
                <a:gd name="connsiteX14" fmla="*/ 119023 w 1005552"/>
                <a:gd name="connsiteY14" fmla="*/ 204497 h 909253"/>
                <a:gd name="connsiteX15" fmla="*/ 502399 w 1005552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868791 w 1010253"/>
                <a:gd name="connsiteY1" fmla="*/ 128255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62317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2022 w 1005175"/>
                <a:gd name="connsiteY0" fmla="*/ 51660 h 942664"/>
                <a:gd name="connsiteX1" fmla="*/ 863713 w 1005175"/>
                <a:gd name="connsiteY1" fmla="*/ 162888 h 942664"/>
                <a:gd name="connsiteX2" fmla="*/ 914514 w 1005175"/>
                <a:gd name="connsiteY2" fmla="*/ 350438 h 942664"/>
                <a:gd name="connsiteX3" fmla="*/ 1004044 w 1005175"/>
                <a:gd name="connsiteY3" fmla="*/ 553682 h 942664"/>
                <a:gd name="connsiteX4" fmla="*/ 857005 w 1005175"/>
                <a:gd name="connsiteY4" fmla="*/ 908665 h 942664"/>
                <a:gd name="connsiteX5" fmla="*/ 834839 w 1005175"/>
                <a:gd name="connsiteY5" fmla="*/ 926954 h 942664"/>
                <a:gd name="connsiteX6" fmla="*/ 850177 w 1005175"/>
                <a:gd name="connsiteY6" fmla="*/ 863078 h 942664"/>
                <a:gd name="connsiteX7" fmla="*/ 857239 w 1005175"/>
                <a:gd name="connsiteY7" fmla="*/ 772524 h 942664"/>
                <a:gd name="connsiteX8" fmla="*/ 475788 w 1005175"/>
                <a:gd name="connsiteY8" fmla="*/ 285053 h 942664"/>
                <a:gd name="connsiteX9" fmla="*/ 162073 w 1005175"/>
                <a:gd name="connsiteY9" fmla="*/ 772524 h 942664"/>
                <a:gd name="connsiteX10" fmla="*/ 169135 w 1005175"/>
                <a:gd name="connsiteY10" fmla="*/ 863078 h 942664"/>
                <a:gd name="connsiteX11" fmla="*/ 188246 w 1005175"/>
                <a:gd name="connsiteY11" fmla="*/ 942664 h 942664"/>
                <a:gd name="connsiteX12" fmla="*/ 147039 w 1005175"/>
                <a:gd name="connsiteY12" fmla="*/ 908665 h 942664"/>
                <a:gd name="connsiteX13" fmla="*/ 0 w 1005175"/>
                <a:gd name="connsiteY13" fmla="*/ 553682 h 942664"/>
                <a:gd name="connsiteX14" fmla="*/ 502022 w 1005175"/>
                <a:gd name="connsiteY14" fmla="*/ 51660 h 942664"/>
                <a:gd name="connsiteX0" fmla="*/ 502022 w 1005175"/>
                <a:gd name="connsiteY0" fmla="*/ 49152 h 940156"/>
                <a:gd name="connsiteX1" fmla="*/ 863713 w 1005175"/>
                <a:gd name="connsiteY1" fmla="*/ 160380 h 940156"/>
                <a:gd name="connsiteX2" fmla="*/ 914514 w 1005175"/>
                <a:gd name="connsiteY2" fmla="*/ 347930 h 940156"/>
                <a:gd name="connsiteX3" fmla="*/ 1004044 w 1005175"/>
                <a:gd name="connsiteY3" fmla="*/ 551174 h 940156"/>
                <a:gd name="connsiteX4" fmla="*/ 857005 w 1005175"/>
                <a:gd name="connsiteY4" fmla="*/ 906157 h 940156"/>
                <a:gd name="connsiteX5" fmla="*/ 834839 w 1005175"/>
                <a:gd name="connsiteY5" fmla="*/ 924446 h 940156"/>
                <a:gd name="connsiteX6" fmla="*/ 850177 w 1005175"/>
                <a:gd name="connsiteY6" fmla="*/ 860570 h 940156"/>
                <a:gd name="connsiteX7" fmla="*/ 857239 w 1005175"/>
                <a:gd name="connsiteY7" fmla="*/ 770016 h 940156"/>
                <a:gd name="connsiteX8" fmla="*/ 475788 w 1005175"/>
                <a:gd name="connsiteY8" fmla="*/ 282545 h 940156"/>
                <a:gd name="connsiteX9" fmla="*/ 162073 w 1005175"/>
                <a:gd name="connsiteY9" fmla="*/ 770016 h 940156"/>
                <a:gd name="connsiteX10" fmla="*/ 169135 w 1005175"/>
                <a:gd name="connsiteY10" fmla="*/ 860570 h 940156"/>
                <a:gd name="connsiteX11" fmla="*/ 188246 w 1005175"/>
                <a:gd name="connsiteY11" fmla="*/ 940156 h 940156"/>
                <a:gd name="connsiteX12" fmla="*/ 147039 w 1005175"/>
                <a:gd name="connsiteY12" fmla="*/ 906157 h 940156"/>
                <a:gd name="connsiteX13" fmla="*/ 0 w 1005175"/>
                <a:gd name="connsiteY13" fmla="*/ 551174 h 940156"/>
                <a:gd name="connsiteX14" fmla="*/ 502022 w 1005175"/>
                <a:gd name="connsiteY14" fmla="*/ 49152 h 940156"/>
                <a:gd name="connsiteX0" fmla="*/ 502022 w 1005175"/>
                <a:gd name="connsiteY0" fmla="*/ 49152 h 940156"/>
                <a:gd name="connsiteX1" fmla="*/ 914514 w 1005175"/>
                <a:gd name="connsiteY1" fmla="*/ 347930 h 940156"/>
                <a:gd name="connsiteX2" fmla="*/ 1004044 w 1005175"/>
                <a:gd name="connsiteY2" fmla="*/ 551174 h 940156"/>
                <a:gd name="connsiteX3" fmla="*/ 857005 w 1005175"/>
                <a:gd name="connsiteY3" fmla="*/ 906157 h 940156"/>
                <a:gd name="connsiteX4" fmla="*/ 834839 w 1005175"/>
                <a:gd name="connsiteY4" fmla="*/ 924446 h 940156"/>
                <a:gd name="connsiteX5" fmla="*/ 850177 w 1005175"/>
                <a:gd name="connsiteY5" fmla="*/ 860570 h 940156"/>
                <a:gd name="connsiteX6" fmla="*/ 857239 w 1005175"/>
                <a:gd name="connsiteY6" fmla="*/ 770016 h 940156"/>
                <a:gd name="connsiteX7" fmla="*/ 475788 w 1005175"/>
                <a:gd name="connsiteY7" fmla="*/ 282545 h 940156"/>
                <a:gd name="connsiteX8" fmla="*/ 162073 w 1005175"/>
                <a:gd name="connsiteY8" fmla="*/ 770016 h 940156"/>
                <a:gd name="connsiteX9" fmla="*/ 169135 w 1005175"/>
                <a:gd name="connsiteY9" fmla="*/ 860570 h 940156"/>
                <a:gd name="connsiteX10" fmla="*/ 188246 w 1005175"/>
                <a:gd name="connsiteY10" fmla="*/ 940156 h 940156"/>
                <a:gd name="connsiteX11" fmla="*/ 147039 w 1005175"/>
                <a:gd name="connsiteY11" fmla="*/ 906157 h 940156"/>
                <a:gd name="connsiteX12" fmla="*/ 0 w 1005175"/>
                <a:gd name="connsiteY12" fmla="*/ 551174 h 940156"/>
                <a:gd name="connsiteX13" fmla="*/ 502022 w 1005175"/>
                <a:gd name="connsiteY13" fmla="*/ 49152 h 940156"/>
                <a:gd name="connsiteX0" fmla="*/ 502022 w 1005318"/>
                <a:gd name="connsiteY0" fmla="*/ 49152 h 940156"/>
                <a:gd name="connsiteX1" fmla="*/ 914514 w 1005318"/>
                <a:gd name="connsiteY1" fmla="*/ 347930 h 940156"/>
                <a:gd name="connsiteX2" fmla="*/ 1004044 w 1005318"/>
                <a:gd name="connsiteY2" fmla="*/ 551174 h 940156"/>
                <a:gd name="connsiteX3" fmla="*/ 857005 w 1005318"/>
                <a:gd name="connsiteY3" fmla="*/ 906157 h 940156"/>
                <a:gd name="connsiteX4" fmla="*/ 834839 w 1005318"/>
                <a:gd name="connsiteY4" fmla="*/ 924446 h 940156"/>
                <a:gd name="connsiteX5" fmla="*/ 850177 w 1005318"/>
                <a:gd name="connsiteY5" fmla="*/ 860570 h 940156"/>
                <a:gd name="connsiteX6" fmla="*/ 857239 w 1005318"/>
                <a:gd name="connsiteY6" fmla="*/ 770016 h 940156"/>
                <a:gd name="connsiteX7" fmla="*/ 475788 w 1005318"/>
                <a:gd name="connsiteY7" fmla="*/ 282545 h 940156"/>
                <a:gd name="connsiteX8" fmla="*/ 162073 w 1005318"/>
                <a:gd name="connsiteY8" fmla="*/ 770016 h 940156"/>
                <a:gd name="connsiteX9" fmla="*/ 169135 w 1005318"/>
                <a:gd name="connsiteY9" fmla="*/ 860570 h 940156"/>
                <a:gd name="connsiteX10" fmla="*/ 188246 w 1005318"/>
                <a:gd name="connsiteY10" fmla="*/ 940156 h 940156"/>
                <a:gd name="connsiteX11" fmla="*/ 147039 w 1005318"/>
                <a:gd name="connsiteY11" fmla="*/ 906157 h 940156"/>
                <a:gd name="connsiteX12" fmla="*/ 0 w 1005318"/>
                <a:gd name="connsiteY12" fmla="*/ 551174 h 940156"/>
                <a:gd name="connsiteX13" fmla="*/ 502022 w 1005318"/>
                <a:gd name="connsiteY13" fmla="*/ 49152 h 940156"/>
                <a:gd name="connsiteX0" fmla="*/ 502022 w 1005318"/>
                <a:gd name="connsiteY0" fmla="*/ 36667 h 927671"/>
                <a:gd name="connsiteX1" fmla="*/ 914514 w 1005318"/>
                <a:gd name="connsiteY1" fmla="*/ 335445 h 927671"/>
                <a:gd name="connsiteX2" fmla="*/ 1004044 w 1005318"/>
                <a:gd name="connsiteY2" fmla="*/ 538689 h 927671"/>
                <a:gd name="connsiteX3" fmla="*/ 857005 w 1005318"/>
                <a:gd name="connsiteY3" fmla="*/ 893672 h 927671"/>
                <a:gd name="connsiteX4" fmla="*/ 834839 w 1005318"/>
                <a:gd name="connsiteY4" fmla="*/ 911961 h 927671"/>
                <a:gd name="connsiteX5" fmla="*/ 850177 w 1005318"/>
                <a:gd name="connsiteY5" fmla="*/ 848085 h 927671"/>
                <a:gd name="connsiteX6" fmla="*/ 857239 w 1005318"/>
                <a:gd name="connsiteY6" fmla="*/ 757531 h 927671"/>
                <a:gd name="connsiteX7" fmla="*/ 475788 w 1005318"/>
                <a:gd name="connsiteY7" fmla="*/ 270060 h 927671"/>
                <a:gd name="connsiteX8" fmla="*/ 162073 w 1005318"/>
                <a:gd name="connsiteY8" fmla="*/ 757531 h 927671"/>
                <a:gd name="connsiteX9" fmla="*/ 169135 w 1005318"/>
                <a:gd name="connsiteY9" fmla="*/ 848085 h 927671"/>
                <a:gd name="connsiteX10" fmla="*/ 188246 w 1005318"/>
                <a:gd name="connsiteY10" fmla="*/ 927671 h 927671"/>
                <a:gd name="connsiteX11" fmla="*/ 147039 w 1005318"/>
                <a:gd name="connsiteY11" fmla="*/ 893672 h 927671"/>
                <a:gd name="connsiteX12" fmla="*/ 0 w 1005318"/>
                <a:gd name="connsiteY12" fmla="*/ 538689 h 927671"/>
                <a:gd name="connsiteX13" fmla="*/ 502022 w 1005318"/>
                <a:gd name="connsiteY13" fmla="*/ 36667 h 927671"/>
                <a:gd name="connsiteX0" fmla="*/ 508245 w 1011541"/>
                <a:gd name="connsiteY0" fmla="*/ 36667 h 927671"/>
                <a:gd name="connsiteX1" fmla="*/ 920737 w 1011541"/>
                <a:gd name="connsiteY1" fmla="*/ 335445 h 927671"/>
                <a:gd name="connsiteX2" fmla="*/ 1010267 w 1011541"/>
                <a:gd name="connsiteY2" fmla="*/ 538689 h 927671"/>
                <a:gd name="connsiteX3" fmla="*/ 863228 w 1011541"/>
                <a:gd name="connsiteY3" fmla="*/ 893672 h 927671"/>
                <a:gd name="connsiteX4" fmla="*/ 841062 w 1011541"/>
                <a:gd name="connsiteY4" fmla="*/ 911961 h 927671"/>
                <a:gd name="connsiteX5" fmla="*/ 856400 w 1011541"/>
                <a:gd name="connsiteY5" fmla="*/ 848085 h 927671"/>
                <a:gd name="connsiteX6" fmla="*/ 863462 w 1011541"/>
                <a:gd name="connsiteY6" fmla="*/ 757531 h 927671"/>
                <a:gd name="connsiteX7" fmla="*/ 482011 w 1011541"/>
                <a:gd name="connsiteY7" fmla="*/ 270060 h 927671"/>
                <a:gd name="connsiteX8" fmla="*/ 168296 w 1011541"/>
                <a:gd name="connsiteY8" fmla="*/ 757531 h 927671"/>
                <a:gd name="connsiteX9" fmla="*/ 175358 w 1011541"/>
                <a:gd name="connsiteY9" fmla="*/ 848085 h 927671"/>
                <a:gd name="connsiteX10" fmla="*/ 194469 w 1011541"/>
                <a:gd name="connsiteY10" fmla="*/ 927671 h 927671"/>
                <a:gd name="connsiteX11" fmla="*/ 153262 w 1011541"/>
                <a:gd name="connsiteY11" fmla="*/ 893672 h 927671"/>
                <a:gd name="connsiteX12" fmla="*/ 6223 w 1011541"/>
                <a:gd name="connsiteY12" fmla="*/ 538689 h 927671"/>
                <a:gd name="connsiteX13" fmla="*/ 508245 w 1011541"/>
                <a:gd name="connsiteY13" fmla="*/ 36667 h 927671"/>
                <a:gd name="connsiteX0" fmla="*/ 508245 w 1011541"/>
                <a:gd name="connsiteY0" fmla="*/ 36667 h 927671"/>
                <a:gd name="connsiteX1" fmla="*/ 920737 w 1011541"/>
                <a:gd name="connsiteY1" fmla="*/ 335445 h 927671"/>
                <a:gd name="connsiteX2" fmla="*/ 1010267 w 1011541"/>
                <a:gd name="connsiteY2" fmla="*/ 538689 h 927671"/>
                <a:gd name="connsiteX3" fmla="*/ 863228 w 1011541"/>
                <a:gd name="connsiteY3" fmla="*/ 893672 h 927671"/>
                <a:gd name="connsiteX4" fmla="*/ 841062 w 1011541"/>
                <a:gd name="connsiteY4" fmla="*/ 911961 h 927671"/>
                <a:gd name="connsiteX5" fmla="*/ 856400 w 1011541"/>
                <a:gd name="connsiteY5" fmla="*/ 848085 h 927671"/>
                <a:gd name="connsiteX6" fmla="*/ 863462 w 1011541"/>
                <a:gd name="connsiteY6" fmla="*/ 757531 h 927671"/>
                <a:gd name="connsiteX7" fmla="*/ 482011 w 1011541"/>
                <a:gd name="connsiteY7" fmla="*/ 270060 h 927671"/>
                <a:gd name="connsiteX8" fmla="*/ 168296 w 1011541"/>
                <a:gd name="connsiteY8" fmla="*/ 757531 h 927671"/>
                <a:gd name="connsiteX9" fmla="*/ 175358 w 1011541"/>
                <a:gd name="connsiteY9" fmla="*/ 848085 h 927671"/>
                <a:gd name="connsiteX10" fmla="*/ 194469 w 1011541"/>
                <a:gd name="connsiteY10" fmla="*/ 927671 h 927671"/>
                <a:gd name="connsiteX11" fmla="*/ 153262 w 1011541"/>
                <a:gd name="connsiteY11" fmla="*/ 893672 h 927671"/>
                <a:gd name="connsiteX12" fmla="*/ 6223 w 1011541"/>
                <a:gd name="connsiteY12" fmla="*/ 538689 h 927671"/>
                <a:gd name="connsiteX13" fmla="*/ 508245 w 1011541"/>
                <a:gd name="connsiteY13" fmla="*/ 36667 h 927671"/>
                <a:gd name="connsiteX0" fmla="*/ 508245 w 1013567"/>
                <a:gd name="connsiteY0" fmla="*/ 36667 h 927671"/>
                <a:gd name="connsiteX1" fmla="*/ 920737 w 1013567"/>
                <a:gd name="connsiteY1" fmla="*/ 335445 h 927671"/>
                <a:gd name="connsiteX2" fmla="*/ 1010267 w 1013567"/>
                <a:gd name="connsiteY2" fmla="*/ 538689 h 927671"/>
                <a:gd name="connsiteX3" fmla="*/ 863228 w 1013567"/>
                <a:gd name="connsiteY3" fmla="*/ 893672 h 927671"/>
                <a:gd name="connsiteX4" fmla="*/ 841062 w 1013567"/>
                <a:gd name="connsiteY4" fmla="*/ 911961 h 927671"/>
                <a:gd name="connsiteX5" fmla="*/ 856400 w 1013567"/>
                <a:gd name="connsiteY5" fmla="*/ 848085 h 927671"/>
                <a:gd name="connsiteX6" fmla="*/ 863462 w 1013567"/>
                <a:gd name="connsiteY6" fmla="*/ 757531 h 927671"/>
                <a:gd name="connsiteX7" fmla="*/ 482011 w 1013567"/>
                <a:gd name="connsiteY7" fmla="*/ 270060 h 927671"/>
                <a:gd name="connsiteX8" fmla="*/ 168296 w 1013567"/>
                <a:gd name="connsiteY8" fmla="*/ 757531 h 927671"/>
                <a:gd name="connsiteX9" fmla="*/ 175358 w 1013567"/>
                <a:gd name="connsiteY9" fmla="*/ 848085 h 927671"/>
                <a:gd name="connsiteX10" fmla="*/ 194469 w 1013567"/>
                <a:gd name="connsiteY10" fmla="*/ 927671 h 927671"/>
                <a:gd name="connsiteX11" fmla="*/ 153262 w 1013567"/>
                <a:gd name="connsiteY11" fmla="*/ 893672 h 927671"/>
                <a:gd name="connsiteX12" fmla="*/ 6223 w 1013567"/>
                <a:gd name="connsiteY12" fmla="*/ 538689 h 927671"/>
                <a:gd name="connsiteX13" fmla="*/ 508245 w 1013567"/>
                <a:gd name="connsiteY13" fmla="*/ 36667 h 927671"/>
                <a:gd name="connsiteX0" fmla="*/ 508245 w 1015188"/>
                <a:gd name="connsiteY0" fmla="*/ 36667 h 927671"/>
                <a:gd name="connsiteX1" fmla="*/ 920737 w 1015188"/>
                <a:gd name="connsiteY1" fmla="*/ 335445 h 927671"/>
                <a:gd name="connsiteX2" fmla="*/ 1010267 w 1015188"/>
                <a:gd name="connsiteY2" fmla="*/ 538689 h 927671"/>
                <a:gd name="connsiteX3" fmla="*/ 896248 w 1015188"/>
                <a:gd name="connsiteY3" fmla="*/ 927431 h 927671"/>
                <a:gd name="connsiteX4" fmla="*/ 841062 w 1015188"/>
                <a:gd name="connsiteY4" fmla="*/ 911961 h 927671"/>
                <a:gd name="connsiteX5" fmla="*/ 856400 w 1015188"/>
                <a:gd name="connsiteY5" fmla="*/ 848085 h 927671"/>
                <a:gd name="connsiteX6" fmla="*/ 863462 w 1015188"/>
                <a:gd name="connsiteY6" fmla="*/ 757531 h 927671"/>
                <a:gd name="connsiteX7" fmla="*/ 482011 w 1015188"/>
                <a:gd name="connsiteY7" fmla="*/ 270060 h 927671"/>
                <a:gd name="connsiteX8" fmla="*/ 168296 w 1015188"/>
                <a:gd name="connsiteY8" fmla="*/ 757531 h 927671"/>
                <a:gd name="connsiteX9" fmla="*/ 175358 w 1015188"/>
                <a:gd name="connsiteY9" fmla="*/ 848085 h 927671"/>
                <a:gd name="connsiteX10" fmla="*/ 194469 w 1015188"/>
                <a:gd name="connsiteY10" fmla="*/ 927671 h 927671"/>
                <a:gd name="connsiteX11" fmla="*/ 153262 w 1015188"/>
                <a:gd name="connsiteY11" fmla="*/ 893672 h 927671"/>
                <a:gd name="connsiteX12" fmla="*/ 6223 w 1015188"/>
                <a:gd name="connsiteY12" fmla="*/ 538689 h 927671"/>
                <a:gd name="connsiteX13" fmla="*/ 508245 w 1015188"/>
                <a:gd name="connsiteY13" fmla="*/ 36667 h 927671"/>
                <a:gd name="connsiteX0" fmla="*/ 508245 w 1014851"/>
                <a:gd name="connsiteY0" fmla="*/ 36667 h 927671"/>
                <a:gd name="connsiteX1" fmla="*/ 920737 w 1014851"/>
                <a:gd name="connsiteY1" fmla="*/ 335445 h 927671"/>
                <a:gd name="connsiteX2" fmla="*/ 1010267 w 1014851"/>
                <a:gd name="connsiteY2" fmla="*/ 538689 h 927671"/>
                <a:gd name="connsiteX3" fmla="*/ 891168 w 1014851"/>
                <a:gd name="connsiteY3" fmla="*/ 916178 h 927671"/>
                <a:gd name="connsiteX4" fmla="*/ 841062 w 1014851"/>
                <a:gd name="connsiteY4" fmla="*/ 911961 h 927671"/>
                <a:gd name="connsiteX5" fmla="*/ 856400 w 1014851"/>
                <a:gd name="connsiteY5" fmla="*/ 848085 h 927671"/>
                <a:gd name="connsiteX6" fmla="*/ 863462 w 1014851"/>
                <a:gd name="connsiteY6" fmla="*/ 757531 h 927671"/>
                <a:gd name="connsiteX7" fmla="*/ 482011 w 1014851"/>
                <a:gd name="connsiteY7" fmla="*/ 270060 h 927671"/>
                <a:gd name="connsiteX8" fmla="*/ 168296 w 1014851"/>
                <a:gd name="connsiteY8" fmla="*/ 757531 h 927671"/>
                <a:gd name="connsiteX9" fmla="*/ 175358 w 1014851"/>
                <a:gd name="connsiteY9" fmla="*/ 848085 h 927671"/>
                <a:gd name="connsiteX10" fmla="*/ 194469 w 1014851"/>
                <a:gd name="connsiteY10" fmla="*/ 927671 h 927671"/>
                <a:gd name="connsiteX11" fmla="*/ 153262 w 1014851"/>
                <a:gd name="connsiteY11" fmla="*/ 893672 h 927671"/>
                <a:gd name="connsiteX12" fmla="*/ 6223 w 1014851"/>
                <a:gd name="connsiteY12" fmla="*/ 538689 h 927671"/>
                <a:gd name="connsiteX13" fmla="*/ 508245 w 1014851"/>
                <a:gd name="connsiteY13" fmla="*/ 36667 h 927671"/>
                <a:gd name="connsiteX0" fmla="*/ 508245 w 1012668"/>
                <a:gd name="connsiteY0" fmla="*/ 36667 h 927671"/>
                <a:gd name="connsiteX1" fmla="*/ 920737 w 1012668"/>
                <a:gd name="connsiteY1" fmla="*/ 335445 h 927671"/>
                <a:gd name="connsiteX2" fmla="*/ 1010267 w 1012668"/>
                <a:gd name="connsiteY2" fmla="*/ 538689 h 927671"/>
                <a:gd name="connsiteX3" fmla="*/ 891168 w 1012668"/>
                <a:gd name="connsiteY3" fmla="*/ 916178 h 927671"/>
                <a:gd name="connsiteX4" fmla="*/ 841062 w 1012668"/>
                <a:gd name="connsiteY4" fmla="*/ 911961 h 927671"/>
                <a:gd name="connsiteX5" fmla="*/ 856400 w 1012668"/>
                <a:gd name="connsiteY5" fmla="*/ 848085 h 927671"/>
                <a:gd name="connsiteX6" fmla="*/ 863462 w 1012668"/>
                <a:gd name="connsiteY6" fmla="*/ 757531 h 927671"/>
                <a:gd name="connsiteX7" fmla="*/ 482011 w 1012668"/>
                <a:gd name="connsiteY7" fmla="*/ 270060 h 927671"/>
                <a:gd name="connsiteX8" fmla="*/ 168296 w 1012668"/>
                <a:gd name="connsiteY8" fmla="*/ 757531 h 927671"/>
                <a:gd name="connsiteX9" fmla="*/ 175358 w 1012668"/>
                <a:gd name="connsiteY9" fmla="*/ 848085 h 927671"/>
                <a:gd name="connsiteX10" fmla="*/ 194469 w 1012668"/>
                <a:gd name="connsiteY10" fmla="*/ 927671 h 927671"/>
                <a:gd name="connsiteX11" fmla="*/ 153262 w 1012668"/>
                <a:gd name="connsiteY11" fmla="*/ 893672 h 927671"/>
                <a:gd name="connsiteX12" fmla="*/ 6223 w 1012668"/>
                <a:gd name="connsiteY12" fmla="*/ 538689 h 927671"/>
                <a:gd name="connsiteX13" fmla="*/ 508245 w 1012668"/>
                <a:gd name="connsiteY13" fmla="*/ 36667 h 927671"/>
                <a:gd name="connsiteX0" fmla="*/ 508245 w 1012716"/>
                <a:gd name="connsiteY0" fmla="*/ 36667 h 961189"/>
                <a:gd name="connsiteX1" fmla="*/ 920737 w 1012716"/>
                <a:gd name="connsiteY1" fmla="*/ 335445 h 961189"/>
                <a:gd name="connsiteX2" fmla="*/ 1010267 w 1012716"/>
                <a:gd name="connsiteY2" fmla="*/ 538689 h 961189"/>
                <a:gd name="connsiteX3" fmla="*/ 893708 w 1012716"/>
                <a:gd name="connsiteY3" fmla="*/ 961189 h 961189"/>
                <a:gd name="connsiteX4" fmla="*/ 841062 w 1012716"/>
                <a:gd name="connsiteY4" fmla="*/ 911961 h 961189"/>
                <a:gd name="connsiteX5" fmla="*/ 856400 w 1012716"/>
                <a:gd name="connsiteY5" fmla="*/ 848085 h 961189"/>
                <a:gd name="connsiteX6" fmla="*/ 863462 w 1012716"/>
                <a:gd name="connsiteY6" fmla="*/ 757531 h 961189"/>
                <a:gd name="connsiteX7" fmla="*/ 482011 w 1012716"/>
                <a:gd name="connsiteY7" fmla="*/ 270060 h 961189"/>
                <a:gd name="connsiteX8" fmla="*/ 168296 w 1012716"/>
                <a:gd name="connsiteY8" fmla="*/ 757531 h 961189"/>
                <a:gd name="connsiteX9" fmla="*/ 175358 w 1012716"/>
                <a:gd name="connsiteY9" fmla="*/ 848085 h 961189"/>
                <a:gd name="connsiteX10" fmla="*/ 194469 w 1012716"/>
                <a:gd name="connsiteY10" fmla="*/ 927671 h 961189"/>
                <a:gd name="connsiteX11" fmla="*/ 153262 w 1012716"/>
                <a:gd name="connsiteY11" fmla="*/ 893672 h 961189"/>
                <a:gd name="connsiteX12" fmla="*/ 6223 w 1012716"/>
                <a:gd name="connsiteY12" fmla="*/ 538689 h 961189"/>
                <a:gd name="connsiteX13" fmla="*/ 508245 w 1012716"/>
                <a:gd name="connsiteY13" fmla="*/ 36667 h 961189"/>
                <a:gd name="connsiteX0" fmla="*/ 508245 w 1012716"/>
                <a:gd name="connsiteY0" fmla="*/ 36667 h 987918"/>
                <a:gd name="connsiteX1" fmla="*/ 920737 w 1012716"/>
                <a:gd name="connsiteY1" fmla="*/ 335445 h 987918"/>
                <a:gd name="connsiteX2" fmla="*/ 1010267 w 1012716"/>
                <a:gd name="connsiteY2" fmla="*/ 538689 h 987918"/>
                <a:gd name="connsiteX3" fmla="*/ 893708 w 1012716"/>
                <a:gd name="connsiteY3" fmla="*/ 961189 h 987918"/>
                <a:gd name="connsiteX4" fmla="*/ 825822 w 1012716"/>
                <a:gd name="connsiteY4" fmla="*/ 987918 h 987918"/>
                <a:gd name="connsiteX5" fmla="*/ 856400 w 1012716"/>
                <a:gd name="connsiteY5" fmla="*/ 848085 h 987918"/>
                <a:gd name="connsiteX6" fmla="*/ 863462 w 1012716"/>
                <a:gd name="connsiteY6" fmla="*/ 757531 h 987918"/>
                <a:gd name="connsiteX7" fmla="*/ 482011 w 1012716"/>
                <a:gd name="connsiteY7" fmla="*/ 270060 h 987918"/>
                <a:gd name="connsiteX8" fmla="*/ 168296 w 1012716"/>
                <a:gd name="connsiteY8" fmla="*/ 757531 h 987918"/>
                <a:gd name="connsiteX9" fmla="*/ 175358 w 1012716"/>
                <a:gd name="connsiteY9" fmla="*/ 848085 h 987918"/>
                <a:gd name="connsiteX10" fmla="*/ 194469 w 1012716"/>
                <a:gd name="connsiteY10" fmla="*/ 927671 h 987918"/>
                <a:gd name="connsiteX11" fmla="*/ 153262 w 1012716"/>
                <a:gd name="connsiteY11" fmla="*/ 893672 h 987918"/>
                <a:gd name="connsiteX12" fmla="*/ 6223 w 1012716"/>
                <a:gd name="connsiteY12" fmla="*/ 538689 h 987918"/>
                <a:gd name="connsiteX13" fmla="*/ 508245 w 1012716"/>
                <a:gd name="connsiteY13" fmla="*/ 36667 h 987918"/>
                <a:gd name="connsiteX0" fmla="*/ 510606 w 1015077"/>
                <a:gd name="connsiteY0" fmla="*/ 36667 h 987918"/>
                <a:gd name="connsiteX1" fmla="*/ 923098 w 1015077"/>
                <a:gd name="connsiteY1" fmla="*/ 335445 h 987918"/>
                <a:gd name="connsiteX2" fmla="*/ 1012628 w 1015077"/>
                <a:gd name="connsiteY2" fmla="*/ 538689 h 987918"/>
                <a:gd name="connsiteX3" fmla="*/ 896069 w 1015077"/>
                <a:gd name="connsiteY3" fmla="*/ 961189 h 987918"/>
                <a:gd name="connsiteX4" fmla="*/ 828183 w 1015077"/>
                <a:gd name="connsiteY4" fmla="*/ 987918 h 987918"/>
                <a:gd name="connsiteX5" fmla="*/ 858761 w 1015077"/>
                <a:gd name="connsiteY5" fmla="*/ 848085 h 987918"/>
                <a:gd name="connsiteX6" fmla="*/ 865823 w 1015077"/>
                <a:gd name="connsiteY6" fmla="*/ 757531 h 987918"/>
                <a:gd name="connsiteX7" fmla="*/ 484372 w 1015077"/>
                <a:gd name="connsiteY7" fmla="*/ 270060 h 987918"/>
                <a:gd name="connsiteX8" fmla="*/ 170657 w 1015077"/>
                <a:gd name="connsiteY8" fmla="*/ 757531 h 987918"/>
                <a:gd name="connsiteX9" fmla="*/ 177719 w 1015077"/>
                <a:gd name="connsiteY9" fmla="*/ 848085 h 987918"/>
                <a:gd name="connsiteX10" fmla="*/ 196830 w 1015077"/>
                <a:gd name="connsiteY10" fmla="*/ 927671 h 987918"/>
                <a:gd name="connsiteX11" fmla="*/ 122603 w 1015077"/>
                <a:gd name="connsiteY11" fmla="*/ 888045 h 987918"/>
                <a:gd name="connsiteX12" fmla="*/ 8584 w 1015077"/>
                <a:gd name="connsiteY12" fmla="*/ 538689 h 987918"/>
                <a:gd name="connsiteX13" fmla="*/ 510606 w 1015077"/>
                <a:gd name="connsiteY13" fmla="*/ 36667 h 987918"/>
                <a:gd name="connsiteX0" fmla="*/ 510606 w 1015077"/>
                <a:gd name="connsiteY0" fmla="*/ 36667 h 1006441"/>
                <a:gd name="connsiteX1" fmla="*/ 923098 w 1015077"/>
                <a:gd name="connsiteY1" fmla="*/ 335445 h 1006441"/>
                <a:gd name="connsiteX2" fmla="*/ 1012628 w 1015077"/>
                <a:gd name="connsiteY2" fmla="*/ 538689 h 1006441"/>
                <a:gd name="connsiteX3" fmla="*/ 896069 w 1015077"/>
                <a:gd name="connsiteY3" fmla="*/ 961189 h 1006441"/>
                <a:gd name="connsiteX4" fmla="*/ 828183 w 1015077"/>
                <a:gd name="connsiteY4" fmla="*/ 987918 h 1006441"/>
                <a:gd name="connsiteX5" fmla="*/ 858761 w 1015077"/>
                <a:gd name="connsiteY5" fmla="*/ 848085 h 1006441"/>
                <a:gd name="connsiteX6" fmla="*/ 865823 w 1015077"/>
                <a:gd name="connsiteY6" fmla="*/ 757531 h 1006441"/>
                <a:gd name="connsiteX7" fmla="*/ 484372 w 1015077"/>
                <a:gd name="connsiteY7" fmla="*/ 270060 h 1006441"/>
                <a:gd name="connsiteX8" fmla="*/ 170657 w 1015077"/>
                <a:gd name="connsiteY8" fmla="*/ 757531 h 1006441"/>
                <a:gd name="connsiteX9" fmla="*/ 177719 w 1015077"/>
                <a:gd name="connsiteY9" fmla="*/ 848085 h 1006441"/>
                <a:gd name="connsiteX10" fmla="*/ 189210 w 1015077"/>
                <a:gd name="connsiteY10" fmla="*/ 1006441 h 1006441"/>
                <a:gd name="connsiteX11" fmla="*/ 122603 w 1015077"/>
                <a:gd name="connsiteY11" fmla="*/ 888045 h 1006441"/>
                <a:gd name="connsiteX12" fmla="*/ 8584 w 1015077"/>
                <a:gd name="connsiteY12" fmla="*/ 538689 h 1006441"/>
                <a:gd name="connsiteX13" fmla="*/ 510606 w 1015077"/>
                <a:gd name="connsiteY13" fmla="*/ 36667 h 1006441"/>
                <a:gd name="connsiteX0" fmla="*/ 510606 w 1015077"/>
                <a:gd name="connsiteY0" fmla="*/ 36667 h 1007001"/>
                <a:gd name="connsiteX1" fmla="*/ 923098 w 1015077"/>
                <a:gd name="connsiteY1" fmla="*/ 335445 h 1007001"/>
                <a:gd name="connsiteX2" fmla="*/ 1012628 w 1015077"/>
                <a:gd name="connsiteY2" fmla="*/ 538689 h 1007001"/>
                <a:gd name="connsiteX3" fmla="*/ 896069 w 1015077"/>
                <a:gd name="connsiteY3" fmla="*/ 961189 h 1007001"/>
                <a:gd name="connsiteX4" fmla="*/ 828183 w 1015077"/>
                <a:gd name="connsiteY4" fmla="*/ 987918 h 1007001"/>
                <a:gd name="connsiteX5" fmla="*/ 858761 w 1015077"/>
                <a:gd name="connsiteY5" fmla="*/ 848085 h 1007001"/>
                <a:gd name="connsiteX6" fmla="*/ 865823 w 1015077"/>
                <a:gd name="connsiteY6" fmla="*/ 757531 h 1007001"/>
                <a:gd name="connsiteX7" fmla="*/ 484372 w 1015077"/>
                <a:gd name="connsiteY7" fmla="*/ 270060 h 1007001"/>
                <a:gd name="connsiteX8" fmla="*/ 170657 w 1015077"/>
                <a:gd name="connsiteY8" fmla="*/ 757531 h 1007001"/>
                <a:gd name="connsiteX9" fmla="*/ 177719 w 1015077"/>
                <a:gd name="connsiteY9" fmla="*/ 848085 h 1007001"/>
                <a:gd name="connsiteX10" fmla="*/ 189210 w 1015077"/>
                <a:gd name="connsiteY10" fmla="*/ 1006441 h 1007001"/>
                <a:gd name="connsiteX11" fmla="*/ 122603 w 1015077"/>
                <a:gd name="connsiteY11" fmla="*/ 888045 h 1007001"/>
                <a:gd name="connsiteX12" fmla="*/ 8584 w 1015077"/>
                <a:gd name="connsiteY12" fmla="*/ 538689 h 1007001"/>
                <a:gd name="connsiteX13" fmla="*/ 510606 w 1015077"/>
                <a:gd name="connsiteY13" fmla="*/ 36667 h 1007001"/>
                <a:gd name="connsiteX0" fmla="*/ 511396 w 1015867"/>
                <a:gd name="connsiteY0" fmla="*/ 36667 h 1011582"/>
                <a:gd name="connsiteX1" fmla="*/ 923888 w 1015867"/>
                <a:gd name="connsiteY1" fmla="*/ 335445 h 1011582"/>
                <a:gd name="connsiteX2" fmla="*/ 1013418 w 1015867"/>
                <a:gd name="connsiteY2" fmla="*/ 538689 h 1011582"/>
                <a:gd name="connsiteX3" fmla="*/ 896859 w 1015867"/>
                <a:gd name="connsiteY3" fmla="*/ 961189 h 1011582"/>
                <a:gd name="connsiteX4" fmla="*/ 828973 w 1015867"/>
                <a:gd name="connsiteY4" fmla="*/ 987918 h 1011582"/>
                <a:gd name="connsiteX5" fmla="*/ 859551 w 1015867"/>
                <a:gd name="connsiteY5" fmla="*/ 848085 h 1011582"/>
                <a:gd name="connsiteX6" fmla="*/ 866613 w 1015867"/>
                <a:gd name="connsiteY6" fmla="*/ 757531 h 1011582"/>
                <a:gd name="connsiteX7" fmla="*/ 485162 w 1015867"/>
                <a:gd name="connsiteY7" fmla="*/ 270060 h 1011582"/>
                <a:gd name="connsiteX8" fmla="*/ 171447 w 1015867"/>
                <a:gd name="connsiteY8" fmla="*/ 757531 h 1011582"/>
                <a:gd name="connsiteX9" fmla="*/ 178509 w 1015867"/>
                <a:gd name="connsiteY9" fmla="*/ 848085 h 1011582"/>
                <a:gd name="connsiteX10" fmla="*/ 190000 w 1015867"/>
                <a:gd name="connsiteY10" fmla="*/ 1006441 h 1011582"/>
                <a:gd name="connsiteX11" fmla="*/ 115773 w 1015867"/>
                <a:gd name="connsiteY11" fmla="*/ 978068 h 1011582"/>
                <a:gd name="connsiteX12" fmla="*/ 9374 w 1015867"/>
                <a:gd name="connsiteY12" fmla="*/ 538689 h 1011582"/>
                <a:gd name="connsiteX13" fmla="*/ 511396 w 1015867"/>
                <a:gd name="connsiteY13" fmla="*/ 36667 h 1011582"/>
                <a:gd name="connsiteX0" fmla="*/ 511396 w 1015867"/>
                <a:gd name="connsiteY0" fmla="*/ 46035 h 1020950"/>
                <a:gd name="connsiteX1" fmla="*/ 923888 w 1015867"/>
                <a:gd name="connsiteY1" fmla="*/ 344813 h 1020950"/>
                <a:gd name="connsiteX2" fmla="*/ 1013418 w 1015867"/>
                <a:gd name="connsiteY2" fmla="*/ 548057 h 1020950"/>
                <a:gd name="connsiteX3" fmla="*/ 896859 w 1015867"/>
                <a:gd name="connsiteY3" fmla="*/ 970557 h 1020950"/>
                <a:gd name="connsiteX4" fmla="*/ 828973 w 1015867"/>
                <a:gd name="connsiteY4" fmla="*/ 997286 h 1020950"/>
                <a:gd name="connsiteX5" fmla="*/ 859551 w 1015867"/>
                <a:gd name="connsiteY5" fmla="*/ 857453 h 1020950"/>
                <a:gd name="connsiteX6" fmla="*/ 866613 w 1015867"/>
                <a:gd name="connsiteY6" fmla="*/ 766899 h 1020950"/>
                <a:gd name="connsiteX7" fmla="*/ 485162 w 1015867"/>
                <a:gd name="connsiteY7" fmla="*/ 279428 h 1020950"/>
                <a:gd name="connsiteX8" fmla="*/ 171447 w 1015867"/>
                <a:gd name="connsiteY8" fmla="*/ 766899 h 1020950"/>
                <a:gd name="connsiteX9" fmla="*/ 178509 w 1015867"/>
                <a:gd name="connsiteY9" fmla="*/ 857453 h 1020950"/>
                <a:gd name="connsiteX10" fmla="*/ 190000 w 1015867"/>
                <a:gd name="connsiteY10" fmla="*/ 1015809 h 1020950"/>
                <a:gd name="connsiteX11" fmla="*/ 115773 w 1015867"/>
                <a:gd name="connsiteY11" fmla="*/ 987436 h 1020950"/>
                <a:gd name="connsiteX12" fmla="*/ 9374 w 1015867"/>
                <a:gd name="connsiteY12" fmla="*/ 548057 h 1020950"/>
                <a:gd name="connsiteX13" fmla="*/ 511396 w 1015867"/>
                <a:gd name="connsiteY13" fmla="*/ 46035 h 1020950"/>
                <a:gd name="connsiteX0" fmla="*/ 521003 w 1025474"/>
                <a:gd name="connsiteY0" fmla="*/ 48634 h 1023549"/>
                <a:gd name="connsiteX1" fmla="*/ 933495 w 1025474"/>
                <a:gd name="connsiteY1" fmla="*/ 347412 h 1023549"/>
                <a:gd name="connsiteX2" fmla="*/ 1023025 w 1025474"/>
                <a:gd name="connsiteY2" fmla="*/ 550656 h 1023549"/>
                <a:gd name="connsiteX3" fmla="*/ 906466 w 1025474"/>
                <a:gd name="connsiteY3" fmla="*/ 973156 h 1023549"/>
                <a:gd name="connsiteX4" fmla="*/ 838580 w 1025474"/>
                <a:gd name="connsiteY4" fmla="*/ 999885 h 1023549"/>
                <a:gd name="connsiteX5" fmla="*/ 869158 w 1025474"/>
                <a:gd name="connsiteY5" fmla="*/ 860052 h 1023549"/>
                <a:gd name="connsiteX6" fmla="*/ 876220 w 1025474"/>
                <a:gd name="connsiteY6" fmla="*/ 769498 h 1023549"/>
                <a:gd name="connsiteX7" fmla="*/ 494769 w 1025474"/>
                <a:gd name="connsiteY7" fmla="*/ 282027 h 1023549"/>
                <a:gd name="connsiteX8" fmla="*/ 181054 w 1025474"/>
                <a:gd name="connsiteY8" fmla="*/ 769498 h 1023549"/>
                <a:gd name="connsiteX9" fmla="*/ 188116 w 1025474"/>
                <a:gd name="connsiteY9" fmla="*/ 860052 h 1023549"/>
                <a:gd name="connsiteX10" fmla="*/ 199607 w 1025474"/>
                <a:gd name="connsiteY10" fmla="*/ 1018408 h 1023549"/>
                <a:gd name="connsiteX11" fmla="*/ 125380 w 1025474"/>
                <a:gd name="connsiteY11" fmla="*/ 990035 h 1023549"/>
                <a:gd name="connsiteX12" fmla="*/ 18981 w 1025474"/>
                <a:gd name="connsiteY12" fmla="*/ 550656 h 1023549"/>
                <a:gd name="connsiteX13" fmla="*/ 521003 w 1025474"/>
                <a:gd name="connsiteY13" fmla="*/ 48634 h 1023549"/>
                <a:gd name="connsiteX0" fmla="*/ 521003 w 1028705"/>
                <a:gd name="connsiteY0" fmla="*/ 48635 h 1023550"/>
                <a:gd name="connsiteX1" fmla="*/ 933495 w 1028705"/>
                <a:gd name="connsiteY1" fmla="*/ 347413 h 1023550"/>
                <a:gd name="connsiteX2" fmla="*/ 1023025 w 1028705"/>
                <a:gd name="connsiteY2" fmla="*/ 550657 h 1023550"/>
                <a:gd name="connsiteX3" fmla="*/ 906466 w 1028705"/>
                <a:gd name="connsiteY3" fmla="*/ 973157 h 1023550"/>
                <a:gd name="connsiteX4" fmla="*/ 838580 w 1028705"/>
                <a:gd name="connsiteY4" fmla="*/ 999886 h 1023550"/>
                <a:gd name="connsiteX5" fmla="*/ 869158 w 1028705"/>
                <a:gd name="connsiteY5" fmla="*/ 860053 h 1023550"/>
                <a:gd name="connsiteX6" fmla="*/ 876220 w 1028705"/>
                <a:gd name="connsiteY6" fmla="*/ 769499 h 1023550"/>
                <a:gd name="connsiteX7" fmla="*/ 494769 w 1028705"/>
                <a:gd name="connsiteY7" fmla="*/ 282028 h 1023550"/>
                <a:gd name="connsiteX8" fmla="*/ 181054 w 1028705"/>
                <a:gd name="connsiteY8" fmla="*/ 769499 h 1023550"/>
                <a:gd name="connsiteX9" fmla="*/ 188116 w 1028705"/>
                <a:gd name="connsiteY9" fmla="*/ 860053 h 1023550"/>
                <a:gd name="connsiteX10" fmla="*/ 199607 w 1028705"/>
                <a:gd name="connsiteY10" fmla="*/ 1018409 h 1023550"/>
                <a:gd name="connsiteX11" fmla="*/ 125380 w 1028705"/>
                <a:gd name="connsiteY11" fmla="*/ 990036 h 1023550"/>
                <a:gd name="connsiteX12" fmla="*/ 18981 w 1028705"/>
                <a:gd name="connsiteY12" fmla="*/ 550657 h 1023550"/>
                <a:gd name="connsiteX13" fmla="*/ 521003 w 1028705"/>
                <a:gd name="connsiteY13" fmla="*/ 48635 h 1023550"/>
                <a:gd name="connsiteX0" fmla="*/ 521003 w 1043848"/>
                <a:gd name="connsiteY0" fmla="*/ 48635 h 1023550"/>
                <a:gd name="connsiteX1" fmla="*/ 933495 w 1043848"/>
                <a:gd name="connsiteY1" fmla="*/ 347413 h 1023550"/>
                <a:gd name="connsiteX2" fmla="*/ 1023025 w 1043848"/>
                <a:gd name="connsiteY2" fmla="*/ 550657 h 1023550"/>
                <a:gd name="connsiteX3" fmla="*/ 906466 w 1043848"/>
                <a:gd name="connsiteY3" fmla="*/ 973157 h 1023550"/>
                <a:gd name="connsiteX4" fmla="*/ 838580 w 1043848"/>
                <a:gd name="connsiteY4" fmla="*/ 999886 h 1023550"/>
                <a:gd name="connsiteX5" fmla="*/ 869158 w 1043848"/>
                <a:gd name="connsiteY5" fmla="*/ 860053 h 1023550"/>
                <a:gd name="connsiteX6" fmla="*/ 876220 w 1043848"/>
                <a:gd name="connsiteY6" fmla="*/ 769499 h 1023550"/>
                <a:gd name="connsiteX7" fmla="*/ 494769 w 1043848"/>
                <a:gd name="connsiteY7" fmla="*/ 282028 h 1023550"/>
                <a:gd name="connsiteX8" fmla="*/ 181054 w 1043848"/>
                <a:gd name="connsiteY8" fmla="*/ 769499 h 1023550"/>
                <a:gd name="connsiteX9" fmla="*/ 188116 w 1043848"/>
                <a:gd name="connsiteY9" fmla="*/ 860053 h 1023550"/>
                <a:gd name="connsiteX10" fmla="*/ 199607 w 1043848"/>
                <a:gd name="connsiteY10" fmla="*/ 1018409 h 1023550"/>
                <a:gd name="connsiteX11" fmla="*/ 125380 w 1043848"/>
                <a:gd name="connsiteY11" fmla="*/ 990036 h 1023550"/>
                <a:gd name="connsiteX12" fmla="*/ 18981 w 1043848"/>
                <a:gd name="connsiteY12" fmla="*/ 550657 h 1023550"/>
                <a:gd name="connsiteX13" fmla="*/ 521003 w 1043848"/>
                <a:gd name="connsiteY13" fmla="*/ 48635 h 1023550"/>
                <a:gd name="connsiteX0" fmla="*/ 521003 w 1043848"/>
                <a:gd name="connsiteY0" fmla="*/ 48635 h 1023550"/>
                <a:gd name="connsiteX1" fmla="*/ 933495 w 1043848"/>
                <a:gd name="connsiteY1" fmla="*/ 347413 h 1023550"/>
                <a:gd name="connsiteX2" fmla="*/ 1023025 w 1043848"/>
                <a:gd name="connsiteY2" fmla="*/ 550657 h 1023550"/>
                <a:gd name="connsiteX3" fmla="*/ 906466 w 1043848"/>
                <a:gd name="connsiteY3" fmla="*/ 973157 h 1023550"/>
                <a:gd name="connsiteX4" fmla="*/ 838580 w 1043848"/>
                <a:gd name="connsiteY4" fmla="*/ 999886 h 1023550"/>
                <a:gd name="connsiteX5" fmla="*/ 869158 w 1043848"/>
                <a:gd name="connsiteY5" fmla="*/ 860053 h 1023550"/>
                <a:gd name="connsiteX6" fmla="*/ 876220 w 1043848"/>
                <a:gd name="connsiteY6" fmla="*/ 769499 h 1023550"/>
                <a:gd name="connsiteX7" fmla="*/ 494769 w 1043848"/>
                <a:gd name="connsiteY7" fmla="*/ 282028 h 1023550"/>
                <a:gd name="connsiteX8" fmla="*/ 181054 w 1043848"/>
                <a:gd name="connsiteY8" fmla="*/ 769499 h 1023550"/>
                <a:gd name="connsiteX9" fmla="*/ 188116 w 1043848"/>
                <a:gd name="connsiteY9" fmla="*/ 860053 h 1023550"/>
                <a:gd name="connsiteX10" fmla="*/ 199607 w 1043848"/>
                <a:gd name="connsiteY10" fmla="*/ 1018409 h 1023550"/>
                <a:gd name="connsiteX11" fmla="*/ 125380 w 1043848"/>
                <a:gd name="connsiteY11" fmla="*/ 990036 h 1023550"/>
                <a:gd name="connsiteX12" fmla="*/ 18981 w 1043848"/>
                <a:gd name="connsiteY12" fmla="*/ 550657 h 1023550"/>
                <a:gd name="connsiteX13" fmla="*/ 521003 w 1043848"/>
                <a:gd name="connsiteY13" fmla="*/ 48635 h 1023550"/>
                <a:gd name="connsiteX0" fmla="*/ 521003 w 1043848"/>
                <a:gd name="connsiteY0" fmla="*/ 48635 h 1023550"/>
                <a:gd name="connsiteX1" fmla="*/ 933495 w 1043848"/>
                <a:gd name="connsiteY1" fmla="*/ 347413 h 1023550"/>
                <a:gd name="connsiteX2" fmla="*/ 1023025 w 1043848"/>
                <a:gd name="connsiteY2" fmla="*/ 550657 h 1023550"/>
                <a:gd name="connsiteX3" fmla="*/ 906466 w 1043848"/>
                <a:gd name="connsiteY3" fmla="*/ 973157 h 1023550"/>
                <a:gd name="connsiteX4" fmla="*/ 838580 w 1043848"/>
                <a:gd name="connsiteY4" fmla="*/ 999886 h 1023550"/>
                <a:gd name="connsiteX5" fmla="*/ 869158 w 1043848"/>
                <a:gd name="connsiteY5" fmla="*/ 860053 h 1023550"/>
                <a:gd name="connsiteX6" fmla="*/ 876220 w 1043848"/>
                <a:gd name="connsiteY6" fmla="*/ 769499 h 1023550"/>
                <a:gd name="connsiteX7" fmla="*/ 494769 w 1043848"/>
                <a:gd name="connsiteY7" fmla="*/ 282028 h 1023550"/>
                <a:gd name="connsiteX8" fmla="*/ 181054 w 1043848"/>
                <a:gd name="connsiteY8" fmla="*/ 769499 h 1023550"/>
                <a:gd name="connsiteX9" fmla="*/ 188116 w 1043848"/>
                <a:gd name="connsiteY9" fmla="*/ 860053 h 1023550"/>
                <a:gd name="connsiteX10" fmla="*/ 199607 w 1043848"/>
                <a:gd name="connsiteY10" fmla="*/ 1018409 h 1023550"/>
                <a:gd name="connsiteX11" fmla="*/ 125380 w 1043848"/>
                <a:gd name="connsiteY11" fmla="*/ 990036 h 1023550"/>
                <a:gd name="connsiteX12" fmla="*/ 18981 w 1043848"/>
                <a:gd name="connsiteY12" fmla="*/ 550657 h 1023550"/>
                <a:gd name="connsiteX13" fmla="*/ 521003 w 1043848"/>
                <a:gd name="connsiteY13" fmla="*/ 48635 h 1023550"/>
                <a:gd name="connsiteX0" fmla="*/ 521003 w 1043848"/>
                <a:gd name="connsiteY0" fmla="*/ 17670 h 992585"/>
                <a:gd name="connsiteX1" fmla="*/ 933495 w 1043848"/>
                <a:gd name="connsiteY1" fmla="*/ 316448 h 992585"/>
                <a:gd name="connsiteX2" fmla="*/ 1023025 w 1043848"/>
                <a:gd name="connsiteY2" fmla="*/ 519692 h 992585"/>
                <a:gd name="connsiteX3" fmla="*/ 906466 w 1043848"/>
                <a:gd name="connsiteY3" fmla="*/ 942192 h 992585"/>
                <a:gd name="connsiteX4" fmla="*/ 838580 w 1043848"/>
                <a:gd name="connsiteY4" fmla="*/ 968921 h 992585"/>
                <a:gd name="connsiteX5" fmla="*/ 869158 w 1043848"/>
                <a:gd name="connsiteY5" fmla="*/ 829088 h 992585"/>
                <a:gd name="connsiteX6" fmla="*/ 876220 w 1043848"/>
                <a:gd name="connsiteY6" fmla="*/ 738534 h 992585"/>
                <a:gd name="connsiteX7" fmla="*/ 494769 w 1043848"/>
                <a:gd name="connsiteY7" fmla="*/ 251063 h 992585"/>
                <a:gd name="connsiteX8" fmla="*/ 181054 w 1043848"/>
                <a:gd name="connsiteY8" fmla="*/ 738534 h 992585"/>
                <a:gd name="connsiteX9" fmla="*/ 188116 w 1043848"/>
                <a:gd name="connsiteY9" fmla="*/ 829088 h 992585"/>
                <a:gd name="connsiteX10" fmla="*/ 199607 w 1043848"/>
                <a:gd name="connsiteY10" fmla="*/ 987444 h 992585"/>
                <a:gd name="connsiteX11" fmla="*/ 125380 w 1043848"/>
                <a:gd name="connsiteY11" fmla="*/ 959071 h 992585"/>
                <a:gd name="connsiteX12" fmla="*/ 18981 w 1043848"/>
                <a:gd name="connsiteY12" fmla="*/ 519692 h 992585"/>
                <a:gd name="connsiteX13" fmla="*/ 521003 w 1043848"/>
                <a:gd name="connsiteY13" fmla="*/ 17670 h 992585"/>
                <a:gd name="connsiteX0" fmla="*/ 520555 w 1048480"/>
                <a:gd name="connsiteY0" fmla="*/ 18847 h 976883"/>
                <a:gd name="connsiteX1" fmla="*/ 938127 w 1048480"/>
                <a:gd name="connsiteY1" fmla="*/ 300746 h 976883"/>
                <a:gd name="connsiteX2" fmla="*/ 1027657 w 1048480"/>
                <a:gd name="connsiteY2" fmla="*/ 503990 h 976883"/>
                <a:gd name="connsiteX3" fmla="*/ 911098 w 1048480"/>
                <a:gd name="connsiteY3" fmla="*/ 926490 h 976883"/>
                <a:gd name="connsiteX4" fmla="*/ 843212 w 1048480"/>
                <a:gd name="connsiteY4" fmla="*/ 953219 h 976883"/>
                <a:gd name="connsiteX5" fmla="*/ 873790 w 1048480"/>
                <a:gd name="connsiteY5" fmla="*/ 813386 h 976883"/>
                <a:gd name="connsiteX6" fmla="*/ 880852 w 1048480"/>
                <a:gd name="connsiteY6" fmla="*/ 722832 h 976883"/>
                <a:gd name="connsiteX7" fmla="*/ 499401 w 1048480"/>
                <a:gd name="connsiteY7" fmla="*/ 235361 h 976883"/>
                <a:gd name="connsiteX8" fmla="*/ 185686 w 1048480"/>
                <a:gd name="connsiteY8" fmla="*/ 722832 h 976883"/>
                <a:gd name="connsiteX9" fmla="*/ 192748 w 1048480"/>
                <a:gd name="connsiteY9" fmla="*/ 813386 h 976883"/>
                <a:gd name="connsiteX10" fmla="*/ 204239 w 1048480"/>
                <a:gd name="connsiteY10" fmla="*/ 971742 h 976883"/>
                <a:gd name="connsiteX11" fmla="*/ 130012 w 1048480"/>
                <a:gd name="connsiteY11" fmla="*/ 943369 h 976883"/>
                <a:gd name="connsiteX12" fmla="*/ 23613 w 1048480"/>
                <a:gd name="connsiteY12" fmla="*/ 503990 h 976883"/>
                <a:gd name="connsiteX13" fmla="*/ 520555 w 1048480"/>
                <a:gd name="connsiteY13" fmla="*/ 18847 h 976883"/>
                <a:gd name="connsiteX0" fmla="*/ 520555 w 1048480"/>
                <a:gd name="connsiteY0" fmla="*/ 18847 h 976883"/>
                <a:gd name="connsiteX1" fmla="*/ 938127 w 1048480"/>
                <a:gd name="connsiteY1" fmla="*/ 300746 h 976883"/>
                <a:gd name="connsiteX2" fmla="*/ 1027657 w 1048480"/>
                <a:gd name="connsiteY2" fmla="*/ 503990 h 976883"/>
                <a:gd name="connsiteX3" fmla="*/ 911098 w 1048480"/>
                <a:gd name="connsiteY3" fmla="*/ 926490 h 976883"/>
                <a:gd name="connsiteX4" fmla="*/ 843212 w 1048480"/>
                <a:gd name="connsiteY4" fmla="*/ 953219 h 976883"/>
                <a:gd name="connsiteX5" fmla="*/ 873790 w 1048480"/>
                <a:gd name="connsiteY5" fmla="*/ 813386 h 976883"/>
                <a:gd name="connsiteX6" fmla="*/ 880852 w 1048480"/>
                <a:gd name="connsiteY6" fmla="*/ 722832 h 976883"/>
                <a:gd name="connsiteX7" fmla="*/ 499401 w 1048480"/>
                <a:gd name="connsiteY7" fmla="*/ 235361 h 976883"/>
                <a:gd name="connsiteX8" fmla="*/ 185686 w 1048480"/>
                <a:gd name="connsiteY8" fmla="*/ 722832 h 976883"/>
                <a:gd name="connsiteX9" fmla="*/ 192748 w 1048480"/>
                <a:gd name="connsiteY9" fmla="*/ 813386 h 976883"/>
                <a:gd name="connsiteX10" fmla="*/ 204239 w 1048480"/>
                <a:gd name="connsiteY10" fmla="*/ 971742 h 976883"/>
                <a:gd name="connsiteX11" fmla="*/ 130012 w 1048480"/>
                <a:gd name="connsiteY11" fmla="*/ 943369 h 976883"/>
                <a:gd name="connsiteX12" fmla="*/ 23613 w 1048480"/>
                <a:gd name="connsiteY12" fmla="*/ 503990 h 976883"/>
                <a:gd name="connsiteX13" fmla="*/ 520555 w 1048480"/>
                <a:gd name="connsiteY13" fmla="*/ 18847 h 976883"/>
                <a:gd name="connsiteX0" fmla="*/ 520555 w 1048480"/>
                <a:gd name="connsiteY0" fmla="*/ 19612 h 977648"/>
                <a:gd name="connsiteX1" fmla="*/ 938127 w 1048480"/>
                <a:gd name="connsiteY1" fmla="*/ 301511 h 977648"/>
                <a:gd name="connsiteX2" fmla="*/ 1027657 w 1048480"/>
                <a:gd name="connsiteY2" fmla="*/ 504755 h 977648"/>
                <a:gd name="connsiteX3" fmla="*/ 911098 w 1048480"/>
                <a:gd name="connsiteY3" fmla="*/ 927255 h 977648"/>
                <a:gd name="connsiteX4" fmla="*/ 843212 w 1048480"/>
                <a:gd name="connsiteY4" fmla="*/ 953984 h 977648"/>
                <a:gd name="connsiteX5" fmla="*/ 873790 w 1048480"/>
                <a:gd name="connsiteY5" fmla="*/ 814151 h 977648"/>
                <a:gd name="connsiteX6" fmla="*/ 880852 w 1048480"/>
                <a:gd name="connsiteY6" fmla="*/ 723597 h 977648"/>
                <a:gd name="connsiteX7" fmla="*/ 499401 w 1048480"/>
                <a:gd name="connsiteY7" fmla="*/ 236126 h 977648"/>
                <a:gd name="connsiteX8" fmla="*/ 185686 w 1048480"/>
                <a:gd name="connsiteY8" fmla="*/ 723597 h 977648"/>
                <a:gd name="connsiteX9" fmla="*/ 192748 w 1048480"/>
                <a:gd name="connsiteY9" fmla="*/ 814151 h 977648"/>
                <a:gd name="connsiteX10" fmla="*/ 204239 w 1048480"/>
                <a:gd name="connsiteY10" fmla="*/ 972507 h 977648"/>
                <a:gd name="connsiteX11" fmla="*/ 130012 w 1048480"/>
                <a:gd name="connsiteY11" fmla="*/ 944134 h 977648"/>
                <a:gd name="connsiteX12" fmla="*/ 23613 w 1048480"/>
                <a:gd name="connsiteY12" fmla="*/ 504755 h 977648"/>
                <a:gd name="connsiteX13" fmla="*/ 520555 w 1048480"/>
                <a:gd name="connsiteY13" fmla="*/ 19612 h 97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8480" h="977648">
                  <a:moveTo>
                    <a:pt x="520555" y="19612"/>
                  </a:moveTo>
                  <a:cubicBezTo>
                    <a:pt x="868781" y="-78735"/>
                    <a:pt x="853610" y="220654"/>
                    <a:pt x="938127" y="301511"/>
                  </a:cubicBezTo>
                  <a:cubicBezTo>
                    <a:pt x="1022644" y="382368"/>
                    <a:pt x="948342" y="321693"/>
                    <a:pt x="1027657" y="504755"/>
                  </a:cubicBezTo>
                  <a:cubicBezTo>
                    <a:pt x="1106972" y="687817"/>
                    <a:pt x="935906" y="847659"/>
                    <a:pt x="911098" y="927255"/>
                  </a:cubicBezTo>
                  <a:lnTo>
                    <a:pt x="843212" y="953984"/>
                  </a:lnTo>
                  <a:lnTo>
                    <a:pt x="873790" y="814151"/>
                  </a:lnTo>
                  <a:cubicBezTo>
                    <a:pt x="878421" y="784901"/>
                    <a:pt x="943250" y="819935"/>
                    <a:pt x="880852" y="723597"/>
                  </a:cubicBezTo>
                  <a:cubicBezTo>
                    <a:pt x="818454" y="627259"/>
                    <a:pt x="850540" y="92380"/>
                    <a:pt x="499401" y="236126"/>
                  </a:cubicBezTo>
                  <a:cubicBezTo>
                    <a:pt x="148262" y="379872"/>
                    <a:pt x="236795" y="627259"/>
                    <a:pt x="185686" y="723597"/>
                  </a:cubicBezTo>
                  <a:cubicBezTo>
                    <a:pt x="134577" y="819935"/>
                    <a:pt x="188118" y="784901"/>
                    <a:pt x="192748" y="814151"/>
                  </a:cubicBezTo>
                  <a:lnTo>
                    <a:pt x="204239" y="972507"/>
                  </a:lnTo>
                  <a:cubicBezTo>
                    <a:pt x="143937" y="980867"/>
                    <a:pt x="152214" y="983599"/>
                    <a:pt x="130012" y="944134"/>
                  </a:cubicBezTo>
                  <a:cubicBezTo>
                    <a:pt x="39164" y="853286"/>
                    <a:pt x="-41477" y="658842"/>
                    <a:pt x="23613" y="504755"/>
                  </a:cubicBezTo>
                  <a:cubicBezTo>
                    <a:pt x="88703" y="350668"/>
                    <a:pt x="22469" y="-95846"/>
                    <a:pt x="520555" y="19612"/>
                  </a:cubicBezTo>
                  <a:close/>
                </a:path>
              </a:pathLst>
            </a:custGeom>
            <a:solidFill>
              <a:srgbClr val="582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9" name="Ellipse 598"/>
            <p:cNvSpPr/>
            <p:nvPr/>
          </p:nvSpPr>
          <p:spPr>
            <a:xfrm>
              <a:off x="2661419" y="1199652"/>
              <a:ext cx="237914" cy="257777"/>
            </a:xfrm>
            <a:prstGeom prst="ellipse">
              <a:avLst/>
            </a:pr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0" name="Freihandform 599"/>
            <p:cNvSpPr/>
            <p:nvPr/>
          </p:nvSpPr>
          <p:spPr>
            <a:xfrm>
              <a:off x="2705633" y="1287827"/>
              <a:ext cx="53519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1" name="Ellipse 600"/>
            <p:cNvSpPr/>
            <p:nvPr/>
          </p:nvSpPr>
          <p:spPr>
            <a:xfrm>
              <a:off x="3350698" y="1192564"/>
              <a:ext cx="237914" cy="257777"/>
            </a:xfrm>
            <a:prstGeom prst="ellipse">
              <a:avLst/>
            </a:pr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2" name="Freihandform 601"/>
            <p:cNvSpPr/>
            <p:nvPr/>
          </p:nvSpPr>
          <p:spPr>
            <a:xfrm flipH="1">
              <a:off x="3485304" y="1287827"/>
              <a:ext cx="53519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3" name="Freihandform 602"/>
            <p:cNvSpPr/>
            <p:nvPr/>
          </p:nvSpPr>
          <p:spPr>
            <a:xfrm>
              <a:off x="2262456" y="2604812"/>
              <a:ext cx="220131" cy="1086647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4" name="Freihandform 603"/>
            <p:cNvSpPr/>
            <p:nvPr/>
          </p:nvSpPr>
          <p:spPr>
            <a:xfrm flipH="1">
              <a:off x="3723966" y="2604812"/>
              <a:ext cx="220131" cy="1086647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5" name="Freihandform 604"/>
            <p:cNvSpPr/>
            <p:nvPr/>
          </p:nvSpPr>
          <p:spPr>
            <a:xfrm flipH="1">
              <a:off x="2580808" y="3623329"/>
              <a:ext cx="1098372" cy="2396459"/>
            </a:xfrm>
            <a:custGeom>
              <a:avLst/>
              <a:gdLst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91871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449219 w 1052173"/>
                <a:gd name="connsiteY6" fmla="*/ 886205 h 2192866"/>
                <a:gd name="connsiteX7" fmla="*/ 526087 w 1052173"/>
                <a:gd name="connsiteY7" fmla="*/ 655608 h 2192866"/>
                <a:gd name="connsiteX8" fmla="*/ 591871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449219 w 1052173"/>
                <a:gd name="connsiteY6" fmla="*/ 886205 h 2192866"/>
                <a:gd name="connsiteX7" fmla="*/ 526087 w 1052173"/>
                <a:gd name="connsiteY7" fmla="*/ 655608 h 2192866"/>
                <a:gd name="connsiteX8" fmla="*/ 591871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449219 w 1052173"/>
                <a:gd name="connsiteY6" fmla="*/ 886205 h 2192866"/>
                <a:gd name="connsiteX7" fmla="*/ 526087 w 1052173"/>
                <a:gd name="connsiteY7" fmla="*/ 655608 h 2192866"/>
                <a:gd name="connsiteX8" fmla="*/ 683762 w 1052173"/>
                <a:gd name="connsiteY8" fmla="*/ 2184399 h 2192866"/>
                <a:gd name="connsiteX9" fmla="*/ 938142 w 1052173"/>
                <a:gd name="connsiteY9" fmla="*/ 2192866 h 2192866"/>
                <a:gd name="connsiteX10" fmla="*/ 1017087 w 1052173"/>
                <a:gd name="connsiteY10" fmla="*/ 1032933 h 2192866"/>
                <a:gd name="connsiteX11" fmla="*/ 1052173 w 1052173"/>
                <a:gd name="connsiteY11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26087 w 1052173"/>
                <a:gd name="connsiteY6" fmla="*/ 655608 h 2192866"/>
                <a:gd name="connsiteX7" fmla="*/ 683762 w 1052173"/>
                <a:gd name="connsiteY7" fmla="*/ 2184399 h 2192866"/>
                <a:gd name="connsiteX8" fmla="*/ 938142 w 1052173"/>
                <a:gd name="connsiteY8" fmla="*/ 2192866 h 2192866"/>
                <a:gd name="connsiteX9" fmla="*/ 1017087 w 1052173"/>
                <a:gd name="connsiteY9" fmla="*/ 1032933 h 2192866"/>
                <a:gd name="connsiteX10" fmla="*/ 1052173 w 1052173"/>
                <a:gd name="connsiteY10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26087 w 1052173"/>
                <a:gd name="connsiteY6" fmla="*/ 655608 h 2192866"/>
                <a:gd name="connsiteX7" fmla="*/ 683762 w 1052173"/>
                <a:gd name="connsiteY7" fmla="*/ 2184399 h 2192866"/>
                <a:gd name="connsiteX8" fmla="*/ 938142 w 1052173"/>
                <a:gd name="connsiteY8" fmla="*/ 2192866 h 2192866"/>
                <a:gd name="connsiteX9" fmla="*/ 1017087 w 1052173"/>
                <a:gd name="connsiteY9" fmla="*/ 1032933 h 2192866"/>
                <a:gd name="connsiteX10" fmla="*/ 1052173 w 1052173"/>
                <a:gd name="connsiteY10" fmla="*/ 0 h 2192866"/>
                <a:gd name="connsiteX0" fmla="*/ 1052173 w 1066963"/>
                <a:gd name="connsiteY0" fmla="*/ 0 h 2192866"/>
                <a:gd name="connsiteX1" fmla="*/ 526087 w 1066963"/>
                <a:gd name="connsiteY1" fmla="*/ 8190 h 2192866"/>
                <a:gd name="connsiteX2" fmla="*/ 0 w 1066963"/>
                <a:gd name="connsiteY2" fmla="*/ 0 h 2192866"/>
                <a:gd name="connsiteX3" fmla="*/ 35086 w 1066963"/>
                <a:gd name="connsiteY3" fmla="*/ 1032933 h 2192866"/>
                <a:gd name="connsiteX4" fmla="*/ 114031 w 1066963"/>
                <a:gd name="connsiteY4" fmla="*/ 2192866 h 2192866"/>
                <a:gd name="connsiteX5" fmla="*/ 368411 w 1066963"/>
                <a:gd name="connsiteY5" fmla="*/ 2184399 h 2192866"/>
                <a:gd name="connsiteX6" fmla="*/ 526087 w 1066963"/>
                <a:gd name="connsiteY6" fmla="*/ 655608 h 2192866"/>
                <a:gd name="connsiteX7" fmla="*/ 683762 w 1066963"/>
                <a:gd name="connsiteY7" fmla="*/ 2184399 h 2192866"/>
                <a:gd name="connsiteX8" fmla="*/ 938142 w 1066963"/>
                <a:gd name="connsiteY8" fmla="*/ 2192866 h 2192866"/>
                <a:gd name="connsiteX9" fmla="*/ 1066963 w 1066963"/>
                <a:gd name="connsiteY9" fmla="*/ 1078573 h 2192866"/>
                <a:gd name="connsiteX10" fmla="*/ 1052173 w 1066963"/>
                <a:gd name="connsiteY10" fmla="*/ 0 h 2192866"/>
                <a:gd name="connsiteX0" fmla="*/ 1083589 w 1098379"/>
                <a:gd name="connsiteY0" fmla="*/ 0 h 2192866"/>
                <a:gd name="connsiteX1" fmla="*/ 557503 w 1098379"/>
                <a:gd name="connsiteY1" fmla="*/ 8190 h 2192866"/>
                <a:gd name="connsiteX2" fmla="*/ 31416 w 1098379"/>
                <a:gd name="connsiteY2" fmla="*/ 0 h 2192866"/>
                <a:gd name="connsiteX3" fmla="*/ 0 w 1098379"/>
                <a:gd name="connsiteY3" fmla="*/ 1063359 h 2192866"/>
                <a:gd name="connsiteX4" fmla="*/ 145447 w 1098379"/>
                <a:gd name="connsiteY4" fmla="*/ 2192866 h 2192866"/>
                <a:gd name="connsiteX5" fmla="*/ 399827 w 1098379"/>
                <a:gd name="connsiteY5" fmla="*/ 2184399 h 2192866"/>
                <a:gd name="connsiteX6" fmla="*/ 557503 w 1098379"/>
                <a:gd name="connsiteY6" fmla="*/ 655608 h 2192866"/>
                <a:gd name="connsiteX7" fmla="*/ 715178 w 1098379"/>
                <a:gd name="connsiteY7" fmla="*/ 2184399 h 2192866"/>
                <a:gd name="connsiteX8" fmla="*/ 969558 w 1098379"/>
                <a:gd name="connsiteY8" fmla="*/ 2192866 h 2192866"/>
                <a:gd name="connsiteX9" fmla="*/ 1098379 w 1098379"/>
                <a:gd name="connsiteY9" fmla="*/ 1078573 h 2192866"/>
                <a:gd name="connsiteX10" fmla="*/ 1083589 w 1098379"/>
                <a:gd name="connsiteY10" fmla="*/ 0 h 21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8379" h="2192866">
                  <a:moveTo>
                    <a:pt x="1083589" y="0"/>
                  </a:moveTo>
                  <a:lnTo>
                    <a:pt x="557503" y="8190"/>
                  </a:lnTo>
                  <a:lnTo>
                    <a:pt x="31416" y="0"/>
                  </a:lnTo>
                  <a:lnTo>
                    <a:pt x="0" y="1063359"/>
                  </a:lnTo>
                  <a:lnTo>
                    <a:pt x="145447" y="2192866"/>
                  </a:lnTo>
                  <a:lnTo>
                    <a:pt x="399827" y="2184399"/>
                  </a:lnTo>
                  <a:cubicBezTo>
                    <a:pt x="468503" y="1928189"/>
                    <a:pt x="432901" y="645466"/>
                    <a:pt x="557503" y="655608"/>
                  </a:cubicBezTo>
                  <a:cubicBezTo>
                    <a:pt x="682105" y="665750"/>
                    <a:pt x="646502" y="1928189"/>
                    <a:pt x="715178" y="2184399"/>
                  </a:cubicBezTo>
                  <a:lnTo>
                    <a:pt x="969558" y="2192866"/>
                  </a:lnTo>
                  <a:lnTo>
                    <a:pt x="1098379" y="1078573"/>
                  </a:lnTo>
                  <a:lnTo>
                    <a:pt x="108358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06" name="Gerader Verbinder 605"/>
            <p:cNvCxnSpPr/>
            <p:nvPr/>
          </p:nvCxnSpPr>
          <p:spPr>
            <a:xfrm flipV="1">
              <a:off x="2283362" y="6241036"/>
              <a:ext cx="648519" cy="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Gerader Verbinder 606"/>
            <p:cNvCxnSpPr/>
            <p:nvPr/>
          </p:nvCxnSpPr>
          <p:spPr>
            <a:xfrm flipH="1">
              <a:off x="3354652" y="3919661"/>
              <a:ext cx="2931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Gerader Verbinder 607"/>
            <p:cNvCxnSpPr/>
            <p:nvPr/>
          </p:nvCxnSpPr>
          <p:spPr>
            <a:xfrm>
              <a:off x="2621174" y="6103759"/>
              <a:ext cx="61845" cy="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Gerader Verbinder 608"/>
            <p:cNvCxnSpPr/>
            <p:nvPr/>
          </p:nvCxnSpPr>
          <p:spPr>
            <a:xfrm>
              <a:off x="2594459" y="6103759"/>
              <a:ext cx="61845" cy="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0" name="Gruppieren 609"/>
            <p:cNvGrpSpPr/>
            <p:nvPr/>
          </p:nvGrpSpPr>
          <p:grpSpPr>
            <a:xfrm flipH="1">
              <a:off x="3303956" y="6048046"/>
              <a:ext cx="674830" cy="247835"/>
              <a:chOff x="1085949" y="6048058"/>
              <a:chExt cx="674834" cy="247836"/>
            </a:xfrm>
          </p:grpSpPr>
          <p:sp>
            <p:nvSpPr>
              <p:cNvPr id="618" name="Rechteck 199"/>
              <p:cNvSpPr/>
              <p:nvPr/>
            </p:nvSpPr>
            <p:spPr>
              <a:xfrm flipH="1">
                <a:off x="1085949" y="6048058"/>
                <a:ext cx="668186" cy="247836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  <a:gd name="connsiteX0" fmla="*/ 12780 w 454213"/>
                  <a:gd name="connsiteY0" fmla="*/ 22200 h 232172"/>
                  <a:gd name="connsiteX1" fmla="*/ 206473 w 454213"/>
                  <a:gd name="connsiteY1" fmla="*/ 63411 h 232172"/>
                  <a:gd name="connsiteX2" fmla="*/ 420938 w 454213"/>
                  <a:gd name="connsiteY2" fmla="*/ 232172 h 232172"/>
                  <a:gd name="connsiteX3" fmla="*/ 12780 w 454213"/>
                  <a:gd name="connsiteY3" fmla="*/ 232172 h 232172"/>
                  <a:gd name="connsiteX4" fmla="*/ 12780 w 454213"/>
                  <a:gd name="connsiteY4" fmla="*/ 22200 h 232172"/>
                  <a:gd name="connsiteX0" fmla="*/ 12780 w 442569"/>
                  <a:gd name="connsiteY0" fmla="*/ 28400 h 238372"/>
                  <a:gd name="connsiteX1" fmla="*/ 166590 w 442569"/>
                  <a:gd name="connsiteY1" fmla="*/ 56044 h 238372"/>
                  <a:gd name="connsiteX2" fmla="*/ 420938 w 442569"/>
                  <a:gd name="connsiteY2" fmla="*/ 238372 h 238372"/>
                  <a:gd name="connsiteX3" fmla="*/ 12780 w 442569"/>
                  <a:gd name="connsiteY3" fmla="*/ 238372 h 238372"/>
                  <a:gd name="connsiteX4" fmla="*/ 12780 w 442569"/>
                  <a:gd name="connsiteY4" fmla="*/ 28400 h 238372"/>
                  <a:gd name="connsiteX0" fmla="*/ 12780 w 442569"/>
                  <a:gd name="connsiteY0" fmla="*/ 5244 h 215216"/>
                  <a:gd name="connsiteX1" fmla="*/ 166590 w 442569"/>
                  <a:gd name="connsiteY1" fmla="*/ 32888 h 215216"/>
                  <a:gd name="connsiteX2" fmla="*/ 420938 w 442569"/>
                  <a:gd name="connsiteY2" fmla="*/ 215216 h 215216"/>
                  <a:gd name="connsiteX3" fmla="*/ 12780 w 442569"/>
                  <a:gd name="connsiteY3" fmla="*/ 215216 h 215216"/>
                  <a:gd name="connsiteX4" fmla="*/ 12780 w 442569"/>
                  <a:gd name="connsiteY4" fmla="*/ 5244 h 215216"/>
                  <a:gd name="connsiteX0" fmla="*/ 12780 w 429534"/>
                  <a:gd name="connsiteY0" fmla="*/ 5244 h 215216"/>
                  <a:gd name="connsiteX1" fmla="*/ 166590 w 429534"/>
                  <a:gd name="connsiteY1" fmla="*/ 32888 h 215216"/>
                  <a:gd name="connsiteX2" fmla="*/ 420938 w 429534"/>
                  <a:gd name="connsiteY2" fmla="*/ 215216 h 215216"/>
                  <a:gd name="connsiteX3" fmla="*/ 12780 w 429534"/>
                  <a:gd name="connsiteY3" fmla="*/ 215216 h 215216"/>
                  <a:gd name="connsiteX4" fmla="*/ 12780 w 429534"/>
                  <a:gd name="connsiteY4" fmla="*/ 5244 h 215216"/>
                  <a:gd name="connsiteX0" fmla="*/ 12780 w 457308"/>
                  <a:gd name="connsiteY0" fmla="*/ 5244 h 220642"/>
                  <a:gd name="connsiteX1" fmla="*/ 166590 w 457308"/>
                  <a:gd name="connsiteY1" fmla="*/ 32888 h 220642"/>
                  <a:gd name="connsiteX2" fmla="*/ 454524 w 457308"/>
                  <a:gd name="connsiteY2" fmla="*/ 220642 h 220642"/>
                  <a:gd name="connsiteX3" fmla="*/ 12780 w 457308"/>
                  <a:gd name="connsiteY3" fmla="*/ 215216 h 220642"/>
                  <a:gd name="connsiteX4" fmla="*/ 12780 w 457308"/>
                  <a:gd name="connsiteY4" fmla="*/ 5244 h 220642"/>
                  <a:gd name="connsiteX0" fmla="*/ 12780 w 532180"/>
                  <a:gd name="connsiteY0" fmla="*/ 5244 h 237239"/>
                  <a:gd name="connsiteX1" fmla="*/ 166590 w 532180"/>
                  <a:gd name="connsiteY1" fmla="*/ 32888 h 237239"/>
                  <a:gd name="connsiteX2" fmla="*/ 454524 w 532180"/>
                  <a:gd name="connsiteY2" fmla="*/ 220642 h 237239"/>
                  <a:gd name="connsiteX3" fmla="*/ 12780 w 532180"/>
                  <a:gd name="connsiteY3" fmla="*/ 215216 h 237239"/>
                  <a:gd name="connsiteX4" fmla="*/ 12780 w 532180"/>
                  <a:gd name="connsiteY4" fmla="*/ 5244 h 237239"/>
                  <a:gd name="connsiteX0" fmla="*/ 12780 w 532180"/>
                  <a:gd name="connsiteY0" fmla="*/ 5244 h 237239"/>
                  <a:gd name="connsiteX1" fmla="*/ 166590 w 532180"/>
                  <a:gd name="connsiteY1" fmla="*/ 32888 h 237239"/>
                  <a:gd name="connsiteX2" fmla="*/ 454524 w 532180"/>
                  <a:gd name="connsiteY2" fmla="*/ 220642 h 237239"/>
                  <a:gd name="connsiteX3" fmla="*/ 12780 w 532180"/>
                  <a:gd name="connsiteY3" fmla="*/ 215216 h 237239"/>
                  <a:gd name="connsiteX4" fmla="*/ 12780 w 532180"/>
                  <a:gd name="connsiteY4" fmla="*/ 5244 h 237239"/>
                  <a:gd name="connsiteX0" fmla="*/ 12780 w 516927"/>
                  <a:gd name="connsiteY0" fmla="*/ 5244 h 220642"/>
                  <a:gd name="connsiteX1" fmla="*/ 166590 w 516927"/>
                  <a:gd name="connsiteY1" fmla="*/ 32888 h 220642"/>
                  <a:gd name="connsiteX2" fmla="*/ 454524 w 516927"/>
                  <a:gd name="connsiteY2" fmla="*/ 220642 h 220642"/>
                  <a:gd name="connsiteX3" fmla="*/ 12780 w 516927"/>
                  <a:gd name="connsiteY3" fmla="*/ 215216 h 220642"/>
                  <a:gd name="connsiteX4" fmla="*/ 12780 w 516927"/>
                  <a:gd name="connsiteY4" fmla="*/ 5244 h 220642"/>
                  <a:gd name="connsiteX0" fmla="*/ 12780 w 516927"/>
                  <a:gd name="connsiteY0" fmla="*/ 5244 h 231742"/>
                  <a:gd name="connsiteX1" fmla="*/ 166590 w 516927"/>
                  <a:gd name="connsiteY1" fmla="*/ 32888 h 231742"/>
                  <a:gd name="connsiteX2" fmla="*/ 454524 w 516927"/>
                  <a:gd name="connsiteY2" fmla="*/ 220642 h 231742"/>
                  <a:gd name="connsiteX3" fmla="*/ 123525 w 516927"/>
                  <a:gd name="connsiteY3" fmla="*/ 210479 h 231742"/>
                  <a:gd name="connsiteX4" fmla="*/ 12780 w 516927"/>
                  <a:gd name="connsiteY4" fmla="*/ 215216 h 231742"/>
                  <a:gd name="connsiteX5" fmla="*/ 12780 w 516927"/>
                  <a:gd name="connsiteY5" fmla="*/ 5244 h 231742"/>
                  <a:gd name="connsiteX0" fmla="*/ 12780 w 516927"/>
                  <a:gd name="connsiteY0" fmla="*/ 5244 h 229107"/>
                  <a:gd name="connsiteX1" fmla="*/ 166590 w 516927"/>
                  <a:gd name="connsiteY1" fmla="*/ 32888 h 229107"/>
                  <a:gd name="connsiteX2" fmla="*/ 454524 w 516927"/>
                  <a:gd name="connsiteY2" fmla="*/ 220642 h 229107"/>
                  <a:gd name="connsiteX3" fmla="*/ 123525 w 516927"/>
                  <a:gd name="connsiteY3" fmla="*/ 210479 h 229107"/>
                  <a:gd name="connsiteX4" fmla="*/ 12780 w 516927"/>
                  <a:gd name="connsiteY4" fmla="*/ 215216 h 229107"/>
                  <a:gd name="connsiteX5" fmla="*/ 12780 w 516927"/>
                  <a:gd name="connsiteY5" fmla="*/ 5244 h 229107"/>
                  <a:gd name="connsiteX0" fmla="*/ 12780 w 516927"/>
                  <a:gd name="connsiteY0" fmla="*/ 5244 h 241934"/>
                  <a:gd name="connsiteX1" fmla="*/ 166590 w 516927"/>
                  <a:gd name="connsiteY1" fmla="*/ 32888 h 241934"/>
                  <a:gd name="connsiteX2" fmla="*/ 454524 w 516927"/>
                  <a:gd name="connsiteY2" fmla="*/ 220642 h 241934"/>
                  <a:gd name="connsiteX3" fmla="*/ 123525 w 516927"/>
                  <a:gd name="connsiteY3" fmla="*/ 210479 h 241934"/>
                  <a:gd name="connsiteX4" fmla="*/ 12780 w 516927"/>
                  <a:gd name="connsiteY4" fmla="*/ 215216 h 241934"/>
                  <a:gd name="connsiteX5" fmla="*/ 12780 w 516927"/>
                  <a:gd name="connsiteY5" fmla="*/ 5244 h 241934"/>
                  <a:gd name="connsiteX0" fmla="*/ 12780 w 516927"/>
                  <a:gd name="connsiteY0" fmla="*/ 5244 h 238728"/>
                  <a:gd name="connsiteX1" fmla="*/ 166590 w 516927"/>
                  <a:gd name="connsiteY1" fmla="*/ 32888 h 238728"/>
                  <a:gd name="connsiteX2" fmla="*/ 454524 w 516927"/>
                  <a:gd name="connsiteY2" fmla="*/ 220642 h 238728"/>
                  <a:gd name="connsiteX3" fmla="*/ 123525 w 516927"/>
                  <a:gd name="connsiteY3" fmla="*/ 210479 h 238728"/>
                  <a:gd name="connsiteX4" fmla="*/ 12780 w 516927"/>
                  <a:gd name="connsiteY4" fmla="*/ 215216 h 238728"/>
                  <a:gd name="connsiteX5" fmla="*/ 12780 w 516927"/>
                  <a:gd name="connsiteY5" fmla="*/ 5244 h 238728"/>
                  <a:gd name="connsiteX0" fmla="*/ 12780 w 516927"/>
                  <a:gd name="connsiteY0" fmla="*/ 5244 h 232105"/>
                  <a:gd name="connsiteX1" fmla="*/ 166590 w 516927"/>
                  <a:gd name="connsiteY1" fmla="*/ 32888 h 232105"/>
                  <a:gd name="connsiteX2" fmla="*/ 454524 w 516927"/>
                  <a:gd name="connsiteY2" fmla="*/ 220642 h 232105"/>
                  <a:gd name="connsiteX3" fmla="*/ 123525 w 516927"/>
                  <a:gd name="connsiteY3" fmla="*/ 210479 h 232105"/>
                  <a:gd name="connsiteX4" fmla="*/ 12780 w 516927"/>
                  <a:gd name="connsiteY4" fmla="*/ 215216 h 232105"/>
                  <a:gd name="connsiteX5" fmla="*/ 12780 w 516927"/>
                  <a:gd name="connsiteY5" fmla="*/ 5244 h 232105"/>
                  <a:gd name="connsiteX0" fmla="*/ 12780 w 516927"/>
                  <a:gd name="connsiteY0" fmla="*/ 5244 h 224471"/>
                  <a:gd name="connsiteX1" fmla="*/ 166590 w 516927"/>
                  <a:gd name="connsiteY1" fmla="*/ 32888 h 224471"/>
                  <a:gd name="connsiteX2" fmla="*/ 454524 w 516927"/>
                  <a:gd name="connsiteY2" fmla="*/ 220642 h 224471"/>
                  <a:gd name="connsiteX3" fmla="*/ 121052 w 516927"/>
                  <a:gd name="connsiteY3" fmla="*/ 192774 h 224471"/>
                  <a:gd name="connsiteX4" fmla="*/ 12780 w 516927"/>
                  <a:gd name="connsiteY4" fmla="*/ 215216 h 224471"/>
                  <a:gd name="connsiteX5" fmla="*/ 12780 w 516927"/>
                  <a:gd name="connsiteY5" fmla="*/ 5244 h 224471"/>
                  <a:gd name="connsiteX0" fmla="*/ 12780 w 516927"/>
                  <a:gd name="connsiteY0" fmla="*/ 5244 h 227689"/>
                  <a:gd name="connsiteX1" fmla="*/ 166590 w 516927"/>
                  <a:gd name="connsiteY1" fmla="*/ 32888 h 227689"/>
                  <a:gd name="connsiteX2" fmla="*/ 454524 w 516927"/>
                  <a:gd name="connsiteY2" fmla="*/ 220642 h 227689"/>
                  <a:gd name="connsiteX3" fmla="*/ 121052 w 516927"/>
                  <a:gd name="connsiteY3" fmla="*/ 192774 h 227689"/>
                  <a:gd name="connsiteX4" fmla="*/ 12780 w 516927"/>
                  <a:gd name="connsiteY4" fmla="*/ 215216 h 227689"/>
                  <a:gd name="connsiteX5" fmla="*/ 12780 w 516927"/>
                  <a:gd name="connsiteY5" fmla="*/ 5244 h 227689"/>
                  <a:gd name="connsiteX0" fmla="*/ 12780 w 516927"/>
                  <a:gd name="connsiteY0" fmla="*/ 5244 h 227689"/>
                  <a:gd name="connsiteX1" fmla="*/ 166590 w 516927"/>
                  <a:gd name="connsiteY1" fmla="*/ 32888 h 227689"/>
                  <a:gd name="connsiteX2" fmla="*/ 454524 w 516927"/>
                  <a:gd name="connsiteY2" fmla="*/ 220642 h 227689"/>
                  <a:gd name="connsiteX3" fmla="*/ 121052 w 516927"/>
                  <a:gd name="connsiteY3" fmla="*/ 192774 h 227689"/>
                  <a:gd name="connsiteX4" fmla="*/ 12780 w 516927"/>
                  <a:gd name="connsiteY4" fmla="*/ 200462 h 227689"/>
                  <a:gd name="connsiteX5" fmla="*/ 12780 w 516927"/>
                  <a:gd name="connsiteY5" fmla="*/ 5244 h 227689"/>
                  <a:gd name="connsiteX0" fmla="*/ 12780 w 516927"/>
                  <a:gd name="connsiteY0" fmla="*/ 5244 h 228739"/>
                  <a:gd name="connsiteX1" fmla="*/ 166590 w 516927"/>
                  <a:gd name="connsiteY1" fmla="*/ 32888 h 228739"/>
                  <a:gd name="connsiteX2" fmla="*/ 454524 w 516927"/>
                  <a:gd name="connsiteY2" fmla="*/ 220642 h 228739"/>
                  <a:gd name="connsiteX3" fmla="*/ 121052 w 516927"/>
                  <a:gd name="connsiteY3" fmla="*/ 192774 h 228739"/>
                  <a:gd name="connsiteX4" fmla="*/ 12780 w 516927"/>
                  <a:gd name="connsiteY4" fmla="*/ 200462 h 228739"/>
                  <a:gd name="connsiteX5" fmla="*/ 12780 w 516927"/>
                  <a:gd name="connsiteY5" fmla="*/ 5244 h 22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927" h="228739">
                    <a:moveTo>
                      <a:pt x="12780" y="5244"/>
                    </a:moveTo>
                    <a:cubicBezTo>
                      <a:pt x="45062" y="-22883"/>
                      <a:pt x="53284" y="73239"/>
                      <a:pt x="166590" y="32888"/>
                    </a:cubicBezTo>
                    <a:cubicBezTo>
                      <a:pt x="495787" y="118683"/>
                      <a:pt x="595932" y="170334"/>
                      <a:pt x="454524" y="220642"/>
                    </a:cubicBezTo>
                    <a:cubicBezTo>
                      <a:pt x="395405" y="253192"/>
                      <a:pt x="127892" y="175973"/>
                      <a:pt x="121052" y="192774"/>
                    </a:cubicBezTo>
                    <a:cubicBezTo>
                      <a:pt x="106791" y="227279"/>
                      <a:pt x="13922" y="216963"/>
                      <a:pt x="12780" y="200462"/>
                    </a:cubicBezTo>
                    <a:cubicBezTo>
                      <a:pt x="-15975" y="130471"/>
                      <a:pt x="12780" y="75235"/>
                      <a:pt x="12780" y="524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19" name="Gerader Verbinder 618"/>
              <p:cNvCxnSpPr/>
              <p:nvPr/>
            </p:nvCxnSpPr>
            <p:spPr>
              <a:xfrm flipV="1">
                <a:off x="1112261" y="6241049"/>
                <a:ext cx="648522" cy="588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Gerader Verbinder 619"/>
              <p:cNvCxnSpPr/>
              <p:nvPr/>
            </p:nvCxnSpPr>
            <p:spPr>
              <a:xfrm>
                <a:off x="1450075" y="6103772"/>
                <a:ext cx="61846" cy="724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Gerader Verbinder 620"/>
              <p:cNvCxnSpPr/>
              <p:nvPr/>
            </p:nvCxnSpPr>
            <p:spPr>
              <a:xfrm>
                <a:off x="1423360" y="6103772"/>
                <a:ext cx="61846" cy="724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1" name="Freihandform 610"/>
            <p:cNvSpPr/>
            <p:nvPr/>
          </p:nvSpPr>
          <p:spPr>
            <a:xfrm>
              <a:off x="3015271" y="1948976"/>
              <a:ext cx="178514" cy="358496"/>
            </a:xfrm>
            <a:custGeom>
              <a:avLst/>
              <a:gdLst>
                <a:gd name="connsiteX0" fmla="*/ 0 w 259753"/>
                <a:gd name="connsiteY0" fmla="*/ 0 h 365360"/>
                <a:gd name="connsiteX1" fmla="*/ 96 w 259753"/>
                <a:gd name="connsiteY1" fmla="*/ 0 h 365360"/>
                <a:gd name="connsiteX2" fmla="*/ 10206 w 259753"/>
                <a:gd name="connsiteY2" fmla="*/ 50080 h 365360"/>
                <a:gd name="connsiteX3" fmla="*/ 129877 w 259753"/>
                <a:gd name="connsiteY3" fmla="*/ 129403 h 365360"/>
                <a:gd name="connsiteX4" fmla="*/ 249548 w 259753"/>
                <a:gd name="connsiteY4" fmla="*/ 50080 h 365360"/>
                <a:gd name="connsiteX5" fmla="*/ 259658 w 259753"/>
                <a:gd name="connsiteY5" fmla="*/ 0 h 365360"/>
                <a:gd name="connsiteX6" fmla="*/ 259753 w 259753"/>
                <a:gd name="connsiteY6" fmla="*/ 0 h 365360"/>
                <a:gd name="connsiteX7" fmla="*/ 259753 w 259753"/>
                <a:gd name="connsiteY7" fmla="*/ 365360 h 365360"/>
                <a:gd name="connsiteX8" fmla="*/ 0 w 259753"/>
                <a:gd name="connsiteY8" fmla="*/ 365360 h 365360"/>
                <a:gd name="connsiteX9" fmla="*/ 0 w 259753"/>
                <a:gd name="connsiteY9" fmla="*/ 0 h 365360"/>
                <a:gd name="connsiteX0" fmla="*/ 0 w 259753"/>
                <a:gd name="connsiteY0" fmla="*/ 0 h 574055"/>
                <a:gd name="connsiteX1" fmla="*/ 96 w 259753"/>
                <a:gd name="connsiteY1" fmla="*/ 0 h 574055"/>
                <a:gd name="connsiteX2" fmla="*/ 10206 w 259753"/>
                <a:gd name="connsiteY2" fmla="*/ 50080 h 574055"/>
                <a:gd name="connsiteX3" fmla="*/ 129877 w 259753"/>
                <a:gd name="connsiteY3" fmla="*/ 129403 h 574055"/>
                <a:gd name="connsiteX4" fmla="*/ 249548 w 259753"/>
                <a:gd name="connsiteY4" fmla="*/ 50080 h 574055"/>
                <a:gd name="connsiteX5" fmla="*/ 259658 w 259753"/>
                <a:gd name="connsiteY5" fmla="*/ 0 h 574055"/>
                <a:gd name="connsiteX6" fmla="*/ 259753 w 259753"/>
                <a:gd name="connsiteY6" fmla="*/ 0 h 574055"/>
                <a:gd name="connsiteX7" fmla="*/ 259753 w 259753"/>
                <a:gd name="connsiteY7" fmla="*/ 574055 h 574055"/>
                <a:gd name="connsiteX8" fmla="*/ 0 w 259753"/>
                <a:gd name="connsiteY8" fmla="*/ 365360 h 574055"/>
                <a:gd name="connsiteX9" fmla="*/ 0 w 259753"/>
                <a:gd name="connsiteY9" fmla="*/ 0 h 574055"/>
                <a:gd name="connsiteX0" fmla="*/ 29812 w 289565"/>
                <a:gd name="connsiteY0" fmla="*/ 0 h 581508"/>
                <a:gd name="connsiteX1" fmla="*/ 29908 w 289565"/>
                <a:gd name="connsiteY1" fmla="*/ 0 h 581508"/>
                <a:gd name="connsiteX2" fmla="*/ 40018 w 289565"/>
                <a:gd name="connsiteY2" fmla="*/ 50080 h 581508"/>
                <a:gd name="connsiteX3" fmla="*/ 159689 w 289565"/>
                <a:gd name="connsiteY3" fmla="*/ 129403 h 581508"/>
                <a:gd name="connsiteX4" fmla="*/ 279360 w 289565"/>
                <a:gd name="connsiteY4" fmla="*/ 50080 h 581508"/>
                <a:gd name="connsiteX5" fmla="*/ 289470 w 289565"/>
                <a:gd name="connsiteY5" fmla="*/ 0 h 581508"/>
                <a:gd name="connsiteX6" fmla="*/ 289565 w 289565"/>
                <a:gd name="connsiteY6" fmla="*/ 0 h 581508"/>
                <a:gd name="connsiteX7" fmla="*/ 289565 w 289565"/>
                <a:gd name="connsiteY7" fmla="*/ 574055 h 581508"/>
                <a:gd name="connsiteX8" fmla="*/ 0 w 289565"/>
                <a:gd name="connsiteY8" fmla="*/ 581508 h 581508"/>
                <a:gd name="connsiteX9" fmla="*/ 29812 w 289565"/>
                <a:gd name="connsiteY9" fmla="*/ 0 h 58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565" h="581508">
                  <a:moveTo>
                    <a:pt x="29812" y="0"/>
                  </a:moveTo>
                  <a:lnTo>
                    <a:pt x="29908" y="0"/>
                  </a:lnTo>
                  <a:lnTo>
                    <a:pt x="40018" y="50080"/>
                  </a:lnTo>
                  <a:cubicBezTo>
                    <a:pt x="59735" y="96695"/>
                    <a:pt x="105892" y="129403"/>
                    <a:pt x="159689" y="129403"/>
                  </a:cubicBezTo>
                  <a:cubicBezTo>
                    <a:pt x="213486" y="129403"/>
                    <a:pt x="259643" y="96695"/>
                    <a:pt x="279360" y="50080"/>
                  </a:cubicBezTo>
                  <a:lnTo>
                    <a:pt x="289470" y="0"/>
                  </a:lnTo>
                  <a:lnTo>
                    <a:pt x="289565" y="0"/>
                  </a:lnTo>
                  <a:lnTo>
                    <a:pt x="289565" y="574055"/>
                  </a:lnTo>
                  <a:lnTo>
                    <a:pt x="0" y="581508"/>
                  </a:lnTo>
                  <a:lnTo>
                    <a:pt x="298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2" name="Freihandform 611"/>
            <p:cNvSpPr/>
            <p:nvPr/>
          </p:nvSpPr>
          <p:spPr>
            <a:xfrm flipH="1">
              <a:off x="2159785" y="1947043"/>
              <a:ext cx="1898944" cy="1794929"/>
            </a:xfrm>
            <a:custGeom>
              <a:avLst/>
              <a:gdLst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7467 w 1797241"/>
                <a:gd name="connsiteY2" fmla="*/ 27093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7467 w 1797241"/>
                <a:gd name="connsiteY2" fmla="*/ 27093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7467 w 1797241"/>
                <a:gd name="connsiteY2" fmla="*/ 27093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968587 w 1797241"/>
                <a:gd name="connsiteY2" fmla="*/ 15409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9276 h 1804209"/>
                <a:gd name="connsiteX1" fmla="*/ 899774 w 1797241"/>
                <a:gd name="connsiteY1" fmla="*/ 280208 h 1804209"/>
                <a:gd name="connsiteX2" fmla="*/ 787401 w 1797241"/>
                <a:gd name="connsiteY2" fmla="*/ 9276 h 1804209"/>
                <a:gd name="connsiteX3" fmla="*/ 0 w 1797241"/>
                <a:gd name="connsiteY3" fmla="*/ 695076 h 1804209"/>
                <a:gd name="connsiteX4" fmla="*/ 330200 w 1797241"/>
                <a:gd name="connsiteY4" fmla="*/ 872876 h 1804209"/>
                <a:gd name="connsiteX5" fmla="*/ 457200 w 1797241"/>
                <a:gd name="connsiteY5" fmla="*/ 585009 h 1804209"/>
                <a:gd name="connsiteX6" fmla="*/ 330200 w 1797241"/>
                <a:gd name="connsiteY6" fmla="*/ 1804209 h 1804209"/>
                <a:gd name="connsiteX7" fmla="*/ 874374 w 1797241"/>
                <a:gd name="connsiteY7" fmla="*/ 1804209 h 1804209"/>
                <a:gd name="connsiteX8" fmla="*/ 882841 w 1797241"/>
                <a:gd name="connsiteY8" fmla="*/ 1804209 h 1804209"/>
                <a:gd name="connsiteX9" fmla="*/ 914400 w 1797241"/>
                <a:gd name="connsiteY9" fmla="*/ 1804209 h 1804209"/>
                <a:gd name="connsiteX10" fmla="*/ 922867 w 1797241"/>
                <a:gd name="connsiteY10" fmla="*/ 1804209 h 1804209"/>
                <a:gd name="connsiteX11" fmla="*/ 1467041 w 1797241"/>
                <a:gd name="connsiteY11" fmla="*/ 1804209 h 1804209"/>
                <a:gd name="connsiteX12" fmla="*/ 1340041 w 1797241"/>
                <a:gd name="connsiteY12" fmla="*/ 585009 h 1804209"/>
                <a:gd name="connsiteX13" fmla="*/ 1467041 w 1797241"/>
                <a:gd name="connsiteY13" fmla="*/ 872876 h 1804209"/>
                <a:gd name="connsiteX14" fmla="*/ 1797241 w 1797241"/>
                <a:gd name="connsiteY14" fmla="*/ 695076 h 1804209"/>
                <a:gd name="connsiteX15" fmla="*/ 1009840 w 1797241"/>
                <a:gd name="connsiteY15" fmla="*/ 9276 h 1804209"/>
                <a:gd name="connsiteX0" fmla="*/ 1009840 w 1797241"/>
                <a:gd name="connsiteY0" fmla="*/ 9276 h 1804209"/>
                <a:gd name="connsiteX1" fmla="*/ 899774 w 1797241"/>
                <a:gd name="connsiteY1" fmla="*/ 280208 h 1804209"/>
                <a:gd name="connsiteX2" fmla="*/ 787401 w 1797241"/>
                <a:gd name="connsiteY2" fmla="*/ 9276 h 1804209"/>
                <a:gd name="connsiteX3" fmla="*/ 0 w 1797241"/>
                <a:gd name="connsiteY3" fmla="*/ 695076 h 1804209"/>
                <a:gd name="connsiteX4" fmla="*/ 330200 w 1797241"/>
                <a:gd name="connsiteY4" fmla="*/ 872876 h 1804209"/>
                <a:gd name="connsiteX5" fmla="*/ 457200 w 1797241"/>
                <a:gd name="connsiteY5" fmla="*/ 585009 h 1804209"/>
                <a:gd name="connsiteX6" fmla="*/ 330200 w 1797241"/>
                <a:gd name="connsiteY6" fmla="*/ 1804209 h 1804209"/>
                <a:gd name="connsiteX7" fmla="*/ 874374 w 1797241"/>
                <a:gd name="connsiteY7" fmla="*/ 1804209 h 1804209"/>
                <a:gd name="connsiteX8" fmla="*/ 882841 w 1797241"/>
                <a:gd name="connsiteY8" fmla="*/ 1804209 h 1804209"/>
                <a:gd name="connsiteX9" fmla="*/ 914400 w 1797241"/>
                <a:gd name="connsiteY9" fmla="*/ 1804209 h 1804209"/>
                <a:gd name="connsiteX10" fmla="*/ 922867 w 1797241"/>
                <a:gd name="connsiteY10" fmla="*/ 1804209 h 1804209"/>
                <a:gd name="connsiteX11" fmla="*/ 1467041 w 1797241"/>
                <a:gd name="connsiteY11" fmla="*/ 1804209 h 1804209"/>
                <a:gd name="connsiteX12" fmla="*/ 1340041 w 1797241"/>
                <a:gd name="connsiteY12" fmla="*/ 585009 h 1804209"/>
                <a:gd name="connsiteX13" fmla="*/ 1467041 w 1797241"/>
                <a:gd name="connsiteY13" fmla="*/ 872876 h 1804209"/>
                <a:gd name="connsiteX14" fmla="*/ 1797241 w 1797241"/>
                <a:gd name="connsiteY14" fmla="*/ 695076 h 1804209"/>
                <a:gd name="connsiteX15" fmla="*/ 1009840 w 1797241"/>
                <a:gd name="connsiteY15" fmla="*/ 9276 h 1804209"/>
                <a:gd name="connsiteX0" fmla="*/ 1009840 w 1797241"/>
                <a:gd name="connsiteY0" fmla="*/ 9276 h 1804209"/>
                <a:gd name="connsiteX1" fmla="*/ 899774 w 1797241"/>
                <a:gd name="connsiteY1" fmla="*/ 280208 h 1804209"/>
                <a:gd name="connsiteX2" fmla="*/ 787401 w 1797241"/>
                <a:gd name="connsiteY2" fmla="*/ 9276 h 1804209"/>
                <a:gd name="connsiteX3" fmla="*/ 0 w 1797241"/>
                <a:gd name="connsiteY3" fmla="*/ 695076 h 1804209"/>
                <a:gd name="connsiteX4" fmla="*/ 330200 w 1797241"/>
                <a:gd name="connsiteY4" fmla="*/ 872876 h 1804209"/>
                <a:gd name="connsiteX5" fmla="*/ 457200 w 1797241"/>
                <a:gd name="connsiteY5" fmla="*/ 585009 h 1804209"/>
                <a:gd name="connsiteX6" fmla="*/ 330200 w 1797241"/>
                <a:gd name="connsiteY6" fmla="*/ 1804209 h 1804209"/>
                <a:gd name="connsiteX7" fmla="*/ 874374 w 1797241"/>
                <a:gd name="connsiteY7" fmla="*/ 1804209 h 1804209"/>
                <a:gd name="connsiteX8" fmla="*/ 882841 w 1797241"/>
                <a:gd name="connsiteY8" fmla="*/ 1804209 h 1804209"/>
                <a:gd name="connsiteX9" fmla="*/ 914400 w 1797241"/>
                <a:gd name="connsiteY9" fmla="*/ 1804209 h 1804209"/>
                <a:gd name="connsiteX10" fmla="*/ 922867 w 1797241"/>
                <a:gd name="connsiteY10" fmla="*/ 1804209 h 1804209"/>
                <a:gd name="connsiteX11" fmla="*/ 1467041 w 1797241"/>
                <a:gd name="connsiteY11" fmla="*/ 1804209 h 1804209"/>
                <a:gd name="connsiteX12" fmla="*/ 1340041 w 1797241"/>
                <a:gd name="connsiteY12" fmla="*/ 585009 h 1804209"/>
                <a:gd name="connsiteX13" fmla="*/ 1467041 w 1797241"/>
                <a:gd name="connsiteY13" fmla="*/ 872876 h 1804209"/>
                <a:gd name="connsiteX14" fmla="*/ 1797241 w 1797241"/>
                <a:gd name="connsiteY14" fmla="*/ 695076 h 1804209"/>
                <a:gd name="connsiteX15" fmla="*/ 1009840 w 1797241"/>
                <a:gd name="connsiteY15" fmla="*/ 9276 h 1804209"/>
                <a:gd name="connsiteX0" fmla="*/ 1009840 w 1797241"/>
                <a:gd name="connsiteY0" fmla="*/ 13163 h 1808096"/>
                <a:gd name="connsiteX1" fmla="*/ 897234 w 1797241"/>
                <a:gd name="connsiteY1" fmla="*/ 169795 h 1808096"/>
                <a:gd name="connsiteX2" fmla="*/ 787401 w 1797241"/>
                <a:gd name="connsiteY2" fmla="*/ 13163 h 1808096"/>
                <a:gd name="connsiteX3" fmla="*/ 0 w 1797241"/>
                <a:gd name="connsiteY3" fmla="*/ 698963 h 1808096"/>
                <a:gd name="connsiteX4" fmla="*/ 330200 w 1797241"/>
                <a:gd name="connsiteY4" fmla="*/ 876763 h 1808096"/>
                <a:gd name="connsiteX5" fmla="*/ 457200 w 1797241"/>
                <a:gd name="connsiteY5" fmla="*/ 588896 h 1808096"/>
                <a:gd name="connsiteX6" fmla="*/ 330200 w 1797241"/>
                <a:gd name="connsiteY6" fmla="*/ 1808096 h 1808096"/>
                <a:gd name="connsiteX7" fmla="*/ 874374 w 1797241"/>
                <a:gd name="connsiteY7" fmla="*/ 1808096 h 1808096"/>
                <a:gd name="connsiteX8" fmla="*/ 882841 w 1797241"/>
                <a:gd name="connsiteY8" fmla="*/ 1808096 h 1808096"/>
                <a:gd name="connsiteX9" fmla="*/ 914400 w 1797241"/>
                <a:gd name="connsiteY9" fmla="*/ 1808096 h 1808096"/>
                <a:gd name="connsiteX10" fmla="*/ 922867 w 1797241"/>
                <a:gd name="connsiteY10" fmla="*/ 1808096 h 1808096"/>
                <a:gd name="connsiteX11" fmla="*/ 1467041 w 1797241"/>
                <a:gd name="connsiteY11" fmla="*/ 1808096 h 1808096"/>
                <a:gd name="connsiteX12" fmla="*/ 1340041 w 1797241"/>
                <a:gd name="connsiteY12" fmla="*/ 588896 h 1808096"/>
                <a:gd name="connsiteX13" fmla="*/ 1467041 w 1797241"/>
                <a:gd name="connsiteY13" fmla="*/ 876763 h 1808096"/>
                <a:gd name="connsiteX14" fmla="*/ 1797241 w 1797241"/>
                <a:gd name="connsiteY14" fmla="*/ 698963 h 1808096"/>
                <a:gd name="connsiteX15" fmla="*/ 1009840 w 1797241"/>
                <a:gd name="connsiteY15" fmla="*/ 13163 h 1808096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467041 w 1797241"/>
                <a:gd name="connsiteY13" fmla="*/ 863600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467041 w 1797241"/>
                <a:gd name="connsiteY13" fmla="*/ 863600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467041 w 1797241"/>
                <a:gd name="connsiteY13" fmla="*/ 863600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603518 w 1797241"/>
                <a:gd name="connsiteY13" fmla="*/ 1648346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831360"/>
                <a:gd name="connsiteY0" fmla="*/ 0 h 1794933"/>
                <a:gd name="connsiteX1" fmla="*/ 897234 w 1831360"/>
                <a:gd name="connsiteY1" fmla="*/ 156632 h 1794933"/>
                <a:gd name="connsiteX2" fmla="*/ 787401 w 1831360"/>
                <a:gd name="connsiteY2" fmla="*/ 0 h 1794933"/>
                <a:gd name="connsiteX3" fmla="*/ 0 w 1831360"/>
                <a:gd name="connsiteY3" fmla="*/ 685800 h 1794933"/>
                <a:gd name="connsiteX4" fmla="*/ 330200 w 1831360"/>
                <a:gd name="connsiteY4" fmla="*/ 863600 h 1794933"/>
                <a:gd name="connsiteX5" fmla="*/ 457200 w 1831360"/>
                <a:gd name="connsiteY5" fmla="*/ 575733 h 1794933"/>
                <a:gd name="connsiteX6" fmla="*/ 330200 w 1831360"/>
                <a:gd name="connsiteY6" fmla="*/ 1794933 h 1794933"/>
                <a:gd name="connsiteX7" fmla="*/ 874374 w 1831360"/>
                <a:gd name="connsiteY7" fmla="*/ 1794933 h 1794933"/>
                <a:gd name="connsiteX8" fmla="*/ 882841 w 1831360"/>
                <a:gd name="connsiteY8" fmla="*/ 1794933 h 1794933"/>
                <a:gd name="connsiteX9" fmla="*/ 914400 w 1831360"/>
                <a:gd name="connsiteY9" fmla="*/ 1794933 h 1794933"/>
                <a:gd name="connsiteX10" fmla="*/ 922867 w 1831360"/>
                <a:gd name="connsiteY10" fmla="*/ 1794933 h 1794933"/>
                <a:gd name="connsiteX11" fmla="*/ 1467041 w 1831360"/>
                <a:gd name="connsiteY11" fmla="*/ 1794933 h 1794933"/>
                <a:gd name="connsiteX12" fmla="*/ 1340041 w 1831360"/>
                <a:gd name="connsiteY12" fmla="*/ 575733 h 1794933"/>
                <a:gd name="connsiteX13" fmla="*/ 1603518 w 1831360"/>
                <a:gd name="connsiteY13" fmla="*/ 1648346 h 1794933"/>
                <a:gd name="connsiteX14" fmla="*/ 1831360 w 1831360"/>
                <a:gd name="connsiteY14" fmla="*/ 1610436 h 1794933"/>
                <a:gd name="connsiteX15" fmla="*/ 1009840 w 1831360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330200 w 1860524"/>
                <a:gd name="connsiteY4" fmla="*/ 863600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330200 w 1860524"/>
                <a:gd name="connsiteY4" fmla="*/ 863600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330200 w 1860524"/>
                <a:gd name="connsiteY4" fmla="*/ 863600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214195 w 1860524"/>
                <a:gd name="connsiteY4" fmla="*/ 1699525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992780 w 1843464"/>
                <a:gd name="connsiteY0" fmla="*/ 0 h 1794933"/>
                <a:gd name="connsiteX1" fmla="*/ 880174 w 1843464"/>
                <a:gd name="connsiteY1" fmla="*/ 156632 h 1794933"/>
                <a:gd name="connsiteX2" fmla="*/ 770341 w 1843464"/>
                <a:gd name="connsiteY2" fmla="*/ 0 h 1794933"/>
                <a:gd name="connsiteX3" fmla="*/ 0 w 1843464"/>
                <a:gd name="connsiteY3" fmla="*/ 1600200 h 1794933"/>
                <a:gd name="connsiteX4" fmla="*/ 197135 w 1843464"/>
                <a:gd name="connsiteY4" fmla="*/ 1699525 h 1794933"/>
                <a:gd name="connsiteX5" fmla="*/ 440140 w 1843464"/>
                <a:gd name="connsiteY5" fmla="*/ 575733 h 1794933"/>
                <a:gd name="connsiteX6" fmla="*/ 313140 w 1843464"/>
                <a:gd name="connsiteY6" fmla="*/ 1794933 h 1794933"/>
                <a:gd name="connsiteX7" fmla="*/ 857314 w 1843464"/>
                <a:gd name="connsiteY7" fmla="*/ 1794933 h 1794933"/>
                <a:gd name="connsiteX8" fmla="*/ 865781 w 1843464"/>
                <a:gd name="connsiteY8" fmla="*/ 1794933 h 1794933"/>
                <a:gd name="connsiteX9" fmla="*/ 897340 w 1843464"/>
                <a:gd name="connsiteY9" fmla="*/ 1794933 h 1794933"/>
                <a:gd name="connsiteX10" fmla="*/ 905807 w 1843464"/>
                <a:gd name="connsiteY10" fmla="*/ 1794933 h 1794933"/>
                <a:gd name="connsiteX11" fmla="*/ 1449981 w 1843464"/>
                <a:gd name="connsiteY11" fmla="*/ 1794933 h 1794933"/>
                <a:gd name="connsiteX12" fmla="*/ 1322981 w 1843464"/>
                <a:gd name="connsiteY12" fmla="*/ 575733 h 1794933"/>
                <a:gd name="connsiteX13" fmla="*/ 1586458 w 1843464"/>
                <a:gd name="connsiteY13" fmla="*/ 1648346 h 1794933"/>
                <a:gd name="connsiteX14" fmla="*/ 1814300 w 1843464"/>
                <a:gd name="connsiteY14" fmla="*/ 1610436 h 1794933"/>
                <a:gd name="connsiteX15" fmla="*/ 992780 w 1843464"/>
                <a:gd name="connsiteY15" fmla="*/ 0 h 1794933"/>
                <a:gd name="connsiteX0" fmla="*/ 1048271 w 1898955"/>
                <a:gd name="connsiteY0" fmla="*/ 0 h 1794933"/>
                <a:gd name="connsiteX1" fmla="*/ 935665 w 1898955"/>
                <a:gd name="connsiteY1" fmla="*/ 156632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5665 w 1898955"/>
                <a:gd name="connsiteY1" fmla="*/ 156632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8955" h="1794933">
                  <a:moveTo>
                    <a:pt x="1048271" y="0"/>
                  </a:moveTo>
                  <a:cubicBezTo>
                    <a:pt x="996342" y="67451"/>
                    <a:pt x="978074" y="160742"/>
                    <a:pt x="931070" y="285291"/>
                  </a:cubicBezTo>
                  <a:cubicBezTo>
                    <a:pt x="861092" y="129548"/>
                    <a:pt x="904674" y="57855"/>
                    <a:pt x="825832" y="0"/>
                  </a:cubicBezTo>
                  <a:cubicBezTo>
                    <a:pt x="114632" y="9879"/>
                    <a:pt x="-119508" y="1141546"/>
                    <a:pt x="55491" y="1600200"/>
                  </a:cubicBezTo>
                  <a:lnTo>
                    <a:pt x="252626" y="1699525"/>
                  </a:lnTo>
                  <a:cubicBezTo>
                    <a:pt x="294959" y="1603569"/>
                    <a:pt x="387586" y="351704"/>
                    <a:pt x="495631" y="575733"/>
                  </a:cubicBezTo>
                  <a:cubicBezTo>
                    <a:pt x="603676" y="799762"/>
                    <a:pt x="410964" y="1388533"/>
                    <a:pt x="368631" y="1794933"/>
                  </a:cubicBezTo>
                  <a:lnTo>
                    <a:pt x="912805" y="1794933"/>
                  </a:lnTo>
                  <a:lnTo>
                    <a:pt x="921272" y="1794933"/>
                  </a:lnTo>
                  <a:lnTo>
                    <a:pt x="952831" y="1794933"/>
                  </a:lnTo>
                  <a:lnTo>
                    <a:pt x="961298" y="1794933"/>
                  </a:lnTo>
                  <a:lnTo>
                    <a:pt x="1505472" y="1794933"/>
                  </a:lnTo>
                  <a:cubicBezTo>
                    <a:pt x="1463139" y="1388533"/>
                    <a:pt x="1110066" y="521690"/>
                    <a:pt x="1378472" y="575733"/>
                  </a:cubicBezTo>
                  <a:cubicBezTo>
                    <a:pt x="1646878" y="629776"/>
                    <a:pt x="1599616" y="1552390"/>
                    <a:pt x="1641949" y="1648346"/>
                  </a:cubicBezTo>
                  <a:lnTo>
                    <a:pt x="1869791" y="1610436"/>
                  </a:lnTo>
                  <a:cubicBezTo>
                    <a:pt x="1986787" y="1046013"/>
                    <a:pt x="1759471" y="9879"/>
                    <a:pt x="104827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13" name="Gerader Verbinder 612"/>
            <p:cNvCxnSpPr/>
            <p:nvPr/>
          </p:nvCxnSpPr>
          <p:spPr>
            <a:xfrm flipH="1">
              <a:off x="3777012" y="3432405"/>
              <a:ext cx="255878" cy="10763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Gerader Verbinder 613"/>
            <p:cNvCxnSpPr/>
            <p:nvPr/>
          </p:nvCxnSpPr>
          <p:spPr>
            <a:xfrm flipH="1">
              <a:off x="2567137" y="3623329"/>
              <a:ext cx="1107502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Gerader Verbinder 614"/>
            <p:cNvCxnSpPr/>
            <p:nvPr/>
          </p:nvCxnSpPr>
          <p:spPr>
            <a:xfrm flipH="1" flipV="1">
              <a:off x="2175754" y="3429943"/>
              <a:ext cx="256090" cy="50512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Rechteck 615"/>
            <p:cNvSpPr/>
            <p:nvPr/>
          </p:nvSpPr>
          <p:spPr>
            <a:xfrm>
              <a:off x="2791828" y="1055379"/>
              <a:ext cx="45719" cy="342315"/>
            </a:xfrm>
            <a:prstGeom prst="rect">
              <a:avLst/>
            </a:prstGeom>
            <a:solidFill>
              <a:srgbClr val="582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7" name="Rechteck 616"/>
            <p:cNvSpPr/>
            <p:nvPr/>
          </p:nvSpPr>
          <p:spPr>
            <a:xfrm>
              <a:off x="3419377" y="1055380"/>
              <a:ext cx="45719" cy="342315"/>
            </a:xfrm>
            <a:prstGeom prst="rect">
              <a:avLst/>
            </a:prstGeom>
            <a:solidFill>
              <a:srgbClr val="582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9" name="Gruppieren 328"/>
          <p:cNvGrpSpPr/>
          <p:nvPr/>
        </p:nvGrpSpPr>
        <p:grpSpPr>
          <a:xfrm flipH="1">
            <a:off x="6674538" y="200439"/>
            <a:ext cx="853602" cy="3210821"/>
            <a:chOff x="4561089" y="785572"/>
            <a:chExt cx="1461147" cy="54961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0" name="Freihandform 329"/>
            <p:cNvSpPr/>
            <p:nvPr/>
          </p:nvSpPr>
          <p:spPr>
            <a:xfrm rot="20995637" flipH="1">
              <a:off x="4610748" y="3630319"/>
              <a:ext cx="209219" cy="28317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Freihandform 330"/>
            <p:cNvSpPr/>
            <p:nvPr/>
          </p:nvSpPr>
          <p:spPr>
            <a:xfrm rot="666692" flipH="1">
              <a:off x="4681334" y="3616638"/>
              <a:ext cx="99251" cy="77862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Freihandform 331"/>
            <p:cNvSpPr/>
            <p:nvPr/>
          </p:nvSpPr>
          <p:spPr>
            <a:xfrm rot="604363">
              <a:off x="5770847" y="3630320"/>
              <a:ext cx="209219" cy="28317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Freihandform 332"/>
            <p:cNvSpPr/>
            <p:nvPr/>
          </p:nvSpPr>
          <p:spPr>
            <a:xfrm rot="20933308">
              <a:off x="5810229" y="3616639"/>
              <a:ext cx="99251" cy="77862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34" name="Gruppieren 333"/>
            <p:cNvGrpSpPr/>
            <p:nvPr/>
          </p:nvGrpSpPr>
          <p:grpSpPr>
            <a:xfrm>
              <a:off x="4768603" y="4731829"/>
              <a:ext cx="493276" cy="1549853"/>
              <a:chOff x="4768620" y="4731838"/>
              <a:chExt cx="493278" cy="1549856"/>
            </a:xfrm>
          </p:grpSpPr>
          <p:sp>
            <p:nvSpPr>
              <p:cNvPr id="368" name="Rechteck 285"/>
              <p:cNvSpPr/>
              <p:nvPr/>
            </p:nvSpPr>
            <p:spPr>
              <a:xfrm rot="20933443">
                <a:off x="5026093" y="6088905"/>
                <a:ext cx="205436" cy="113640"/>
              </a:xfrm>
              <a:custGeom>
                <a:avLst/>
                <a:gdLst>
                  <a:gd name="connsiteX0" fmla="*/ 0 w 290963"/>
                  <a:gd name="connsiteY0" fmla="*/ 0 h 98656"/>
                  <a:gd name="connsiteX1" fmla="*/ 290963 w 290963"/>
                  <a:gd name="connsiteY1" fmla="*/ 0 h 98656"/>
                  <a:gd name="connsiteX2" fmla="*/ 290963 w 290963"/>
                  <a:gd name="connsiteY2" fmla="*/ 98656 h 98656"/>
                  <a:gd name="connsiteX3" fmla="*/ 0 w 290963"/>
                  <a:gd name="connsiteY3" fmla="*/ 98656 h 98656"/>
                  <a:gd name="connsiteX4" fmla="*/ 0 w 290963"/>
                  <a:gd name="connsiteY4" fmla="*/ 0 h 98656"/>
                  <a:gd name="connsiteX0" fmla="*/ 0 w 302534"/>
                  <a:gd name="connsiteY0" fmla="*/ 14984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0 w 302534"/>
                  <a:gd name="connsiteY4" fmla="*/ 14984 h 113640"/>
                  <a:gd name="connsiteX0" fmla="*/ 122021 w 302534"/>
                  <a:gd name="connsiteY0" fmla="*/ 8745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122021 w 302534"/>
                  <a:gd name="connsiteY4" fmla="*/ 8745 h 113640"/>
                  <a:gd name="connsiteX0" fmla="*/ 24923 w 205436"/>
                  <a:gd name="connsiteY0" fmla="*/ 8745 h 113640"/>
                  <a:gd name="connsiteX1" fmla="*/ 205436 w 205436"/>
                  <a:gd name="connsiteY1" fmla="*/ 0 h 113640"/>
                  <a:gd name="connsiteX2" fmla="*/ 193865 w 205436"/>
                  <a:gd name="connsiteY2" fmla="*/ 113640 h 113640"/>
                  <a:gd name="connsiteX3" fmla="*/ 0 w 205436"/>
                  <a:gd name="connsiteY3" fmla="*/ 102506 h 113640"/>
                  <a:gd name="connsiteX4" fmla="*/ 24923 w 205436"/>
                  <a:gd name="connsiteY4" fmla="*/ 8745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6" h="113640">
                    <a:moveTo>
                      <a:pt x="24923" y="8745"/>
                    </a:moveTo>
                    <a:lnTo>
                      <a:pt x="205436" y="0"/>
                    </a:lnTo>
                    <a:lnTo>
                      <a:pt x="193865" y="113640"/>
                    </a:lnTo>
                    <a:lnTo>
                      <a:pt x="0" y="102506"/>
                    </a:lnTo>
                    <a:lnTo>
                      <a:pt x="24923" y="874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9" name="Rechteck 44"/>
              <p:cNvSpPr/>
              <p:nvPr/>
            </p:nvSpPr>
            <p:spPr>
              <a:xfrm>
                <a:off x="4994109" y="4731838"/>
                <a:ext cx="234096" cy="1381158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8D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0" name="Rechteck 199"/>
              <p:cNvSpPr/>
              <p:nvPr/>
            </p:nvSpPr>
            <p:spPr>
              <a:xfrm flipH="1">
                <a:off x="4768620" y="6069296"/>
                <a:ext cx="493278" cy="212398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213" h="212398">
                    <a:moveTo>
                      <a:pt x="12780" y="2426"/>
                    </a:moveTo>
                    <a:cubicBezTo>
                      <a:pt x="45062" y="-25701"/>
                      <a:pt x="126753" y="203375"/>
                      <a:pt x="206473" y="43637"/>
                    </a:cubicBezTo>
                    <a:cubicBezTo>
                      <a:pt x="535670" y="129432"/>
                      <a:pt x="453220" y="184271"/>
                      <a:pt x="420938" y="212398"/>
                    </a:cubicBezTo>
                    <a:cubicBezTo>
                      <a:pt x="123858" y="183643"/>
                      <a:pt x="148833" y="212398"/>
                      <a:pt x="12780" y="212398"/>
                    </a:cubicBezTo>
                    <a:cubicBezTo>
                      <a:pt x="-15975" y="142407"/>
                      <a:pt x="12780" y="72417"/>
                      <a:pt x="12780" y="242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71" name="Gerader Verbinder 370"/>
              <p:cNvCxnSpPr/>
              <p:nvPr/>
            </p:nvCxnSpPr>
            <p:spPr>
              <a:xfrm flipH="1" flipV="1">
                <a:off x="4952818" y="6080201"/>
                <a:ext cx="52032" cy="6424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Gerader Verbinder 371"/>
              <p:cNvCxnSpPr/>
              <p:nvPr/>
            </p:nvCxnSpPr>
            <p:spPr>
              <a:xfrm flipV="1">
                <a:off x="4983938" y="6062971"/>
                <a:ext cx="23141" cy="8321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uppieren 334"/>
            <p:cNvGrpSpPr/>
            <p:nvPr/>
          </p:nvGrpSpPr>
          <p:grpSpPr>
            <a:xfrm flipH="1">
              <a:off x="5382180" y="4731829"/>
              <a:ext cx="493276" cy="1549853"/>
              <a:chOff x="4768620" y="4731838"/>
              <a:chExt cx="493278" cy="1549856"/>
            </a:xfrm>
          </p:grpSpPr>
          <p:sp>
            <p:nvSpPr>
              <p:cNvPr id="363" name="Rechteck 285"/>
              <p:cNvSpPr/>
              <p:nvPr/>
            </p:nvSpPr>
            <p:spPr>
              <a:xfrm rot="20933443">
                <a:off x="5026093" y="6088905"/>
                <a:ext cx="205436" cy="113640"/>
              </a:xfrm>
              <a:custGeom>
                <a:avLst/>
                <a:gdLst>
                  <a:gd name="connsiteX0" fmla="*/ 0 w 290963"/>
                  <a:gd name="connsiteY0" fmla="*/ 0 h 98656"/>
                  <a:gd name="connsiteX1" fmla="*/ 290963 w 290963"/>
                  <a:gd name="connsiteY1" fmla="*/ 0 h 98656"/>
                  <a:gd name="connsiteX2" fmla="*/ 290963 w 290963"/>
                  <a:gd name="connsiteY2" fmla="*/ 98656 h 98656"/>
                  <a:gd name="connsiteX3" fmla="*/ 0 w 290963"/>
                  <a:gd name="connsiteY3" fmla="*/ 98656 h 98656"/>
                  <a:gd name="connsiteX4" fmla="*/ 0 w 290963"/>
                  <a:gd name="connsiteY4" fmla="*/ 0 h 98656"/>
                  <a:gd name="connsiteX0" fmla="*/ 0 w 302534"/>
                  <a:gd name="connsiteY0" fmla="*/ 14984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0 w 302534"/>
                  <a:gd name="connsiteY4" fmla="*/ 14984 h 113640"/>
                  <a:gd name="connsiteX0" fmla="*/ 122021 w 302534"/>
                  <a:gd name="connsiteY0" fmla="*/ 8745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122021 w 302534"/>
                  <a:gd name="connsiteY4" fmla="*/ 8745 h 113640"/>
                  <a:gd name="connsiteX0" fmla="*/ 24923 w 205436"/>
                  <a:gd name="connsiteY0" fmla="*/ 8745 h 113640"/>
                  <a:gd name="connsiteX1" fmla="*/ 205436 w 205436"/>
                  <a:gd name="connsiteY1" fmla="*/ 0 h 113640"/>
                  <a:gd name="connsiteX2" fmla="*/ 193865 w 205436"/>
                  <a:gd name="connsiteY2" fmla="*/ 113640 h 113640"/>
                  <a:gd name="connsiteX3" fmla="*/ 0 w 205436"/>
                  <a:gd name="connsiteY3" fmla="*/ 102506 h 113640"/>
                  <a:gd name="connsiteX4" fmla="*/ 24923 w 205436"/>
                  <a:gd name="connsiteY4" fmla="*/ 8745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6" h="113640">
                    <a:moveTo>
                      <a:pt x="24923" y="8745"/>
                    </a:moveTo>
                    <a:lnTo>
                      <a:pt x="205436" y="0"/>
                    </a:lnTo>
                    <a:lnTo>
                      <a:pt x="193865" y="113640"/>
                    </a:lnTo>
                    <a:lnTo>
                      <a:pt x="0" y="102506"/>
                    </a:lnTo>
                    <a:lnTo>
                      <a:pt x="24923" y="874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4" name="Rechteck 44"/>
              <p:cNvSpPr/>
              <p:nvPr/>
            </p:nvSpPr>
            <p:spPr>
              <a:xfrm>
                <a:off x="4994109" y="4731838"/>
                <a:ext cx="234096" cy="1381158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8D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Rechteck 199"/>
              <p:cNvSpPr/>
              <p:nvPr/>
            </p:nvSpPr>
            <p:spPr>
              <a:xfrm flipH="1">
                <a:off x="4768620" y="6069296"/>
                <a:ext cx="493278" cy="212398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213" h="212398">
                    <a:moveTo>
                      <a:pt x="12780" y="2426"/>
                    </a:moveTo>
                    <a:cubicBezTo>
                      <a:pt x="45062" y="-25701"/>
                      <a:pt x="126753" y="203375"/>
                      <a:pt x="206473" y="43637"/>
                    </a:cubicBezTo>
                    <a:cubicBezTo>
                      <a:pt x="535670" y="129432"/>
                      <a:pt x="453220" y="184271"/>
                      <a:pt x="420938" y="212398"/>
                    </a:cubicBezTo>
                    <a:cubicBezTo>
                      <a:pt x="123858" y="183643"/>
                      <a:pt x="148833" y="212398"/>
                      <a:pt x="12780" y="212398"/>
                    </a:cubicBezTo>
                    <a:cubicBezTo>
                      <a:pt x="-15975" y="142407"/>
                      <a:pt x="12780" y="72417"/>
                      <a:pt x="12780" y="242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66" name="Gerader Verbinder 365"/>
              <p:cNvCxnSpPr/>
              <p:nvPr/>
            </p:nvCxnSpPr>
            <p:spPr>
              <a:xfrm flipH="1" flipV="1">
                <a:off x="4952818" y="6080201"/>
                <a:ext cx="52032" cy="6424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Gerader Verbinder 366"/>
              <p:cNvCxnSpPr/>
              <p:nvPr/>
            </p:nvCxnSpPr>
            <p:spPr>
              <a:xfrm flipV="1">
                <a:off x="4983938" y="6062971"/>
                <a:ext cx="23141" cy="8321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6" name="Abgerundetes Rechteck 3"/>
            <p:cNvSpPr/>
            <p:nvPr/>
          </p:nvSpPr>
          <p:spPr>
            <a:xfrm>
              <a:off x="4828881" y="1086458"/>
              <a:ext cx="980217" cy="983137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333" h="1273896">
                  <a:moveTo>
                    <a:pt x="0" y="134058"/>
                  </a:moveTo>
                  <a:cubicBezTo>
                    <a:pt x="0" y="60020"/>
                    <a:pt x="60020" y="0"/>
                    <a:pt x="134058" y="0"/>
                  </a:cubicBezTo>
                  <a:lnTo>
                    <a:pt x="670275" y="0"/>
                  </a:lnTo>
                  <a:cubicBezTo>
                    <a:pt x="744313" y="0"/>
                    <a:pt x="804333" y="60020"/>
                    <a:pt x="804333" y="134058"/>
                  </a:cubicBezTo>
                  <a:cubicBezTo>
                    <a:pt x="669212" y="513712"/>
                    <a:pt x="741219" y="1242167"/>
                    <a:pt x="398970" y="1273020"/>
                  </a:cubicBezTo>
                  <a:cubicBezTo>
                    <a:pt x="56721" y="1303873"/>
                    <a:pt x="132990" y="513712"/>
                    <a:pt x="0" y="134058"/>
                  </a:cubicBez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Freihandform 336"/>
            <p:cNvSpPr/>
            <p:nvPr/>
          </p:nvSpPr>
          <p:spPr>
            <a:xfrm>
              <a:off x="4700999" y="785572"/>
              <a:ext cx="1215052" cy="1545654"/>
            </a:xfrm>
            <a:custGeom>
              <a:avLst/>
              <a:gdLst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978923 w 1215056"/>
                <a:gd name="connsiteY5" fmla="*/ 1460447 h 1464370"/>
                <a:gd name="connsiteX6" fmla="*/ 669160 w 1215056"/>
                <a:gd name="connsiteY6" fmla="*/ 1464370 h 1464370"/>
                <a:gd name="connsiteX7" fmla="*/ 671965 w 1215056"/>
                <a:gd name="connsiteY7" fmla="*/ 1249651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978923 w 1215056"/>
                <a:gd name="connsiteY5" fmla="*/ 1460447 h 1464370"/>
                <a:gd name="connsiteX6" fmla="*/ 776969 w 1215056"/>
                <a:gd name="connsiteY6" fmla="*/ 1463251 h 1464370"/>
                <a:gd name="connsiteX7" fmla="*/ 669160 w 1215056"/>
                <a:gd name="connsiteY7" fmla="*/ 1464370 h 1464370"/>
                <a:gd name="connsiteX8" fmla="*/ 671965 w 1215056"/>
                <a:gd name="connsiteY8" fmla="*/ 1249651 h 1464370"/>
                <a:gd name="connsiteX9" fmla="*/ 1012124 w 1215056"/>
                <a:gd name="connsiteY9" fmla="*/ 676277 h 1464370"/>
                <a:gd name="connsiteX10" fmla="*/ 612647 w 1215056"/>
                <a:gd name="connsiteY10" fmla="*/ 300787 h 1464370"/>
                <a:gd name="connsiteX11" fmla="*/ 213169 w 1215056"/>
                <a:gd name="connsiteY11" fmla="*/ 676277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6056"/>
                <a:gd name="connsiteX1" fmla="*/ 1215056 w 1215056"/>
                <a:gd name="connsiteY1" fmla="*/ 647676 h 1466056"/>
                <a:gd name="connsiteX2" fmla="*/ 1214480 w 1215056"/>
                <a:gd name="connsiteY2" fmla="*/ 653784 h 1466056"/>
                <a:gd name="connsiteX3" fmla="*/ 1215055 w 1215056"/>
                <a:gd name="connsiteY3" fmla="*/ 653784 h 1466056"/>
                <a:gd name="connsiteX4" fmla="*/ 1215055 w 1215056"/>
                <a:gd name="connsiteY4" fmla="*/ 1464370 h 1466056"/>
                <a:gd name="connsiteX5" fmla="*/ 978923 w 1215056"/>
                <a:gd name="connsiteY5" fmla="*/ 1460447 h 1466056"/>
                <a:gd name="connsiteX6" fmla="*/ 776969 w 1215056"/>
                <a:gd name="connsiteY6" fmla="*/ 1463251 h 1466056"/>
                <a:gd name="connsiteX7" fmla="*/ 669160 w 1215056"/>
                <a:gd name="connsiteY7" fmla="*/ 1464370 h 1466056"/>
                <a:gd name="connsiteX8" fmla="*/ 671965 w 1215056"/>
                <a:gd name="connsiteY8" fmla="*/ 1249651 h 1466056"/>
                <a:gd name="connsiteX9" fmla="*/ 1012124 w 1215056"/>
                <a:gd name="connsiteY9" fmla="*/ 676277 h 1466056"/>
                <a:gd name="connsiteX10" fmla="*/ 612647 w 1215056"/>
                <a:gd name="connsiteY10" fmla="*/ 300787 h 1466056"/>
                <a:gd name="connsiteX11" fmla="*/ 213169 w 1215056"/>
                <a:gd name="connsiteY11" fmla="*/ 676277 h 1466056"/>
                <a:gd name="connsiteX12" fmla="*/ 532067 w 1215056"/>
                <a:gd name="connsiteY12" fmla="*/ 1255879 h 1466056"/>
                <a:gd name="connsiteX13" fmla="*/ 532067 w 1215056"/>
                <a:gd name="connsiteY13" fmla="*/ 1464370 h 1466056"/>
                <a:gd name="connsiteX14" fmla="*/ 409526 w 1215056"/>
                <a:gd name="connsiteY14" fmla="*/ 1466056 h 1466056"/>
                <a:gd name="connsiteX15" fmla="*/ 0 w 1215056"/>
                <a:gd name="connsiteY15" fmla="*/ 1464370 h 1466056"/>
                <a:gd name="connsiteX16" fmla="*/ 0 w 1215056"/>
                <a:gd name="connsiteY16" fmla="*/ 653784 h 1466056"/>
                <a:gd name="connsiteX17" fmla="*/ 2845 w 1215056"/>
                <a:gd name="connsiteY17" fmla="*/ 653784 h 1466056"/>
                <a:gd name="connsiteX18" fmla="*/ 2268 w 1215056"/>
                <a:gd name="connsiteY18" fmla="*/ 647676 h 1466056"/>
                <a:gd name="connsiteX19" fmla="*/ 608662 w 1215056"/>
                <a:gd name="connsiteY19" fmla="*/ 0 h 1466056"/>
                <a:gd name="connsiteX0" fmla="*/ 608662 w 1215056"/>
                <a:gd name="connsiteY0" fmla="*/ 0 h 1468861"/>
                <a:gd name="connsiteX1" fmla="*/ 1215056 w 1215056"/>
                <a:gd name="connsiteY1" fmla="*/ 647676 h 1468861"/>
                <a:gd name="connsiteX2" fmla="*/ 1214480 w 1215056"/>
                <a:gd name="connsiteY2" fmla="*/ 653784 h 1468861"/>
                <a:gd name="connsiteX3" fmla="*/ 1215055 w 1215056"/>
                <a:gd name="connsiteY3" fmla="*/ 653784 h 1468861"/>
                <a:gd name="connsiteX4" fmla="*/ 1215055 w 1215056"/>
                <a:gd name="connsiteY4" fmla="*/ 1464370 h 1468861"/>
                <a:gd name="connsiteX5" fmla="*/ 978923 w 1215056"/>
                <a:gd name="connsiteY5" fmla="*/ 1460447 h 1468861"/>
                <a:gd name="connsiteX6" fmla="*/ 776969 w 1215056"/>
                <a:gd name="connsiteY6" fmla="*/ 1463251 h 1468861"/>
                <a:gd name="connsiteX7" fmla="*/ 669160 w 1215056"/>
                <a:gd name="connsiteY7" fmla="*/ 1464370 h 1468861"/>
                <a:gd name="connsiteX8" fmla="*/ 671965 w 1215056"/>
                <a:gd name="connsiteY8" fmla="*/ 1249651 h 1468861"/>
                <a:gd name="connsiteX9" fmla="*/ 1012124 w 1215056"/>
                <a:gd name="connsiteY9" fmla="*/ 676277 h 1468861"/>
                <a:gd name="connsiteX10" fmla="*/ 612647 w 1215056"/>
                <a:gd name="connsiteY10" fmla="*/ 300787 h 1468861"/>
                <a:gd name="connsiteX11" fmla="*/ 213169 w 1215056"/>
                <a:gd name="connsiteY11" fmla="*/ 676277 h 1468861"/>
                <a:gd name="connsiteX12" fmla="*/ 532067 w 1215056"/>
                <a:gd name="connsiteY12" fmla="*/ 1255879 h 1468861"/>
                <a:gd name="connsiteX13" fmla="*/ 532067 w 1215056"/>
                <a:gd name="connsiteY13" fmla="*/ 1464370 h 1468861"/>
                <a:gd name="connsiteX14" fmla="*/ 409526 w 1215056"/>
                <a:gd name="connsiteY14" fmla="*/ 1466056 h 1468861"/>
                <a:gd name="connsiteX15" fmla="*/ 215988 w 1215056"/>
                <a:gd name="connsiteY15" fmla="*/ 1468861 h 1468861"/>
                <a:gd name="connsiteX16" fmla="*/ 0 w 1215056"/>
                <a:gd name="connsiteY16" fmla="*/ 1464370 h 1468861"/>
                <a:gd name="connsiteX17" fmla="*/ 0 w 1215056"/>
                <a:gd name="connsiteY17" fmla="*/ 653784 h 1468861"/>
                <a:gd name="connsiteX18" fmla="*/ 2845 w 1215056"/>
                <a:gd name="connsiteY18" fmla="*/ 653784 h 1468861"/>
                <a:gd name="connsiteX19" fmla="*/ 2268 w 1215056"/>
                <a:gd name="connsiteY19" fmla="*/ 647676 h 1468861"/>
                <a:gd name="connsiteX20" fmla="*/ 608662 w 1215056"/>
                <a:gd name="connsiteY20" fmla="*/ 0 h 1468861"/>
                <a:gd name="connsiteX0" fmla="*/ 608662 w 1215056"/>
                <a:gd name="connsiteY0" fmla="*/ 0 h 1466056"/>
                <a:gd name="connsiteX1" fmla="*/ 1215056 w 1215056"/>
                <a:gd name="connsiteY1" fmla="*/ 647676 h 1466056"/>
                <a:gd name="connsiteX2" fmla="*/ 1214480 w 1215056"/>
                <a:gd name="connsiteY2" fmla="*/ 653784 h 1466056"/>
                <a:gd name="connsiteX3" fmla="*/ 1215055 w 1215056"/>
                <a:gd name="connsiteY3" fmla="*/ 653784 h 1466056"/>
                <a:gd name="connsiteX4" fmla="*/ 1215055 w 1215056"/>
                <a:gd name="connsiteY4" fmla="*/ 1464370 h 1466056"/>
                <a:gd name="connsiteX5" fmla="*/ 978923 w 1215056"/>
                <a:gd name="connsiteY5" fmla="*/ 1460447 h 1466056"/>
                <a:gd name="connsiteX6" fmla="*/ 776969 w 1215056"/>
                <a:gd name="connsiteY6" fmla="*/ 1463251 h 1466056"/>
                <a:gd name="connsiteX7" fmla="*/ 669160 w 1215056"/>
                <a:gd name="connsiteY7" fmla="*/ 1464370 h 1466056"/>
                <a:gd name="connsiteX8" fmla="*/ 671965 w 1215056"/>
                <a:gd name="connsiteY8" fmla="*/ 1249651 h 1466056"/>
                <a:gd name="connsiteX9" fmla="*/ 1012124 w 1215056"/>
                <a:gd name="connsiteY9" fmla="*/ 676277 h 1466056"/>
                <a:gd name="connsiteX10" fmla="*/ 612647 w 1215056"/>
                <a:gd name="connsiteY10" fmla="*/ 300787 h 1466056"/>
                <a:gd name="connsiteX11" fmla="*/ 213169 w 1215056"/>
                <a:gd name="connsiteY11" fmla="*/ 676277 h 1466056"/>
                <a:gd name="connsiteX12" fmla="*/ 532067 w 1215056"/>
                <a:gd name="connsiteY12" fmla="*/ 1255879 h 1466056"/>
                <a:gd name="connsiteX13" fmla="*/ 532067 w 1215056"/>
                <a:gd name="connsiteY13" fmla="*/ 1464370 h 1466056"/>
                <a:gd name="connsiteX14" fmla="*/ 409526 w 1215056"/>
                <a:gd name="connsiteY14" fmla="*/ 1466056 h 1466056"/>
                <a:gd name="connsiteX15" fmla="*/ 210378 w 1215056"/>
                <a:gd name="connsiteY15" fmla="*/ 1401544 h 1466056"/>
                <a:gd name="connsiteX16" fmla="*/ 0 w 1215056"/>
                <a:gd name="connsiteY16" fmla="*/ 1464370 h 1466056"/>
                <a:gd name="connsiteX17" fmla="*/ 0 w 1215056"/>
                <a:gd name="connsiteY17" fmla="*/ 653784 h 1466056"/>
                <a:gd name="connsiteX18" fmla="*/ 2845 w 1215056"/>
                <a:gd name="connsiteY18" fmla="*/ 653784 h 1466056"/>
                <a:gd name="connsiteX19" fmla="*/ 2268 w 1215056"/>
                <a:gd name="connsiteY19" fmla="*/ 647676 h 1466056"/>
                <a:gd name="connsiteX20" fmla="*/ 608662 w 1215056"/>
                <a:gd name="connsiteY20" fmla="*/ 0 h 1466056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409526 w 1215056"/>
                <a:gd name="connsiteY14" fmla="*/ 1466056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409526 w 1215056"/>
                <a:gd name="connsiteY14" fmla="*/ 1466056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384282 w 1215056"/>
                <a:gd name="connsiteY14" fmla="*/ 1412763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9626"/>
                <a:gd name="connsiteX1" fmla="*/ 1215056 w 1215056"/>
                <a:gd name="connsiteY1" fmla="*/ 647676 h 1469626"/>
                <a:gd name="connsiteX2" fmla="*/ 1214480 w 1215056"/>
                <a:gd name="connsiteY2" fmla="*/ 653784 h 1469626"/>
                <a:gd name="connsiteX3" fmla="*/ 1215055 w 1215056"/>
                <a:gd name="connsiteY3" fmla="*/ 653784 h 1469626"/>
                <a:gd name="connsiteX4" fmla="*/ 1215055 w 1215056"/>
                <a:gd name="connsiteY4" fmla="*/ 1464370 h 1469626"/>
                <a:gd name="connsiteX5" fmla="*/ 978923 w 1215056"/>
                <a:gd name="connsiteY5" fmla="*/ 1460447 h 1469626"/>
                <a:gd name="connsiteX6" fmla="*/ 776969 w 1215056"/>
                <a:gd name="connsiteY6" fmla="*/ 1463251 h 1469626"/>
                <a:gd name="connsiteX7" fmla="*/ 669160 w 1215056"/>
                <a:gd name="connsiteY7" fmla="*/ 1464370 h 1469626"/>
                <a:gd name="connsiteX8" fmla="*/ 671965 w 1215056"/>
                <a:gd name="connsiteY8" fmla="*/ 1249651 h 1469626"/>
                <a:gd name="connsiteX9" fmla="*/ 1012124 w 1215056"/>
                <a:gd name="connsiteY9" fmla="*/ 676277 h 1469626"/>
                <a:gd name="connsiteX10" fmla="*/ 612647 w 1215056"/>
                <a:gd name="connsiteY10" fmla="*/ 300787 h 1469626"/>
                <a:gd name="connsiteX11" fmla="*/ 213169 w 1215056"/>
                <a:gd name="connsiteY11" fmla="*/ 676277 h 1469626"/>
                <a:gd name="connsiteX12" fmla="*/ 532067 w 1215056"/>
                <a:gd name="connsiteY12" fmla="*/ 1255879 h 1469626"/>
                <a:gd name="connsiteX13" fmla="*/ 532067 w 1215056"/>
                <a:gd name="connsiteY13" fmla="*/ 1464370 h 1469626"/>
                <a:gd name="connsiteX14" fmla="*/ 384282 w 1215056"/>
                <a:gd name="connsiteY14" fmla="*/ 1412763 h 1469626"/>
                <a:gd name="connsiteX15" fmla="*/ 210378 w 1215056"/>
                <a:gd name="connsiteY15" fmla="*/ 1401544 h 1469626"/>
                <a:gd name="connsiteX16" fmla="*/ 0 w 1215056"/>
                <a:gd name="connsiteY16" fmla="*/ 1464370 h 1469626"/>
                <a:gd name="connsiteX17" fmla="*/ 0 w 1215056"/>
                <a:gd name="connsiteY17" fmla="*/ 653784 h 1469626"/>
                <a:gd name="connsiteX18" fmla="*/ 2845 w 1215056"/>
                <a:gd name="connsiteY18" fmla="*/ 653784 h 1469626"/>
                <a:gd name="connsiteX19" fmla="*/ 2268 w 1215056"/>
                <a:gd name="connsiteY19" fmla="*/ 647676 h 1469626"/>
                <a:gd name="connsiteX20" fmla="*/ 608662 w 1215056"/>
                <a:gd name="connsiteY20" fmla="*/ 0 h 1469626"/>
                <a:gd name="connsiteX0" fmla="*/ 608662 w 1215056"/>
                <a:gd name="connsiteY0" fmla="*/ 0 h 1472640"/>
                <a:gd name="connsiteX1" fmla="*/ 1215056 w 1215056"/>
                <a:gd name="connsiteY1" fmla="*/ 647676 h 1472640"/>
                <a:gd name="connsiteX2" fmla="*/ 1214480 w 1215056"/>
                <a:gd name="connsiteY2" fmla="*/ 653784 h 1472640"/>
                <a:gd name="connsiteX3" fmla="*/ 1215055 w 1215056"/>
                <a:gd name="connsiteY3" fmla="*/ 653784 h 1472640"/>
                <a:gd name="connsiteX4" fmla="*/ 1215055 w 1215056"/>
                <a:gd name="connsiteY4" fmla="*/ 1464370 h 1472640"/>
                <a:gd name="connsiteX5" fmla="*/ 978923 w 1215056"/>
                <a:gd name="connsiteY5" fmla="*/ 1460447 h 1472640"/>
                <a:gd name="connsiteX6" fmla="*/ 776969 w 1215056"/>
                <a:gd name="connsiteY6" fmla="*/ 1463251 h 1472640"/>
                <a:gd name="connsiteX7" fmla="*/ 669160 w 1215056"/>
                <a:gd name="connsiteY7" fmla="*/ 1464370 h 1472640"/>
                <a:gd name="connsiteX8" fmla="*/ 671965 w 1215056"/>
                <a:gd name="connsiteY8" fmla="*/ 1249651 h 1472640"/>
                <a:gd name="connsiteX9" fmla="*/ 1012124 w 1215056"/>
                <a:gd name="connsiteY9" fmla="*/ 676277 h 1472640"/>
                <a:gd name="connsiteX10" fmla="*/ 612647 w 1215056"/>
                <a:gd name="connsiteY10" fmla="*/ 300787 h 1472640"/>
                <a:gd name="connsiteX11" fmla="*/ 213169 w 1215056"/>
                <a:gd name="connsiteY11" fmla="*/ 676277 h 1472640"/>
                <a:gd name="connsiteX12" fmla="*/ 532067 w 1215056"/>
                <a:gd name="connsiteY12" fmla="*/ 1255879 h 1472640"/>
                <a:gd name="connsiteX13" fmla="*/ 532067 w 1215056"/>
                <a:gd name="connsiteY13" fmla="*/ 1464370 h 1472640"/>
                <a:gd name="connsiteX14" fmla="*/ 384282 w 1215056"/>
                <a:gd name="connsiteY14" fmla="*/ 1412763 h 1472640"/>
                <a:gd name="connsiteX15" fmla="*/ 210378 w 1215056"/>
                <a:gd name="connsiteY15" fmla="*/ 1401544 h 1472640"/>
                <a:gd name="connsiteX16" fmla="*/ 0 w 1215056"/>
                <a:gd name="connsiteY16" fmla="*/ 1464370 h 1472640"/>
                <a:gd name="connsiteX17" fmla="*/ 0 w 1215056"/>
                <a:gd name="connsiteY17" fmla="*/ 653784 h 1472640"/>
                <a:gd name="connsiteX18" fmla="*/ 2845 w 1215056"/>
                <a:gd name="connsiteY18" fmla="*/ 653784 h 1472640"/>
                <a:gd name="connsiteX19" fmla="*/ 2268 w 1215056"/>
                <a:gd name="connsiteY19" fmla="*/ 647676 h 1472640"/>
                <a:gd name="connsiteX20" fmla="*/ 608662 w 1215056"/>
                <a:gd name="connsiteY20" fmla="*/ 0 h 1472640"/>
                <a:gd name="connsiteX0" fmla="*/ 608662 w 1215056"/>
                <a:gd name="connsiteY0" fmla="*/ 0 h 1472640"/>
                <a:gd name="connsiteX1" fmla="*/ 1215056 w 1215056"/>
                <a:gd name="connsiteY1" fmla="*/ 647676 h 1472640"/>
                <a:gd name="connsiteX2" fmla="*/ 1214480 w 1215056"/>
                <a:gd name="connsiteY2" fmla="*/ 653784 h 1472640"/>
                <a:gd name="connsiteX3" fmla="*/ 1215055 w 1215056"/>
                <a:gd name="connsiteY3" fmla="*/ 653784 h 1472640"/>
                <a:gd name="connsiteX4" fmla="*/ 1215055 w 1215056"/>
                <a:gd name="connsiteY4" fmla="*/ 1464370 h 1472640"/>
                <a:gd name="connsiteX5" fmla="*/ 978923 w 1215056"/>
                <a:gd name="connsiteY5" fmla="*/ 1460447 h 1472640"/>
                <a:gd name="connsiteX6" fmla="*/ 785384 w 1215056"/>
                <a:gd name="connsiteY6" fmla="*/ 1412762 h 1472640"/>
                <a:gd name="connsiteX7" fmla="*/ 669160 w 1215056"/>
                <a:gd name="connsiteY7" fmla="*/ 1464370 h 1472640"/>
                <a:gd name="connsiteX8" fmla="*/ 671965 w 1215056"/>
                <a:gd name="connsiteY8" fmla="*/ 1249651 h 1472640"/>
                <a:gd name="connsiteX9" fmla="*/ 1012124 w 1215056"/>
                <a:gd name="connsiteY9" fmla="*/ 676277 h 1472640"/>
                <a:gd name="connsiteX10" fmla="*/ 612647 w 1215056"/>
                <a:gd name="connsiteY10" fmla="*/ 300787 h 1472640"/>
                <a:gd name="connsiteX11" fmla="*/ 213169 w 1215056"/>
                <a:gd name="connsiteY11" fmla="*/ 676277 h 1472640"/>
                <a:gd name="connsiteX12" fmla="*/ 532067 w 1215056"/>
                <a:gd name="connsiteY12" fmla="*/ 1255879 h 1472640"/>
                <a:gd name="connsiteX13" fmla="*/ 532067 w 1215056"/>
                <a:gd name="connsiteY13" fmla="*/ 1464370 h 1472640"/>
                <a:gd name="connsiteX14" fmla="*/ 384282 w 1215056"/>
                <a:gd name="connsiteY14" fmla="*/ 1412763 h 1472640"/>
                <a:gd name="connsiteX15" fmla="*/ 210378 w 1215056"/>
                <a:gd name="connsiteY15" fmla="*/ 1401544 h 1472640"/>
                <a:gd name="connsiteX16" fmla="*/ 0 w 1215056"/>
                <a:gd name="connsiteY16" fmla="*/ 1464370 h 1472640"/>
                <a:gd name="connsiteX17" fmla="*/ 0 w 1215056"/>
                <a:gd name="connsiteY17" fmla="*/ 653784 h 1472640"/>
                <a:gd name="connsiteX18" fmla="*/ 2845 w 1215056"/>
                <a:gd name="connsiteY18" fmla="*/ 653784 h 1472640"/>
                <a:gd name="connsiteX19" fmla="*/ 2268 w 1215056"/>
                <a:gd name="connsiteY19" fmla="*/ 647676 h 1472640"/>
                <a:gd name="connsiteX20" fmla="*/ 608662 w 1215056"/>
                <a:gd name="connsiteY20" fmla="*/ 0 h 1472640"/>
                <a:gd name="connsiteX0" fmla="*/ 608662 w 1215056"/>
                <a:gd name="connsiteY0" fmla="*/ 0 h 1476779"/>
                <a:gd name="connsiteX1" fmla="*/ 1215056 w 1215056"/>
                <a:gd name="connsiteY1" fmla="*/ 647676 h 1476779"/>
                <a:gd name="connsiteX2" fmla="*/ 1214480 w 1215056"/>
                <a:gd name="connsiteY2" fmla="*/ 653784 h 1476779"/>
                <a:gd name="connsiteX3" fmla="*/ 1215055 w 1215056"/>
                <a:gd name="connsiteY3" fmla="*/ 653784 h 1476779"/>
                <a:gd name="connsiteX4" fmla="*/ 1215055 w 1215056"/>
                <a:gd name="connsiteY4" fmla="*/ 1464370 h 1476779"/>
                <a:gd name="connsiteX5" fmla="*/ 978923 w 1215056"/>
                <a:gd name="connsiteY5" fmla="*/ 1460447 h 1476779"/>
                <a:gd name="connsiteX6" fmla="*/ 785384 w 1215056"/>
                <a:gd name="connsiteY6" fmla="*/ 1412762 h 1476779"/>
                <a:gd name="connsiteX7" fmla="*/ 669160 w 1215056"/>
                <a:gd name="connsiteY7" fmla="*/ 1464370 h 1476779"/>
                <a:gd name="connsiteX8" fmla="*/ 671965 w 1215056"/>
                <a:gd name="connsiteY8" fmla="*/ 1249651 h 1476779"/>
                <a:gd name="connsiteX9" fmla="*/ 1012124 w 1215056"/>
                <a:gd name="connsiteY9" fmla="*/ 676277 h 1476779"/>
                <a:gd name="connsiteX10" fmla="*/ 612647 w 1215056"/>
                <a:gd name="connsiteY10" fmla="*/ 300787 h 1476779"/>
                <a:gd name="connsiteX11" fmla="*/ 213169 w 1215056"/>
                <a:gd name="connsiteY11" fmla="*/ 676277 h 1476779"/>
                <a:gd name="connsiteX12" fmla="*/ 532067 w 1215056"/>
                <a:gd name="connsiteY12" fmla="*/ 1255879 h 1476779"/>
                <a:gd name="connsiteX13" fmla="*/ 532067 w 1215056"/>
                <a:gd name="connsiteY13" fmla="*/ 1464370 h 1476779"/>
                <a:gd name="connsiteX14" fmla="*/ 384282 w 1215056"/>
                <a:gd name="connsiteY14" fmla="*/ 1412763 h 1476779"/>
                <a:gd name="connsiteX15" fmla="*/ 210378 w 1215056"/>
                <a:gd name="connsiteY15" fmla="*/ 1401544 h 1476779"/>
                <a:gd name="connsiteX16" fmla="*/ 0 w 1215056"/>
                <a:gd name="connsiteY16" fmla="*/ 1464370 h 1476779"/>
                <a:gd name="connsiteX17" fmla="*/ 0 w 1215056"/>
                <a:gd name="connsiteY17" fmla="*/ 653784 h 1476779"/>
                <a:gd name="connsiteX18" fmla="*/ 2845 w 1215056"/>
                <a:gd name="connsiteY18" fmla="*/ 653784 h 1476779"/>
                <a:gd name="connsiteX19" fmla="*/ 2268 w 1215056"/>
                <a:gd name="connsiteY19" fmla="*/ 647676 h 1476779"/>
                <a:gd name="connsiteX20" fmla="*/ 608662 w 1215056"/>
                <a:gd name="connsiteY20" fmla="*/ 0 h 1476779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78923 w 1215056"/>
                <a:gd name="connsiteY5" fmla="*/ 1460447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0287"/>
                <a:gd name="connsiteX1" fmla="*/ 1215056 w 1215056"/>
                <a:gd name="connsiteY1" fmla="*/ 647676 h 1480287"/>
                <a:gd name="connsiteX2" fmla="*/ 1214480 w 1215056"/>
                <a:gd name="connsiteY2" fmla="*/ 653784 h 1480287"/>
                <a:gd name="connsiteX3" fmla="*/ 1215055 w 1215056"/>
                <a:gd name="connsiteY3" fmla="*/ 653784 h 1480287"/>
                <a:gd name="connsiteX4" fmla="*/ 1215055 w 1215056"/>
                <a:gd name="connsiteY4" fmla="*/ 1464370 h 1480287"/>
                <a:gd name="connsiteX5" fmla="*/ 984532 w 1215056"/>
                <a:gd name="connsiteY5" fmla="*/ 1401544 h 1480287"/>
                <a:gd name="connsiteX6" fmla="*/ 669160 w 1215056"/>
                <a:gd name="connsiteY6" fmla="*/ 1464370 h 1480287"/>
                <a:gd name="connsiteX7" fmla="*/ 671965 w 1215056"/>
                <a:gd name="connsiteY7" fmla="*/ 1249651 h 1480287"/>
                <a:gd name="connsiteX8" fmla="*/ 1012124 w 1215056"/>
                <a:gd name="connsiteY8" fmla="*/ 676277 h 1480287"/>
                <a:gd name="connsiteX9" fmla="*/ 612647 w 1215056"/>
                <a:gd name="connsiteY9" fmla="*/ 300787 h 1480287"/>
                <a:gd name="connsiteX10" fmla="*/ 213169 w 1215056"/>
                <a:gd name="connsiteY10" fmla="*/ 676277 h 1480287"/>
                <a:gd name="connsiteX11" fmla="*/ 532067 w 1215056"/>
                <a:gd name="connsiteY11" fmla="*/ 1255879 h 1480287"/>
                <a:gd name="connsiteX12" fmla="*/ 532067 w 1215056"/>
                <a:gd name="connsiteY12" fmla="*/ 1464370 h 1480287"/>
                <a:gd name="connsiteX13" fmla="*/ 375867 w 1215056"/>
                <a:gd name="connsiteY13" fmla="*/ 1373494 h 1480287"/>
                <a:gd name="connsiteX14" fmla="*/ 210378 w 1215056"/>
                <a:gd name="connsiteY14" fmla="*/ 1401544 h 1480287"/>
                <a:gd name="connsiteX15" fmla="*/ 0 w 1215056"/>
                <a:gd name="connsiteY15" fmla="*/ 1464370 h 1480287"/>
                <a:gd name="connsiteX16" fmla="*/ 0 w 1215056"/>
                <a:gd name="connsiteY16" fmla="*/ 653784 h 1480287"/>
                <a:gd name="connsiteX17" fmla="*/ 2845 w 1215056"/>
                <a:gd name="connsiteY17" fmla="*/ 653784 h 1480287"/>
                <a:gd name="connsiteX18" fmla="*/ 2268 w 1215056"/>
                <a:gd name="connsiteY18" fmla="*/ 647676 h 1480287"/>
                <a:gd name="connsiteX19" fmla="*/ 608662 w 1215056"/>
                <a:gd name="connsiteY19" fmla="*/ 0 h 1480287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375867 w 1215056"/>
                <a:gd name="connsiteY12" fmla="*/ 1373494 h 1533183"/>
                <a:gd name="connsiteX13" fmla="*/ 210378 w 1215056"/>
                <a:gd name="connsiteY13" fmla="*/ 1401544 h 1533183"/>
                <a:gd name="connsiteX14" fmla="*/ 0 w 1215056"/>
                <a:gd name="connsiteY14" fmla="*/ 1464370 h 1533183"/>
                <a:gd name="connsiteX15" fmla="*/ 0 w 1215056"/>
                <a:gd name="connsiteY15" fmla="*/ 653784 h 1533183"/>
                <a:gd name="connsiteX16" fmla="*/ 2845 w 1215056"/>
                <a:gd name="connsiteY16" fmla="*/ 653784 h 1533183"/>
                <a:gd name="connsiteX17" fmla="*/ 2268 w 1215056"/>
                <a:gd name="connsiteY17" fmla="*/ 647676 h 1533183"/>
                <a:gd name="connsiteX18" fmla="*/ 608662 w 1215056"/>
                <a:gd name="connsiteY18" fmla="*/ 0 h 1533183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210378 w 1215056"/>
                <a:gd name="connsiteY12" fmla="*/ 1401544 h 1533183"/>
                <a:gd name="connsiteX13" fmla="*/ 0 w 1215056"/>
                <a:gd name="connsiteY13" fmla="*/ 1464370 h 1533183"/>
                <a:gd name="connsiteX14" fmla="*/ 0 w 1215056"/>
                <a:gd name="connsiteY14" fmla="*/ 653784 h 1533183"/>
                <a:gd name="connsiteX15" fmla="*/ 2845 w 1215056"/>
                <a:gd name="connsiteY15" fmla="*/ 653784 h 1533183"/>
                <a:gd name="connsiteX16" fmla="*/ 2268 w 1215056"/>
                <a:gd name="connsiteY16" fmla="*/ 647676 h 1533183"/>
                <a:gd name="connsiteX17" fmla="*/ 608662 w 1215056"/>
                <a:gd name="connsiteY17" fmla="*/ 0 h 1533183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0 w 1215056"/>
                <a:gd name="connsiteY12" fmla="*/ 1464370 h 1533183"/>
                <a:gd name="connsiteX13" fmla="*/ 0 w 1215056"/>
                <a:gd name="connsiteY13" fmla="*/ 653784 h 1533183"/>
                <a:gd name="connsiteX14" fmla="*/ 2845 w 1215056"/>
                <a:gd name="connsiteY14" fmla="*/ 653784 h 1533183"/>
                <a:gd name="connsiteX15" fmla="*/ 2268 w 1215056"/>
                <a:gd name="connsiteY15" fmla="*/ 647676 h 1533183"/>
                <a:gd name="connsiteX16" fmla="*/ 608662 w 1215056"/>
                <a:gd name="connsiteY16" fmla="*/ 0 h 1533183"/>
                <a:gd name="connsiteX0" fmla="*/ 608662 w 1215056"/>
                <a:gd name="connsiteY0" fmla="*/ 0 h 1556838"/>
                <a:gd name="connsiteX1" fmla="*/ 1215056 w 1215056"/>
                <a:gd name="connsiteY1" fmla="*/ 647676 h 1556838"/>
                <a:gd name="connsiteX2" fmla="*/ 1214480 w 1215056"/>
                <a:gd name="connsiteY2" fmla="*/ 653784 h 1556838"/>
                <a:gd name="connsiteX3" fmla="*/ 1215055 w 1215056"/>
                <a:gd name="connsiteY3" fmla="*/ 653784 h 1556838"/>
                <a:gd name="connsiteX4" fmla="*/ 1215055 w 1215056"/>
                <a:gd name="connsiteY4" fmla="*/ 1464370 h 1556838"/>
                <a:gd name="connsiteX5" fmla="*/ 669160 w 1215056"/>
                <a:gd name="connsiteY5" fmla="*/ 1464370 h 1556838"/>
                <a:gd name="connsiteX6" fmla="*/ 671965 w 1215056"/>
                <a:gd name="connsiteY6" fmla="*/ 1249651 h 1556838"/>
                <a:gd name="connsiteX7" fmla="*/ 1012124 w 1215056"/>
                <a:gd name="connsiteY7" fmla="*/ 676277 h 1556838"/>
                <a:gd name="connsiteX8" fmla="*/ 612647 w 1215056"/>
                <a:gd name="connsiteY8" fmla="*/ 300787 h 1556838"/>
                <a:gd name="connsiteX9" fmla="*/ 213169 w 1215056"/>
                <a:gd name="connsiteY9" fmla="*/ 676277 h 1556838"/>
                <a:gd name="connsiteX10" fmla="*/ 532067 w 1215056"/>
                <a:gd name="connsiteY10" fmla="*/ 1255879 h 1556838"/>
                <a:gd name="connsiteX11" fmla="*/ 532067 w 1215056"/>
                <a:gd name="connsiteY11" fmla="*/ 1464370 h 1556838"/>
                <a:gd name="connsiteX12" fmla="*/ 178059 w 1215056"/>
                <a:gd name="connsiteY12" fmla="*/ 1538691 h 1556838"/>
                <a:gd name="connsiteX13" fmla="*/ 0 w 1215056"/>
                <a:gd name="connsiteY13" fmla="*/ 1464370 h 1556838"/>
                <a:gd name="connsiteX14" fmla="*/ 0 w 1215056"/>
                <a:gd name="connsiteY14" fmla="*/ 653784 h 1556838"/>
                <a:gd name="connsiteX15" fmla="*/ 2845 w 1215056"/>
                <a:gd name="connsiteY15" fmla="*/ 653784 h 1556838"/>
                <a:gd name="connsiteX16" fmla="*/ 2268 w 1215056"/>
                <a:gd name="connsiteY16" fmla="*/ 647676 h 1556838"/>
                <a:gd name="connsiteX17" fmla="*/ 608662 w 1215056"/>
                <a:gd name="connsiteY17" fmla="*/ 0 h 1556838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62303 w 1215056"/>
                <a:gd name="connsiteY12" fmla="*/ 1412449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41331"/>
                <a:gd name="connsiteX1" fmla="*/ 1215056 w 1215056"/>
                <a:gd name="connsiteY1" fmla="*/ 647676 h 1541331"/>
                <a:gd name="connsiteX2" fmla="*/ 1214480 w 1215056"/>
                <a:gd name="connsiteY2" fmla="*/ 653784 h 1541331"/>
                <a:gd name="connsiteX3" fmla="*/ 1215055 w 1215056"/>
                <a:gd name="connsiteY3" fmla="*/ 653784 h 1541331"/>
                <a:gd name="connsiteX4" fmla="*/ 1215055 w 1215056"/>
                <a:gd name="connsiteY4" fmla="*/ 1464370 h 1541331"/>
                <a:gd name="connsiteX5" fmla="*/ 829739 w 1215056"/>
                <a:gd name="connsiteY5" fmla="*/ 1507983 h 1541331"/>
                <a:gd name="connsiteX6" fmla="*/ 669160 w 1215056"/>
                <a:gd name="connsiteY6" fmla="*/ 1464370 h 1541331"/>
                <a:gd name="connsiteX7" fmla="*/ 671965 w 1215056"/>
                <a:gd name="connsiteY7" fmla="*/ 1249651 h 1541331"/>
                <a:gd name="connsiteX8" fmla="*/ 1012124 w 1215056"/>
                <a:gd name="connsiteY8" fmla="*/ 676277 h 1541331"/>
                <a:gd name="connsiteX9" fmla="*/ 612647 w 1215056"/>
                <a:gd name="connsiteY9" fmla="*/ 300787 h 1541331"/>
                <a:gd name="connsiteX10" fmla="*/ 213169 w 1215056"/>
                <a:gd name="connsiteY10" fmla="*/ 676277 h 1541331"/>
                <a:gd name="connsiteX11" fmla="*/ 532067 w 1215056"/>
                <a:gd name="connsiteY11" fmla="*/ 1255879 h 1541331"/>
                <a:gd name="connsiteX12" fmla="*/ 532067 w 1215056"/>
                <a:gd name="connsiteY12" fmla="*/ 1464370 h 1541331"/>
                <a:gd name="connsiteX13" fmla="*/ 338419 w 1215056"/>
                <a:gd name="connsiteY13" fmla="*/ 1521631 h 1541331"/>
                <a:gd name="connsiteX14" fmla="*/ 178059 w 1215056"/>
                <a:gd name="connsiteY14" fmla="*/ 1538691 h 1541331"/>
                <a:gd name="connsiteX15" fmla="*/ 0 w 1215056"/>
                <a:gd name="connsiteY15" fmla="*/ 1464370 h 1541331"/>
                <a:gd name="connsiteX16" fmla="*/ 0 w 1215056"/>
                <a:gd name="connsiteY16" fmla="*/ 653784 h 1541331"/>
                <a:gd name="connsiteX17" fmla="*/ 2845 w 1215056"/>
                <a:gd name="connsiteY17" fmla="*/ 653784 h 1541331"/>
                <a:gd name="connsiteX18" fmla="*/ 2268 w 1215056"/>
                <a:gd name="connsiteY18" fmla="*/ 647676 h 1541331"/>
                <a:gd name="connsiteX19" fmla="*/ 608662 w 1215056"/>
                <a:gd name="connsiteY19" fmla="*/ 0 h 1541331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15055 w 1215056"/>
                <a:gd name="connsiteY4" fmla="*/ 1464370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15055 w 1215056"/>
                <a:gd name="connsiteY4" fmla="*/ 1464370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2876 w 1215056"/>
                <a:gd name="connsiteY7" fmla="*/ 1370102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5056" h="1545657">
                  <a:moveTo>
                    <a:pt x="608662" y="0"/>
                  </a:moveTo>
                  <a:cubicBezTo>
                    <a:pt x="943564" y="0"/>
                    <a:pt x="1215056" y="289974"/>
                    <a:pt x="1215056" y="647676"/>
                  </a:cubicBezTo>
                  <a:lnTo>
                    <a:pt x="1214480" y="653784"/>
                  </a:lnTo>
                  <a:lnTo>
                    <a:pt x="1215055" y="653784"/>
                  </a:lnTo>
                  <a:cubicBezTo>
                    <a:pt x="1215055" y="923979"/>
                    <a:pt x="1075167" y="1241942"/>
                    <a:pt x="1204820" y="1457546"/>
                  </a:cubicBezTo>
                  <a:cubicBezTo>
                    <a:pt x="1026301" y="1408275"/>
                    <a:pt x="931490" y="1343765"/>
                    <a:pt x="1065163" y="1545515"/>
                  </a:cubicBezTo>
                  <a:cubicBezTo>
                    <a:pt x="1000944" y="1552784"/>
                    <a:pt x="769498" y="1279260"/>
                    <a:pt x="829739" y="1507983"/>
                  </a:cubicBezTo>
                  <a:cubicBezTo>
                    <a:pt x="702323" y="1327274"/>
                    <a:pt x="689172" y="1413157"/>
                    <a:pt x="662876" y="1370102"/>
                  </a:cubicBezTo>
                  <a:lnTo>
                    <a:pt x="671965" y="1249651"/>
                  </a:lnTo>
                  <a:cubicBezTo>
                    <a:pt x="990110" y="1173528"/>
                    <a:pt x="898738" y="867402"/>
                    <a:pt x="1012124" y="676277"/>
                  </a:cubicBezTo>
                  <a:cubicBezTo>
                    <a:pt x="1053836" y="473138"/>
                    <a:pt x="715047" y="299713"/>
                    <a:pt x="612647" y="300787"/>
                  </a:cubicBezTo>
                  <a:cubicBezTo>
                    <a:pt x="510247" y="301861"/>
                    <a:pt x="520530" y="344934"/>
                    <a:pt x="628545" y="398639"/>
                  </a:cubicBezTo>
                  <a:cubicBezTo>
                    <a:pt x="292677" y="331015"/>
                    <a:pt x="193738" y="527979"/>
                    <a:pt x="213169" y="676277"/>
                  </a:cubicBezTo>
                  <a:cubicBezTo>
                    <a:pt x="292301" y="857899"/>
                    <a:pt x="271352" y="1211481"/>
                    <a:pt x="532067" y="1255879"/>
                  </a:cubicBezTo>
                  <a:lnTo>
                    <a:pt x="532067" y="1464370"/>
                  </a:lnTo>
                  <a:cubicBezTo>
                    <a:pt x="503773" y="1490465"/>
                    <a:pt x="489542" y="1304527"/>
                    <a:pt x="338419" y="1521631"/>
                  </a:cubicBezTo>
                  <a:cubicBezTo>
                    <a:pt x="402248" y="1254239"/>
                    <a:pt x="238443" y="1530038"/>
                    <a:pt x="178059" y="1538691"/>
                  </a:cubicBezTo>
                  <a:cubicBezTo>
                    <a:pt x="287273" y="1221380"/>
                    <a:pt x="128623" y="1403727"/>
                    <a:pt x="0" y="1464370"/>
                  </a:cubicBezTo>
                  <a:cubicBezTo>
                    <a:pt x="75062" y="1183939"/>
                    <a:pt x="0" y="923979"/>
                    <a:pt x="0" y="653784"/>
                  </a:cubicBezTo>
                  <a:lnTo>
                    <a:pt x="2845" y="653784"/>
                  </a:lnTo>
                  <a:cubicBezTo>
                    <a:pt x="2653" y="651748"/>
                    <a:pt x="2460" y="649712"/>
                    <a:pt x="2268" y="647676"/>
                  </a:cubicBezTo>
                  <a:cubicBezTo>
                    <a:pt x="2268" y="289974"/>
                    <a:pt x="273760" y="0"/>
                    <a:pt x="60866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Rechteck 337"/>
            <p:cNvSpPr/>
            <p:nvPr/>
          </p:nvSpPr>
          <p:spPr>
            <a:xfrm flipV="1">
              <a:off x="5066631" y="2136787"/>
              <a:ext cx="477789" cy="1827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Abgerundetes Rechteck 338"/>
            <p:cNvSpPr/>
            <p:nvPr/>
          </p:nvSpPr>
          <p:spPr>
            <a:xfrm>
              <a:off x="5233066" y="2054194"/>
              <a:ext cx="137093" cy="566106"/>
            </a:xfrm>
            <a:prstGeom prst="roundRect">
              <a:avLst/>
            </a:pr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Rechteck 34"/>
            <p:cNvSpPr/>
            <p:nvPr/>
          </p:nvSpPr>
          <p:spPr>
            <a:xfrm>
              <a:off x="5159073" y="2162127"/>
              <a:ext cx="271535" cy="1687967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Freihandform 340"/>
            <p:cNvSpPr/>
            <p:nvPr/>
          </p:nvSpPr>
          <p:spPr>
            <a:xfrm flipH="1">
              <a:off x="4561089" y="2131741"/>
              <a:ext cx="1461147" cy="2918037"/>
            </a:xfrm>
            <a:custGeom>
              <a:avLst/>
              <a:gdLst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162046 w 1377972"/>
                <a:gd name="connsiteY8" fmla="*/ 1245861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273239 w 1377972"/>
                <a:gd name="connsiteY8" fmla="*/ 1503852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769965 w 1255536"/>
                <a:gd name="connsiteY0" fmla="*/ 6049 h 2894892"/>
                <a:gd name="connsiteX1" fmla="*/ 675711 w 1255536"/>
                <a:gd name="connsiteY1" fmla="*/ 35607 h 2894892"/>
                <a:gd name="connsiteX2" fmla="*/ 575480 w 1255536"/>
                <a:gd name="connsiteY2" fmla="*/ 746572 h 2894892"/>
                <a:gd name="connsiteX3" fmla="*/ 566550 w 1255536"/>
                <a:gd name="connsiteY3" fmla="*/ 815397 h 2894892"/>
                <a:gd name="connsiteX4" fmla="*/ 557620 w 1255536"/>
                <a:gd name="connsiteY4" fmla="*/ 746572 h 2894892"/>
                <a:gd name="connsiteX5" fmla="*/ 457389 w 1255536"/>
                <a:gd name="connsiteY5" fmla="*/ 35607 h 2894892"/>
                <a:gd name="connsiteX6" fmla="*/ 16971 w 1255536"/>
                <a:gd name="connsiteY6" fmla="*/ 286048 h 2894892"/>
                <a:gd name="connsiteX7" fmla="*/ 70828 w 1255536"/>
                <a:gd name="connsiteY7" fmla="*/ 1509278 h 2894892"/>
                <a:gd name="connsiteX8" fmla="*/ 150803 w 1255536"/>
                <a:gd name="connsiteY8" fmla="*/ 1509278 h 2894892"/>
                <a:gd name="connsiteX9" fmla="*/ 163969 w 1255536"/>
                <a:gd name="connsiteY9" fmla="*/ 640409 h 2894892"/>
                <a:gd name="connsiteX10" fmla="*/ 257283 w 1255536"/>
                <a:gd name="connsiteY10" fmla="*/ 772896 h 2894892"/>
                <a:gd name="connsiteX11" fmla="*/ 226434 w 1255536"/>
                <a:gd name="connsiteY11" fmla="*/ 1618685 h 2894892"/>
                <a:gd name="connsiteX12" fmla="*/ 109058 w 1255536"/>
                <a:gd name="connsiteY12" fmla="*/ 2894892 h 2894892"/>
                <a:gd name="connsiteX13" fmla="*/ 526331 w 1255536"/>
                <a:gd name="connsiteY13" fmla="*/ 2894892 h 2894892"/>
                <a:gd name="connsiteX14" fmla="*/ 606769 w 1255536"/>
                <a:gd name="connsiteY14" fmla="*/ 2894892 h 2894892"/>
                <a:gd name="connsiteX15" fmla="*/ 1024042 w 1255536"/>
                <a:gd name="connsiteY15" fmla="*/ 2894892 h 2894892"/>
                <a:gd name="connsiteX16" fmla="*/ 906666 w 1255536"/>
                <a:gd name="connsiteY16" fmla="*/ 1618685 h 2894892"/>
                <a:gd name="connsiteX17" fmla="*/ 875817 w 1255536"/>
                <a:gd name="connsiteY17" fmla="*/ 772896 h 2894892"/>
                <a:gd name="connsiteX18" fmla="*/ 969131 w 1255536"/>
                <a:gd name="connsiteY18" fmla="*/ 640409 h 2894892"/>
                <a:gd name="connsiteX19" fmla="*/ 1093490 w 1255536"/>
                <a:gd name="connsiteY19" fmla="*/ 1251287 h 2894892"/>
                <a:gd name="connsiteX20" fmla="*/ 1255536 w 1255536"/>
                <a:gd name="connsiteY20" fmla="*/ 1251287 h 2894892"/>
                <a:gd name="connsiteX21" fmla="*/ 1116129 w 1255536"/>
                <a:gd name="connsiteY21" fmla="*/ 286048 h 2894892"/>
                <a:gd name="connsiteX22" fmla="*/ 769965 w 1255536"/>
                <a:gd name="connsiteY22" fmla="*/ 6049 h 2894892"/>
                <a:gd name="connsiteX0" fmla="*/ 784298 w 1269869"/>
                <a:gd name="connsiteY0" fmla="*/ 6049 h 2894892"/>
                <a:gd name="connsiteX1" fmla="*/ 690044 w 1269869"/>
                <a:gd name="connsiteY1" fmla="*/ 35607 h 2894892"/>
                <a:gd name="connsiteX2" fmla="*/ 589813 w 1269869"/>
                <a:gd name="connsiteY2" fmla="*/ 746572 h 2894892"/>
                <a:gd name="connsiteX3" fmla="*/ 580883 w 1269869"/>
                <a:gd name="connsiteY3" fmla="*/ 815397 h 2894892"/>
                <a:gd name="connsiteX4" fmla="*/ 571953 w 1269869"/>
                <a:gd name="connsiteY4" fmla="*/ 746572 h 2894892"/>
                <a:gd name="connsiteX5" fmla="*/ 471722 w 1269869"/>
                <a:gd name="connsiteY5" fmla="*/ 35607 h 2894892"/>
                <a:gd name="connsiteX6" fmla="*/ 31304 w 1269869"/>
                <a:gd name="connsiteY6" fmla="*/ 286048 h 2894892"/>
                <a:gd name="connsiteX7" fmla="*/ 85161 w 1269869"/>
                <a:gd name="connsiteY7" fmla="*/ 1509278 h 2894892"/>
                <a:gd name="connsiteX8" fmla="*/ 165136 w 1269869"/>
                <a:gd name="connsiteY8" fmla="*/ 1509278 h 2894892"/>
                <a:gd name="connsiteX9" fmla="*/ 178302 w 1269869"/>
                <a:gd name="connsiteY9" fmla="*/ 640409 h 2894892"/>
                <a:gd name="connsiteX10" fmla="*/ 271616 w 1269869"/>
                <a:gd name="connsiteY10" fmla="*/ 772896 h 2894892"/>
                <a:gd name="connsiteX11" fmla="*/ 240767 w 1269869"/>
                <a:gd name="connsiteY11" fmla="*/ 1618685 h 2894892"/>
                <a:gd name="connsiteX12" fmla="*/ 123391 w 1269869"/>
                <a:gd name="connsiteY12" fmla="*/ 2894892 h 2894892"/>
                <a:gd name="connsiteX13" fmla="*/ 540664 w 1269869"/>
                <a:gd name="connsiteY13" fmla="*/ 2894892 h 2894892"/>
                <a:gd name="connsiteX14" fmla="*/ 621102 w 1269869"/>
                <a:gd name="connsiteY14" fmla="*/ 2894892 h 2894892"/>
                <a:gd name="connsiteX15" fmla="*/ 1038375 w 1269869"/>
                <a:gd name="connsiteY15" fmla="*/ 2894892 h 2894892"/>
                <a:gd name="connsiteX16" fmla="*/ 920999 w 1269869"/>
                <a:gd name="connsiteY16" fmla="*/ 1618685 h 2894892"/>
                <a:gd name="connsiteX17" fmla="*/ 890150 w 1269869"/>
                <a:gd name="connsiteY17" fmla="*/ 772896 h 2894892"/>
                <a:gd name="connsiteX18" fmla="*/ 983464 w 1269869"/>
                <a:gd name="connsiteY18" fmla="*/ 640409 h 2894892"/>
                <a:gd name="connsiteX19" fmla="*/ 1107823 w 1269869"/>
                <a:gd name="connsiteY19" fmla="*/ 1251287 h 2894892"/>
                <a:gd name="connsiteX20" fmla="*/ 1269869 w 1269869"/>
                <a:gd name="connsiteY20" fmla="*/ 1251287 h 2894892"/>
                <a:gd name="connsiteX21" fmla="*/ 1130462 w 1269869"/>
                <a:gd name="connsiteY21" fmla="*/ 286048 h 2894892"/>
                <a:gd name="connsiteX22" fmla="*/ 784298 w 1269869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116867 w 1278913"/>
                <a:gd name="connsiteY19" fmla="*/ 1251287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003026 w 1278913"/>
                <a:gd name="connsiteY19" fmla="*/ 1515810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169015"/>
                <a:gd name="connsiteY0" fmla="*/ 6049 h 2894892"/>
                <a:gd name="connsiteX1" fmla="*/ 699088 w 1169015"/>
                <a:gd name="connsiteY1" fmla="*/ 35607 h 2894892"/>
                <a:gd name="connsiteX2" fmla="*/ 598857 w 1169015"/>
                <a:gd name="connsiteY2" fmla="*/ 746572 h 2894892"/>
                <a:gd name="connsiteX3" fmla="*/ 589927 w 1169015"/>
                <a:gd name="connsiteY3" fmla="*/ 815397 h 2894892"/>
                <a:gd name="connsiteX4" fmla="*/ 580997 w 1169015"/>
                <a:gd name="connsiteY4" fmla="*/ 746572 h 2894892"/>
                <a:gd name="connsiteX5" fmla="*/ 480766 w 1169015"/>
                <a:gd name="connsiteY5" fmla="*/ 35607 h 2894892"/>
                <a:gd name="connsiteX6" fmla="*/ 40348 w 1169015"/>
                <a:gd name="connsiteY6" fmla="*/ 286048 h 2894892"/>
                <a:gd name="connsiteX7" fmla="*/ 94205 w 1169015"/>
                <a:gd name="connsiteY7" fmla="*/ 1509278 h 2894892"/>
                <a:gd name="connsiteX8" fmla="*/ 174180 w 1169015"/>
                <a:gd name="connsiteY8" fmla="*/ 1509278 h 2894892"/>
                <a:gd name="connsiteX9" fmla="*/ 187346 w 1169015"/>
                <a:gd name="connsiteY9" fmla="*/ 640409 h 2894892"/>
                <a:gd name="connsiteX10" fmla="*/ 280660 w 1169015"/>
                <a:gd name="connsiteY10" fmla="*/ 772896 h 2894892"/>
                <a:gd name="connsiteX11" fmla="*/ 249811 w 1169015"/>
                <a:gd name="connsiteY11" fmla="*/ 1618685 h 2894892"/>
                <a:gd name="connsiteX12" fmla="*/ 132435 w 1169015"/>
                <a:gd name="connsiteY12" fmla="*/ 2894892 h 2894892"/>
                <a:gd name="connsiteX13" fmla="*/ 549708 w 1169015"/>
                <a:gd name="connsiteY13" fmla="*/ 2894892 h 2894892"/>
                <a:gd name="connsiteX14" fmla="*/ 630146 w 1169015"/>
                <a:gd name="connsiteY14" fmla="*/ 2894892 h 2894892"/>
                <a:gd name="connsiteX15" fmla="*/ 1047419 w 1169015"/>
                <a:gd name="connsiteY15" fmla="*/ 2894892 h 2894892"/>
                <a:gd name="connsiteX16" fmla="*/ 930043 w 1169015"/>
                <a:gd name="connsiteY16" fmla="*/ 1618685 h 2894892"/>
                <a:gd name="connsiteX17" fmla="*/ 899194 w 1169015"/>
                <a:gd name="connsiteY17" fmla="*/ 772896 h 2894892"/>
                <a:gd name="connsiteX18" fmla="*/ 992508 w 1169015"/>
                <a:gd name="connsiteY18" fmla="*/ 640409 h 2894892"/>
                <a:gd name="connsiteX19" fmla="*/ 1003026 w 1169015"/>
                <a:gd name="connsiteY19" fmla="*/ 1515810 h 2894892"/>
                <a:gd name="connsiteX20" fmla="*/ 1085649 w 1169015"/>
                <a:gd name="connsiteY20" fmla="*/ 1496215 h 2894892"/>
                <a:gd name="connsiteX21" fmla="*/ 1139506 w 1169015"/>
                <a:gd name="connsiteY21" fmla="*/ 286048 h 2894892"/>
                <a:gd name="connsiteX22" fmla="*/ 793342 w 1169015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6 w 1184528"/>
                <a:gd name="connsiteY19" fmla="*/ 1515810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8322 w 1184528"/>
                <a:gd name="connsiteY19" fmla="*/ 1499482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69003 w 1184528"/>
                <a:gd name="connsiteY11" fmla="*/ 173113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132435 w 1184528"/>
                <a:gd name="connsiteY12" fmla="*/ 2894892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4528" h="2918042">
                  <a:moveTo>
                    <a:pt x="793342" y="6049"/>
                  </a:moveTo>
                  <a:cubicBezTo>
                    <a:pt x="755267" y="2865"/>
                    <a:pt x="722216" y="11786"/>
                    <a:pt x="699088" y="35607"/>
                  </a:cubicBezTo>
                  <a:cubicBezTo>
                    <a:pt x="618140" y="118980"/>
                    <a:pt x="626515" y="473217"/>
                    <a:pt x="598857" y="746572"/>
                  </a:cubicBezTo>
                  <a:lnTo>
                    <a:pt x="589927" y="815397"/>
                  </a:lnTo>
                  <a:lnTo>
                    <a:pt x="580997" y="746572"/>
                  </a:lnTo>
                  <a:cubicBezTo>
                    <a:pt x="553339" y="473217"/>
                    <a:pt x="561714" y="118980"/>
                    <a:pt x="480766" y="35607"/>
                  </a:cubicBezTo>
                  <a:cubicBezTo>
                    <a:pt x="388254" y="-59676"/>
                    <a:pt x="104775" y="40436"/>
                    <a:pt x="40348" y="286048"/>
                  </a:cubicBezTo>
                  <a:cubicBezTo>
                    <a:pt x="-24079" y="531660"/>
                    <a:pt x="-15019" y="1366909"/>
                    <a:pt x="94205" y="1509278"/>
                  </a:cubicBezTo>
                  <a:lnTo>
                    <a:pt x="174180" y="1509278"/>
                  </a:lnTo>
                  <a:cubicBezTo>
                    <a:pt x="212762" y="1181329"/>
                    <a:pt x="169599" y="763139"/>
                    <a:pt x="187346" y="640409"/>
                  </a:cubicBezTo>
                  <a:cubicBezTo>
                    <a:pt x="205093" y="517679"/>
                    <a:pt x="267051" y="591108"/>
                    <a:pt x="280660" y="772896"/>
                  </a:cubicBezTo>
                  <a:cubicBezTo>
                    <a:pt x="294270" y="954684"/>
                    <a:pt x="171440" y="1504953"/>
                    <a:pt x="269003" y="1731135"/>
                  </a:cubicBezTo>
                  <a:cubicBezTo>
                    <a:pt x="373520" y="1967748"/>
                    <a:pt x="181647" y="2693766"/>
                    <a:pt x="245036" y="2906467"/>
                  </a:cubicBezTo>
                  <a:lnTo>
                    <a:pt x="549708" y="2894892"/>
                  </a:lnTo>
                  <a:lnTo>
                    <a:pt x="630146" y="2894892"/>
                  </a:lnTo>
                  <a:lnTo>
                    <a:pt x="925436" y="2918042"/>
                  </a:lnTo>
                  <a:cubicBezTo>
                    <a:pt x="988825" y="2705341"/>
                    <a:pt x="813530" y="1955912"/>
                    <a:pt x="918047" y="1719299"/>
                  </a:cubicBezTo>
                  <a:cubicBezTo>
                    <a:pt x="1015610" y="1493117"/>
                    <a:pt x="886784" y="952711"/>
                    <a:pt x="899194" y="772896"/>
                  </a:cubicBezTo>
                  <a:cubicBezTo>
                    <a:pt x="911604" y="593081"/>
                    <a:pt x="975202" y="518767"/>
                    <a:pt x="992508" y="640409"/>
                  </a:cubicBezTo>
                  <a:cubicBezTo>
                    <a:pt x="1009814" y="762051"/>
                    <a:pt x="940619" y="1181330"/>
                    <a:pt x="1003028" y="1502748"/>
                  </a:cubicBezTo>
                  <a:lnTo>
                    <a:pt x="1085649" y="1496215"/>
                  </a:lnTo>
                  <a:cubicBezTo>
                    <a:pt x="1157809" y="1321189"/>
                    <a:pt x="1236143" y="488661"/>
                    <a:pt x="1139506" y="286048"/>
                  </a:cubicBezTo>
                  <a:cubicBezTo>
                    <a:pt x="1067028" y="134088"/>
                    <a:pt x="907570" y="15599"/>
                    <a:pt x="793342" y="604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Abgerundetes Rechteck 341"/>
            <p:cNvSpPr/>
            <p:nvPr/>
          </p:nvSpPr>
          <p:spPr>
            <a:xfrm>
              <a:off x="5124148" y="1394219"/>
              <a:ext cx="52274" cy="4411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Abgerundetes Rechteck 342"/>
            <p:cNvSpPr/>
            <p:nvPr/>
          </p:nvSpPr>
          <p:spPr>
            <a:xfrm>
              <a:off x="5459015" y="1394219"/>
              <a:ext cx="52274" cy="4411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Freihandform 343"/>
            <p:cNvSpPr/>
            <p:nvPr/>
          </p:nvSpPr>
          <p:spPr>
            <a:xfrm rot="10800000">
              <a:off x="5233065" y="1594210"/>
              <a:ext cx="137092" cy="88774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5" name="Gerader Verbinder 344"/>
            <p:cNvCxnSpPr/>
            <p:nvPr/>
          </p:nvCxnSpPr>
          <p:spPr>
            <a:xfrm flipV="1">
              <a:off x="5091554" y="1355913"/>
              <a:ext cx="84556" cy="19414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6" name="Gerader Verbinder 345"/>
            <p:cNvCxnSpPr/>
            <p:nvPr/>
          </p:nvCxnSpPr>
          <p:spPr>
            <a:xfrm flipH="1" flipV="1">
              <a:off x="5453946" y="1355913"/>
              <a:ext cx="84556" cy="19414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7" name="Ellipse 346"/>
            <p:cNvSpPr/>
            <p:nvPr/>
          </p:nvSpPr>
          <p:spPr>
            <a:xfrm>
              <a:off x="4853686" y="1462504"/>
              <a:ext cx="237914" cy="237915"/>
            </a:xfrm>
            <a:prstGeom prst="ellipse">
              <a:avLst/>
            </a:pr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8" name="Freihandform 347"/>
            <p:cNvSpPr/>
            <p:nvPr/>
          </p:nvSpPr>
          <p:spPr>
            <a:xfrm>
              <a:off x="4897901" y="1541888"/>
              <a:ext cx="53519" cy="87526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9" name="Ellipse 348"/>
            <p:cNvSpPr/>
            <p:nvPr/>
          </p:nvSpPr>
          <p:spPr>
            <a:xfrm>
              <a:off x="5542965" y="1455774"/>
              <a:ext cx="237914" cy="237915"/>
            </a:xfrm>
            <a:prstGeom prst="ellipse">
              <a:avLst/>
            </a:pr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0" name="Freihandform 349"/>
            <p:cNvSpPr/>
            <p:nvPr/>
          </p:nvSpPr>
          <p:spPr>
            <a:xfrm flipH="1">
              <a:off x="5677572" y="1541888"/>
              <a:ext cx="53519" cy="87526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1" name="Freihandform 350"/>
            <p:cNvSpPr/>
            <p:nvPr/>
          </p:nvSpPr>
          <p:spPr>
            <a:xfrm>
              <a:off x="5169092" y="1835849"/>
              <a:ext cx="266756" cy="83725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8" h="83725">
                  <a:moveTo>
                    <a:pt x="1" y="8085"/>
                  </a:moveTo>
                  <a:cubicBezTo>
                    <a:pt x="-416" y="174"/>
                    <a:pt x="101473" y="19591"/>
                    <a:pt x="124791" y="36247"/>
                  </a:cubicBezTo>
                  <a:cubicBezTo>
                    <a:pt x="165598" y="16260"/>
                    <a:pt x="268404" y="-7646"/>
                    <a:pt x="266738" y="2348"/>
                  </a:cubicBezTo>
                  <a:cubicBezTo>
                    <a:pt x="265072" y="12342"/>
                    <a:pt x="207840" y="82760"/>
                    <a:pt x="127290" y="83716"/>
                  </a:cubicBezTo>
                  <a:cubicBezTo>
                    <a:pt x="46740" y="84672"/>
                    <a:pt x="418" y="15997"/>
                    <a:pt x="1" y="8085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52" name="Gerader Verbinder 351"/>
            <p:cNvCxnSpPr/>
            <p:nvPr/>
          </p:nvCxnSpPr>
          <p:spPr>
            <a:xfrm flipH="1">
              <a:off x="4853686" y="3484220"/>
              <a:ext cx="874991" cy="8196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Gerader Verbinder 352"/>
            <p:cNvCxnSpPr/>
            <p:nvPr/>
          </p:nvCxnSpPr>
          <p:spPr>
            <a:xfrm flipH="1">
              <a:off x="4853683" y="3453057"/>
              <a:ext cx="874995" cy="74430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4" name="Gruppieren 353"/>
            <p:cNvGrpSpPr/>
            <p:nvPr/>
          </p:nvGrpSpPr>
          <p:grpSpPr>
            <a:xfrm rot="171571">
              <a:off x="5165727" y="2456109"/>
              <a:ext cx="106204" cy="468425"/>
              <a:chOff x="5144859" y="2409177"/>
              <a:chExt cx="106205" cy="468426"/>
            </a:xfrm>
          </p:grpSpPr>
          <p:sp>
            <p:nvSpPr>
              <p:cNvPr id="357" name="Ellipse 356"/>
              <p:cNvSpPr/>
              <p:nvPr/>
            </p:nvSpPr>
            <p:spPr>
              <a:xfrm>
                <a:off x="5144859" y="2409177"/>
                <a:ext cx="45719" cy="457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8" name="Ellipse 357"/>
              <p:cNvSpPr/>
              <p:nvPr/>
            </p:nvSpPr>
            <p:spPr>
              <a:xfrm>
                <a:off x="5156805" y="2494771"/>
                <a:ext cx="50291" cy="457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5173323" y="2580365"/>
                <a:ext cx="45719" cy="457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0" name="Ellipse 359"/>
              <p:cNvSpPr/>
              <p:nvPr/>
            </p:nvSpPr>
            <p:spPr>
              <a:xfrm>
                <a:off x="5183997" y="2668152"/>
                <a:ext cx="45719" cy="457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5194671" y="2758145"/>
                <a:ext cx="45719" cy="457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2" name="Ellipse 361"/>
              <p:cNvSpPr/>
              <p:nvPr/>
            </p:nvSpPr>
            <p:spPr>
              <a:xfrm>
                <a:off x="5205345" y="2831884"/>
                <a:ext cx="45719" cy="457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55" name="Freihandform 354"/>
            <p:cNvSpPr/>
            <p:nvPr/>
          </p:nvSpPr>
          <p:spPr>
            <a:xfrm>
              <a:off x="5107656" y="2132423"/>
              <a:ext cx="141971" cy="171116"/>
            </a:xfrm>
            <a:custGeom>
              <a:avLst/>
              <a:gdLst>
                <a:gd name="connsiteX0" fmla="*/ 0 w 85411"/>
                <a:gd name="connsiteY0" fmla="*/ 0 h 120580"/>
                <a:gd name="connsiteX1" fmla="*/ 15073 w 85411"/>
                <a:gd name="connsiteY1" fmla="*/ 120580 h 120580"/>
                <a:gd name="connsiteX2" fmla="*/ 80387 w 85411"/>
                <a:gd name="connsiteY2" fmla="*/ 95459 h 120580"/>
                <a:gd name="connsiteX3" fmla="*/ 85411 w 85411"/>
                <a:gd name="connsiteY3" fmla="*/ 95459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7621"/>
                <a:gd name="connsiteY0" fmla="*/ 0 h 115956"/>
                <a:gd name="connsiteX1" fmla="*/ 17179 w 87621"/>
                <a:gd name="connsiteY1" fmla="*/ 115956 h 115956"/>
                <a:gd name="connsiteX2" fmla="*/ 82493 w 87621"/>
                <a:gd name="connsiteY2" fmla="*/ 90835 h 115956"/>
                <a:gd name="connsiteX3" fmla="*/ 87517 w 87621"/>
                <a:gd name="connsiteY3" fmla="*/ 90835 h 115956"/>
                <a:gd name="connsiteX4" fmla="*/ 85857 w 87621"/>
                <a:gd name="connsiteY4" fmla="*/ 91432 h 115956"/>
                <a:gd name="connsiteX5" fmla="*/ 0 w 87621"/>
                <a:gd name="connsiteY5" fmla="*/ 0 h 1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21" h="115956">
                  <a:moveTo>
                    <a:pt x="0" y="0"/>
                  </a:moveTo>
                  <a:lnTo>
                    <a:pt x="17179" y="115956"/>
                  </a:lnTo>
                  <a:lnTo>
                    <a:pt x="82493" y="90835"/>
                  </a:lnTo>
                  <a:lnTo>
                    <a:pt x="87517" y="90835"/>
                  </a:lnTo>
                  <a:cubicBezTo>
                    <a:pt x="88078" y="90934"/>
                    <a:pt x="86203" y="91308"/>
                    <a:pt x="85857" y="91432"/>
                  </a:cubicBezTo>
                  <a:cubicBezTo>
                    <a:pt x="55834" y="15483"/>
                    <a:pt x="34235" y="18147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6" name="Freihandform 355"/>
            <p:cNvSpPr/>
            <p:nvPr/>
          </p:nvSpPr>
          <p:spPr>
            <a:xfrm flipH="1">
              <a:off x="5341746" y="2135560"/>
              <a:ext cx="141971" cy="171116"/>
            </a:xfrm>
            <a:custGeom>
              <a:avLst/>
              <a:gdLst>
                <a:gd name="connsiteX0" fmla="*/ 0 w 85411"/>
                <a:gd name="connsiteY0" fmla="*/ 0 h 120580"/>
                <a:gd name="connsiteX1" fmla="*/ 15073 w 85411"/>
                <a:gd name="connsiteY1" fmla="*/ 120580 h 120580"/>
                <a:gd name="connsiteX2" fmla="*/ 80387 w 85411"/>
                <a:gd name="connsiteY2" fmla="*/ 95459 h 120580"/>
                <a:gd name="connsiteX3" fmla="*/ 85411 w 85411"/>
                <a:gd name="connsiteY3" fmla="*/ 95459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7621"/>
                <a:gd name="connsiteY0" fmla="*/ 0 h 115956"/>
                <a:gd name="connsiteX1" fmla="*/ 17179 w 87621"/>
                <a:gd name="connsiteY1" fmla="*/ 115956 h 115956"/>
                <a:gd name="connsiteX2" fmla="*/ 82493 w 87621"/>
                <a:gd name="connsiteY2" fmla="*/ 90835 h 115956"/>
                <a:gd name="connsiteX3" fmla="*/ 87517 w 87621"/>
                <a:gd name="connsiteY3" fmla="*/ 90835 h 115956"/>
                <a:gd name="connsiteX4" fmla="*/ 85857 w 87621"/>
                <a:gd name="connsiteY4" fmla="*/ 91432 h 115956"/>
                <a:gd name="connsiteX5" fmla="*/ 0 w 87621"/>
                <a:gd name="connsiteY5" fmla="*/ 0 h 1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21" h="115956">
                  <a:moveTo>
                    <a:pt x="0" y="0"/>
                  </a:moveTo>
                  <a:lnTo>
                    <a:pt x="17179" y="115956"/>
                  </a:lnTo>
                  <a:lnTo>
                    <a:pt x="82493" y="90835"/>
                  </a:lnTo>
                  <a:lnTo>
                    <a:pt x="87517" y="90835"/>
                  </a:lnTo>
                  <a:cubicBezTo>
                    <a:pt x="88078" y="90934"/>
                    <a:pt x="86203" y="91308"/>
                    <a:pt x="85857" y="91432"/>
                  </a:cubicBezTo>
                  <a:cubicBezTo>
                    <a:pt x="55834" y="15483"/>
                    <a:pt x="34235" y="18147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08" name="Gruppieren 507"/>
          <p:cNvGrpSpPr/>
          <p:nvPr/>
        </p:nvGrpSpPr>
        <p:grpSpPr>
          <a:xfrm flipH="1">
            <a:off x="4776382" y="47876"/>
            <a:ext cx="802375" cy="3363385"/>
            <a:chOff x="1136153" y="524421"/>
            <a:chExt cx="1373463" cy="57572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9" name="Freihandform 508"/>
            <p:cNvSpPr/>
            <p:nvPr/>
          </p:nvSpPr>
          <p:spPr>
            <a:xfrm rot="21218565">
              <a:off x="1691754" y="1781972"/>
              <a:ext cx="312392" cy="156197"/>
            </a:xfrm>
            <a:custGeom>
              <a:avLst/>
              <a:gdLst>
                <a:gd name="connsiteX0" fmla="*/ 0 w 404782"/>
                <a:gd name="connsiteY0" fmla="*/ 0 h 202391"/>
                <a:gd name="connsiteX1" fmla="*/ 404782 w 404782"/>
                <a:gd name="connsiteY1" fmla="*/ 0 h 202391"/>
                <a:gd name="connsiteX2" fmla="*/ 202391 w 404782"/>
                <a:gd name="connsiteY2" fmla="*/ 202391 h 202391"/>
                <a:gd name="connsiteX3" fmla="*/ 0 w 404782"/>
                <a:gd name="connsiteY3" fmla="*/ 0 h 20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782" h="202391">
                  <a:moveTo>
                    <a:pt x="0" y="0"/>
                  </a:moveTo>
                  <a:lnTo>
                    <a:pt x="404782" y="0"/>
                  </a:lnTo>
                  <a:cubicBezTo>
                    <a:pt x="404782" y="111777"/>
                    <a:pt x="314168" y="202391"/>
                    <a:pt x="202391" y="202391"/>
                  </a:cubicBezTo>
                  <a:cubicBezTo>
                    <a:pt x="90614" y="202391"/>
                    <a:pt x="0" y="111777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0" name="Freihandform 509"/>
            <p:cNvSpPr/>
            <p:nvPr/>
          </p:nvSpPr>
          <p:spPr>
            <a:xfrm>
              <a:off x="1712713" y="1814627"/>
              <a:ext cx="248495" cy="123254"/>
            </a:xfrm>
            <a:custGeom>
              <a:avLst/>
              <a:gdLst>
                <a:gd name="connsiteX0" fmla="*/ 137257 w 274514"/>
                <a:gd name="connsiteY0" fmla="*/ 0 h 159705"/>
                <a:gd name="connsiteX1" fmla="*/ 252999 w 274514"/>
                <a:gd name="connsiteY1" fmla="*/ 47942 h 159705"/>
                <a:gd name="connsiteX2" fmla="*/ 274514 w 274514"/>
                <a:gd name="connsiteY2" fmla="*/ 79853 h 159705"/>
                <a:gd name="connsiteX3" fmla="*/ 252999 w 274514"/>
                <a:gd name="connsiteY3" fmla="*/ 111763 h 159705"/>
                <a:gd name="connsiteX4" fmla="*/ 137257 w 274514"/>
                <a:gd name="connsiteY4" fmla="*/ 159705 h 159705"/>
                <a:gd name="connsiteX5" fmla="*/ 21515 w 274514"/>
                <a:gd name="connsiteY5" fmla="*/ 111763 h 159705"/>
                <a:gd name="connsiteX6" fmla="*/ 0 w 274514"/>
                <a:gd name="connsiteY6" fmla="*/ 79853 h 159705"/>
                <a:gd name="connsiteX7" fmla="*/ 21515 w 274514"/>
                <a:gd name="connsiteY7" fmla="*/ 47942 h 159705"/>
                <a:gd name="connsiteX8" fmla="*/ 137257 w 274514"/>
                <a:gd name="connsiteY8" fmla="*/ 0 h 15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514" h="159705">
                  <a:moveTo>
                    <a:pt x="137257" y="0"/>
                  </a:moveTo>
                  <a:cubicBezTo>
                    <a:pt x="182457" y="0"/>
                    <a:pt x="223378" y="18321"/>
                    <a:pt x="252999" y="47942"/>
                  </a:cubicBezTo>
                  <a:lnTo>
                    <a:pt x="274514" y="79853"/>
                  </a:lnTo>
                  <a:lnTo>
                    <a:pt x="252999" y="111763"/>
                  </a:lnTo>
                  <a:cubicBezTo>
                    <a:pt x="223378" y="141384"/>
                    <a:pt x="182457" y="159705"/>
                    <a:pt x="137257" y="159705"/>
                  </a:cubicBezTo>
                  <a:cubicBezTo>
                    <a:pt x="92057" y="159705"/>
                    <a:pt x="51136" y="141384"/>
                    <a:pt x="21515" y="111763"/>
                  </a:cubicBezTo>
                  <a:lnTo>
                    <a:pt x="0" y="79853"/>
                  </a:lnTo>
                  <a:lnTo>
                    <a:pt x="21515" y="47942"/>
                  </a:lnTo>
                  <a:cubicBezTo>
                    <a:pt x="51136" y="18321"/>
                    <a:pt x="92057" y="0"/>
                    <a:pt x="13725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1" name="Freihandform 510"/>
            <p:cNvSpPr/>
            <p:nvPr/>
          </p:nvSpPr>
          <p:spPr>
            <a:xfrm rot="604363">
              <a:off x="2300397" y="3630316"/>
              <a:ext cx="209219" cy="28317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2" name="Rechteck 511"/>
            <p:cNvSpPr/>
            <p:nvPr/>
          </p:nvSpPr>
          <p:spPr>
            <a:xfrm>
              <a:off x="1653698" y="2115941"/>
              <a:ext cx="358137" cy="11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3" name="Abgerundetes Rechteck 512"/>
            <p:cNvSpPr/>
            <p:nvPr/>
          </p:nvSpPr>
          <p:spPr>
            <a:xfrm>
              <a:off x="1762614" y="2054192"/>
              <a:ext cx="137094" cy="566105"/>
            </a:xfrm>
            <a:prstGeom prst="roundRect">
              <a:avLst/>
            </a:pr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4" name="Rechteck 34"/>
            <p:cNvSpPr/>
            <p:nvPr/>
          </p:nvSpPr>
          <p:spPr>
            <a:xfrm>
              <a:off x="1689673" y="2147330"/>
              <a:ext cx="271536" cy="1687965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5" name="Freihandform 514"/>
            <p:cNvSpPr/>
            <p:nvPr/>
          </p:nvSpPr>
          <p:spPr>
            <a:xfrm flipH="1">
              <a:off x="1843970" y="2115943"/>
              <a:ext cx="622313" cy="1595895"/>
            </a:xfrm>
            <a:custGeom>
              <a:avLst/>
              <a:gdLst>
                <a:gd name="connsiteX0" fmla="*/ 753626 w 753626"/>
                <a:gd name="connsiteY0" fmla="*/ 0 h 2301072"/>
                <a:gd name="connsiteX1" fmla="*/ 753626 w 753626"/>
                <a:gd name="connsiteY1" fmla="*/ 2301072 h 2301072"/>
                <a:gd name="connsiteX2" fmla="*/ 321547 w 753626"/>
                <a:gd name="connsiteY2" fmla="*/ 2301072 h 2301072"/>
                <a:gd name="connsiteX3" fmla="*/ 552659 w 753626"/>
                <a:gd name="connsiteY3" fmla="*/ 964642 h 2301072"/>
                <a:gd name="connsiteX4" fmla="*/ 391886 w 753626"/>
                <a:gd name="connsiteY4" fmla="*/ 442127 h 2301072"/>
                <a:gd name="connsiteX5" fmla="*/ 120580 w 753626"/>
                <a:gd name="connsiteY5" fmla="*/ 2100105 h 2301072"/>
                <a:gd name="connsiteX6" fmla="*/ 0 w 753626"/>
                <a:gd name="connsiteY6" fmla="*/ 2110154 h 2301072"/>
                <a:gd name="connsiteX7" fmla="*/ 371789 w 753626"/>
                <a:gd name="connsiteY7" fmla="*/ 60290 h 2301072"/>
                <a:gd name="connsiteX8" fmla="*/ 753626 w 753626"/>
                <a:gd name="connsiteY8" fmla="*/ 0 h 2301072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6603"/>
                <a:gd name="connsiteY0" fmla="*/ 15367 h 2316439"/>
                <a:gd name="connsiteX1" fmla="*/ 753626 w 756603"/>
                <a:gd name="connsiteY1" fmla="*/ 2316439 h 2316439"/>
                <a:gd name="connsiteX2" fmla="*/ 321547 w 756603"/>
                <a:gd name="connsiteY2" fmla="*/ 2316439 h 2316439"/>
                <a:gd name="connsiteX3" fmla="*/ 552659 w 756603"/>
                <a:gd name="connsiteY3" fmla="*/ 980009 h 2316439"/>
                <a:gd name="connsiteX4" fmla="*/ 391886 w 756603"/>
                <a:gd name="connsiteY4" fmla="*/ 457494 h 2316439"/>
                <a:gd name="connsiteX5" fmla="*/ 120580 w 756603"/>
                <a:gd name="connsiteY5" fmla="*/ 2115472 h 2316439"/>
                <a:gd name="connsiteX6" fmla="*/ 0 w 756603"/>
                <a:gd name="connsiteY6" fmla="*/ 2125521 h 2316439"/>
                <a:gd name="connsiteX7" fmla="*/ 371789 w 756603"/>
                <a:gd name="connsiteY7" fmla="*/ 75657 h 2316439"/>
                <a:gd name="connsiteX8" fmla="*/ 753626 w 756603"/>
                <a:gd name="connsiteY8" fmla="*/ 15367 h 2316439"/>
                <a:gd name="connsiteX0" fmla="*/ 753626 w 782654"/>
                <a:gd name="connsiteY0" fmla="*/ 172798 h 2473870"/>
                <a:gd name="connsiteX1" fmla="*/ 753626 w 782654"/>
                <a:gd name="connsiteY1" fmla="*/ 2473870 h 2473870"/>
                <a:gd name="connsiteX2" fmla="*/ 321547 w 782654"/>
                <a:gd name="connsiteY2" fmla="*/ 2473870 h 2473870"/>
                <a:gd name="connsiteX3" fmla="*/ 552659 w 782654"/>
                <a:gd name="connsiteY3" fmla="*/ 1137440 h 2473870"/>
                <a:gd name="connsiteX4" fmla="*/ 391886 w 782654"/>
                <a:gd name="connsiteY4" fmla="*/ 614925 h 2473870"/>
                <a:gd name="connsiteX5" fmla="*/ 120580 w 782654"/>
                <a:gd name="connsiteY5" fmla="*/ 2272903 h 2473870"/>
                <a:gd name="connsiteX6" fmla="*/ 0 w 782654"/>
                <a:gd name="connsiteY6" fmla="*/ 2282952 h 2473870"/>
                <a:gd name="connsiteX7" fmla="*/ 361740 w 782654"/>
                <a:gd name="connsiteY7" fmla="*/ 253185 h 2473870"/>
                <a:gd name="connsiteX8" fmla="*/ 753626 w 782654"/>
                <a:gd name="connsiteY8" fmla="*/ 172798 h 2473870"/>
                <a:gd name="connsiteX0" fmla="*/ 763674 w 790308"/>
                <a:gd name="connsiteY0" fmla="*/ 312754 h 2432955"/>
                <a:gd name="connsiteX1" fmla="*/ 753626 w 790308"/>
                <a:gd name="connsiteY1" fmla="*/ 2432955 h 2432955"/>
                <a:gd name="connsiteX2" fmla="*/ 321547 w 790308"/>
                <a:gd name="connsiteY2" fmla="*/ 2432955 h 2432955"/>
                <a:gd name="connsiteX3" fmla="*/ 552659 w 790308"/>
                <a:gd name="connsiteY3" fmla="*/ 1096525 h 2432955"/>
                <a:gd name="connsiteX4" fmla="*/ 391886 w 790308"/>
                <a:gd name="connsiteY4" fmla="*/ 574010 h 2432955"/>
                <a:gd name="connsiteX5" fmla="*/ 120580 w 790308"/>
                <a:gd name="connsiteY5" fmla="*/ 2231988 h 2432955"/>
                <a:gd name="connsiteX6" fmla="*/ 0 w 790308"/>
                <a:gd name="connsiteY6" fmla="*/ 2242037 h 2432955"/>
                <a:gd name="connsiteX7" fmla="*/ 361740 w 790308"/>
                <a:gd name="connsiteY7" fmla="*/ 212270 h 2432955"/>
                <a:gd name="connsiteX8" fmla="*/ 763674 w 790308"/>
                <a:gd name="connsiteY8" fmla="*/ 312754 h 243295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120580 w 802159"/>
                <a:gd name="connsiteY5" fmla="*/ 2074208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060343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6360"/>
                <a:gd name="connsiteY0" fmla="*/ 138595 h 2067878"/>
                <a:gd name="connsiteX1" fmla="*/ 766645 w 806360"/>
                <a:gd name="connsiteY1" fmla="*/ 2037455 h 2067878"/>
                <a:gd name="connsiteX2" fmla="*/ 321547 w 806360"/>
                <a:gd name="connsiteY2" fmla="*/ 2043964 h 2067878"/>
                <a:gd name="connsiteX3" fmla="*/ 552659 w 806360"/>
                <a:gd name="connsiteY3" fmla="*/ 922366 h 2067878"/>
                <a:gd name="connsiteX4" fmla="*/ 422031 w 806360"/>
                <a:gd name="connsiteY4" fmla="*/ 379754 h 2067878"/>
                <a:gd name="connsiteX5" fmla="*/ 200966 w 806360"/>
                <a:gd name="connsiteY5" fmla="*/ 2067877 h 2067878"/>
                <a:gd name="connsiteX6" fmla="*/ 0 w 806360"/>
                <a:gd name="connsiteY6" fmla="*/ 2067878 h 2067878"/>
                <a:gd name="connsiteX7" fmla="*/ 200966 w 806360"/>
                <a:gd name="connsiteY7" fmla="*/ 359658 h 2067878"/>
                <a:gd name="connsiteX8" fmla="*/ 763674 w 806360"/>
                <a:gd name="connsiteY8" fmla="*/ 138595 h 2067878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04274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360" h="2067877">
                  <a:moveTo>
                    <a:pt x="763674" y="138594"/>
                  </a:moveTo>
                  <a:cubicBezTo>
                    <a:pt x="857954" y="418227"/>
                    <a:pt x="766645" y="1270430"/>
                    <a:pt x="766645" y="2037454"/>
                  </a:cubicBezTo>
                  <a:lnTo>
                    <a:pt x="321547" y="2043963"/>
                  </a:lnTo>
                  <a:cubicBezTo>
                    <a:pt x="398584" y="1598486"/>
                    <a:pt x="538428" y="1164515"/>
                    <a:pt x="552659" y="922365"/>
                  </a:cubicBezTo>
                  <a:cubicBezTo>
                    <a:pt x="566890" y="680215"/>
                    <a:pt x="596179" y="410189"/>
                    <a:pt x="406936" y="591060"/>
                  </a:cubicBezTo>
                  <a:cubicBezTo>
                    <a:pt x="217693" y="771931"/>
                    <a:pt x="291401" y="1515217"/>
                    <a:pt x="200966" y="2067876"/>
                  </a:cubicBezTo>
                  <a:lnTo>
                    <a:pt x="0" y="2067877"/>
                  </a:lnTo>
                  <a:cubicBezTo>
                    <a:pt x="123930" y="1384589"/>
                    <a:pt x="73687" y="681204"/>
                    <a:pt x="200966" y="359657"/>
                  </a:cubicBezTo>
                  <a:cubicBezTo>
                    <a:pt x="328245" y="38110"/>
                    <a:pt x="669394" y="-141039"/>
                    <a:pt x="763674" y="13859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6" name="Ellipse 515"/>
            <p:cNvSpPr/>
            <p:nvPr/>
          </p:nvSpPr>
          <p:spPr>
            <a:xfrm>
              <a:off x="1383234" y="1462504"/>
              <a:ext cx="237915" cy="237914"/>
            </a:xfrm>
            <a:prstGeom prst="ellipse">
              <a:avLst/>
            </a:pr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7" name="Ellipse 516"/>
            <p:cNvSpPr/>
            <p:nvPr/>
          </p:nvSpPr>
          <p:spPr>
            <a:xfrm>
              <a:off x="1427449" y="1539585"/>
              <a:ext cx="89828" cy="89827"/>
            </a:xfrm>
            <a:prstGeom prst="ellipse">
              <a:avLst/>
            </a:pr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8" name="Ellipse 517"/>
            <p:cNvSpPr/>
            <p:nvPr/>
          </p:nvSpPr>
          <p:spPr>
            <a:xfrm>
              <a:off x="2072516" y="1455775"/>
              <a:ext cx="237915" cy="237914"/>
            </a:xfrm>
            <a:prstGeom prst="ellipse">
              <a:avLst/>
            </a:pr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9" name="Ellipse 518"/>
            <p:cNvSpPr/>
            <p:nvPr/>
          </p:nvSpPr>
          <p:spPr>
            <a:xfrm>
              <a:off x="2170815" y="1539585"/>
              <a:ext cx="89828" cy="89827"/>
            </a:xfrm>
            <a:prstGeom prst="ellipse">
              <a:avLst/>
            </a:pr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0" name="Rechteck 46"/>
            <p:cNvSpPr/>
            <p:nvPr/>
          </p:nvSpPr>
          <p:spPr>
            <a:xfrm>
              <a:off x="1908113" y="5957711"/>
              <a:ext cx="491327" cy="323963"/>
            </a:xfrm>
            <a:custGeom>
              <a:avLst/>
              <a:gdLst>
                <a:gd name="connsiteX0" fmla="*/ 0 w 427638"/>
                <a:gd name="connsiteY0" fmla="*/ 0 h 255133"/>
                <a:gd name="connsiteX1" fmla="*/ 427638 w 427638"/>
                <a:gd name="connsiteY1" fmla="*/ 0 h 255133"/>
                <a:gd name="connsiteX2" fmla="*/ 427638 w 427638"/>
                <a:gd name="connsiteY2" fmla="*/ 255133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0 w 427638"/>
                <a:gd name="connsiteY2" fmla="*/ 255133 h 255133"/>
                <a:gd name="connsiteX3" fmla="*/ 0 w 427638"/>
                <a:gd name="connsiteY3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48314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638" h="255133">
                  <a:moveTo>
                    <a:pt x="0" y="0"/>
                  </a:moveTo>
                  <a:lnTo>
                    <a:pt x="427638" y="255133"/>
                  </a:lnTo>
                  <a:lnTo>
                    <a:pt x="105033" y="205182"/>
                  </a:lnTo>
                  <a:lnTo>
                    <a:pt x="0" y="2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1" name="Rechteck 44"/>
            <p:cNvSpPr/>
            <p:nvPr/>
          </p:nvSpPr>
          <p:spPr>
            <a:xfrm flipH="1">
              <a:off x="1904714" y="4731823"/>
              <a:ext cx="192415" cy="1381154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98322" y="1425598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2" name="Ellipse 521"/>
            <p:cNvSpPr/>
            <p:nvPr/>
          </p:nvSpPr>
          <p:spPr>
            <a:xfrm>
              <a:off x="1225909" y="1172629"/>
              <a:ext cx="363219" cy="363218"/>
            </a:xfrm>
            <a:prstGeom prst="ellipse">
              <a:avLst/>
            </a:prstGeom>
            <a:solidFill>
              <a:srgbClr val="625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3" name="Rechteck 46"/>
            <p:cNvSpPr/>
            <p:nvPr/>
          </p:nvSpPr>
          <p:spPr>
            <a:xfrm flipH="1">
              <a:off x="1279666" y="5957711"/>
              <a:ext cx="491327" cy="323963"/>
            </a:xfrm>
            <a:custGeom>
              <a:avLst/>
              <a:gdLst>
                <a:gd name="connsiteX0" fmla="*/ 0 w 427638"/>
                <a:gd name="connsiteY0" fmla="*/ 0 h 255133"/>
                <a:gd name="connsiteX1" fmla="*/ 427638 w 427638"/>
                <a:gd name="connsiteY1" fmla="*/ 0 h 255133"/>
                <a:gd name="connsiteX2" fmla="*/ 427638 w 427638"/>
                <a:gd name="connsiteY2" fmla="*/ 255133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0 w 427638"/>
                <a:gd name="connsiteY2" fmla="*/ 255133 h 255133"/>
                <a:gd name="connsiteX3" fmla="*/ 0 w 427638"/>
                <a:gd name="connsiteY3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48314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638" h="255133">
                  <a:moveTo>
                    <a:pt x="0" y="0"/>
                  </a:moveTo>
                  <a:lnTo>
                    <a:pt x="427638" y="255133"/>
                  </a:lnTo>
                  <a:lnTo>
                    <a:pt x="105033" y="205182"/>
                  </a:lnTo>
                  <a:lnTo>
                    <a:pt x="0" y="2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4" name="Rechteck 44"/>
            <p:cNvSpPr/>
            <p:nvPr/>
          </p:nvSpPr>
          <p:spPr>
            <a:xfrm>
              <a:off x="1581977" y="4731823"/>
              <a:ext cx="192415" cy="1381154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98322" y="1425598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5" name="Freihandform 524"/>
            <p:cNvSpPr/>
            <p:nvPr/>
          </p:nvSpPr>
          <p:spPr>
            <a:xfrm rot="20995637" flipH="1">
              <a:off x="1136153" y="3630315"/>
              <a:ext cx="209219" cy="28317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6" name="Abgerundetes Rechteck 3"/>
            <p:cNvSpPr/>
            <p:nvPr/>
          </p:nvSpPr>
          <p:spPr>
            <a:xfrm>
              <a:off x="1358428" y="1086457"/>
              <a:ext cx="980219" cy="983135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333" h="1273896">
                  <a:moveTo>
                    <a:pt x="0" y="134058"/>
                  </a:moveTo>
                  <a:cubicBezTo>
                    <a:pt x="0" y="60020"/>
                    <a:pt x="60020" y="0"/>
                    <a:pt x="134058" y="0"/>
                  </a:cubicBezTo>
                  <a:lnTo>
                    <a:pt x="670275" y="0"/>
                  </a:lnTo>
                  <a:cubicBezTo>
                    <a:pt x="744313" y="0"/>
                    <a:pt x="804333" y="60020"/>
                    <a:pt x="804333" y="134058"/>
                  </a:cubicBezTo>
                  <a:cubicBezTo>
                    <a:pt x="669212" y="513712"/>
                    <a:pt x="741219" y="1242167"/>
                    <a:pt x="398970" y="1273020"/>
                  </a:cubicBezTo>
                  <a:cubicBezTo>
                    <a:pt x="56721" y="1303873"/>
                    <a:pt x="132990" y="513712"/>
                    <a:pt x="0" y="134058"/>
                  </a:cubicBezTo>
                  <a:close/>
                </a:path>
              </a:pathLst>
            </a:cu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7" name="Abgerundetes Rechteck 526"/>
            <p:cNvSpPr/>
            <p:nvPr/>
          </p:nvSpPr>
          <p:spPr>
            <a:xfrm>
              <a:off x="1653696" y="1394220"/>
              <a:ext cx="52274" cy="44111"/>
            </a:xfrm>
            <a:prstGeom prst="roundRect">
              <a:avLst/>
            </a:prstGeom>
            <a:solidFill>
              <a:srgbClr val="462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8" name="Abgerundetes Rechteck 527"/>
            <p:cNvSpPr/>
            <p:nvPr/>
          </p:nvSpPr>
          <p:spPr>
            <a:xfrm>
              <a:off x="1988565" y="1394220"/>
              <a:ext cx="52274" cy="44111"/>
            </a:xfrm>
            <a:prstGeom prst="roundRect">
              <a:avLst/>
            </a:prstGeom>
            <a:solidFill>
              <a:srgbClr val="462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9" name="Freihandform 528"/>
            <p:cNvSpPr/>
            <p:nvPr/>
          </p:nvSpPr>
          <p:spPr>
            <a:xfrm rot="10800000">
              <a:off x="1762614" y="1594210"/>
              <a:ext cx="137093" cy="88774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0" name="Freihandform 529"/>
            <p:cNvSpPr/>
            <p:nvPr/>
          </p:nvSpPr>
          <p:spPr>
            <a:xfrm>
              <a:off x="1180506" y="2115942"/>
              <a:ext cx="622313" cy="1595895"/>
            </a:xfrm>
            <a:custGeom>
              <a:avLst/>
              <a:gdLst>
                <a:gd name="connsiteX0" fmla="*/ 753626 w 753626"/>
                <a:gd name="connsiteY0" fmla="*/ 0 h 2301072"/>
                <a:gd name="connsiteX1" fmla="*/ 753626 w 753626"/>
                <a:gd name="connsiteY1" fmla="*/ 2301072 h 2301072"/>
                <a:gd name="connsiteX2" fmla="*/ 321547 w 753626"/>
                <a:gd name="connsiteY2" fmla="*/ 2301072 h 2301072"/>
                <a:gd name="connsiteX3" fmla="*/ 552659 w 753626"/>
                <a:gd name="connsiteY3" fmla="*/ 964642 h 2301072"/>
                <a:gd name="connsiteX4" fmla="*/ 391886 w 753626"/>
                <a:gd name="connsiteY4" fmla="*/ 442127 h 2301072"/>
                <a:gd name="connsiteX5" fmla="*/ 120580 w 753626"/>
                <a:gd name="connsiteY5" fmla="*/ 2100105 h 2301072"/>
                <a:gd name="connsiteX6" fmla="*/ 0 w 753626"/>
                <a:gd name="connsiteY6" fmla="*/ 2110154 h 2301072"/>
                <a:gd name="connsiteX7" fmla="*/ 371789 w 753626"/>
                <a:gd name="connsiteY7" fmla="*/ 60290 h 2301072"/>
                <a:gd name="connsiteX8" fmla="*/ 753626 w 753626"/>
                <a:gd name="connsiteY8" fmla="*/ 0 h 2301072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6603"/>
                <a:gd name="connsiteY0" fmla="*/ 15367 h 2316439"/>
                <a:gd name="connsiteX1" fmla="*/ 753626 w 756603"/>
                <a:gd name="connsiteY1" fmla="*/ 2316439 h 2316439"/>
                <a:gd name="connsiteX2" fmla="*/ 321547 w 756603"/>
                <a:gd name="connsiteY2" fmla="*/ 2316439 h 2316439"/>
                <a:gd name="connsiteX3" fmla="*/ 552659 w 756603"/>
                <a:gd name="connsiteY3" fmla="*/ 980009 h 2316439"/>
                <a:gd name="connsiteX4" fmla="*/ 391886 w 756603"/>
                <a:gd name="connsiteY4" fmla="*/ 457494 h 2316439"/>
                <a:gd name="connsiteX5" fmla="*/ 120580 w 756603"/>
                <a:gd name="connsiteY5" fmla="*/ 2115472 h 2316439"/>
                <a:gd name="connsiteX6" fmla="*/ 0 w 756603"/>
                <a:gd name="connsiteY6" fmla="*/ 2125521 h 2316439"/>
                <a:gd name="connsiteX7" fmla="*/ 371789 w 756603"/>
                <a:gd name="connsiteY7" fmla="*/ 75657 h 2316439"/>
                <a:gd name="connsiteX8" fmla="*/ 753626 w 756603"/>
                <a:gd name="connsiteY8" fmla="*/ 15367 h 2316439"/>
                <a:gd name="connsiteX0" fmla="*/ 753626 w 782654"/>
                <a:gd name="connsiteY0" fmla="*/ 172798 h 2473870"/>
                <a:gd name="connsiteX1" fmla="*/ 753626 w 782654"/>
                <a:gd name="connsiteY1" fmla="*/ 2473870 h 2473870"/>
                <a:gd name="connsiteX2" fmla="*/ 321547 w 782654"/>
                <a:gd name="connsiteY2" fmla="*/ 2473870 h 2473870"/>
                <a:gd name="connsiteX3" fmla="*/ 552659 w 782654"/>
                <a:gd name="connsiteY3" fmla="*/ 1137440 h 2473870"/>
                <a:gd name="connsiteX4" fmla="*/ 391886 w 782654"/>
                <a:gd name="connsiteY4" fmla="*/ 614925 h 2473870"/>
                <a:gd name="connsiteX5" fmla="*/ 120580 w 782654"/>
                <a:gd name="connsiteY5" fmla="*/ 2272903 h 2473870"/>
                <a:gd name="connsiteX6" fmla="*/ 0 w 782654"/>
                <a:gd name="connsiteY6" fmla="*/ 2282952 h 2473870"/>
                <a:gd name="connsiteX7" fmla="*/ 361740 w 782654"/>
                <a:gd name="connsiteY7" fmla="*/ 253185 h 2473870"/>
                <a:gd name="connsiteX8" fmla="*/ 753626 w 782654"/>
                <a:gd name="connsiteY8" fmla="*/ 172798 h 2473870"/>
                <a:gd name="connsiteX0" fmla="*/ 763674 w 790308"/>
                <a:gd name="connsiteY0" fmla="*/ 312754 h 2432955"/>
                <a:gd name="connsiteX1" fmla="*/ 753626 w 790308"/>
                <a:gd name="connsiteY1" fmla="*/ 2432955 h 2432955"/>
                <a:gd name="connsiteX2" fmla="*/ 321547 w 790308"/>
                <a:gd name="connsiteY2" fmla="*/ 2432955 h 2432955"/>
                <a:gd name="connsiteX3" fmla="*/ 552659 w 790308"/>
                <a:gd name="connsiteY3" fmla="*/ 1096525 h 2432955"/>
                <a:gd name="connsiteX4" fmla="*/ 391886 w 790308"/>
                <a:gd name="connsiteY4" fmla="*/ 574010 h 2432955"/>
                <a:gd name="connsiteX5" fmla="*/ 120580 w 790308"/>
                <a:gd name="connsiteY5" fmla="*/ 2231988 h 2432955"/>
                <a:gd name="connsiteX6" fmla="*/ 0 w 790308"/>
                <a:gd name="connsiteY6" fmla="*/ 2242037 h 2432955"/>
                <a:gd name="connsiteX7" fmla="*/ 361740 w 790308"/>
                <a:gd name="connsiteY7" fmla="*/ 212270 h 2432955"/>
                <a:gd name="connsiteX8" fmla="*/ 763674 w 790308"/>
                <a:gd name="connsiteY8" fmla="*/ 312754 h 243295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120580 w 802159"/>
                <a:gd name="connsiteY5" fmla="*/ 2074208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060343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6360"/>
                <a:gd name="connsiteY0" fmla="*/ 138595 h 2067878"/>
                <a:gd name="connsiteX1" fmla="*/ 766645 w 806360"/>
                <a:gd name="connsiteY1" fmla="*/ 2037455 h 2067878"/>
                <a:gd name="connsiteX2" fmla="*/ 321547 w 806360"/>
                <a:gd name="connsiteY2" fmla="*/ 2043964 h 2067878"/>
                <a:gd name="connsiteX3" fmla="*/ 552659 w 806360"/>
                <a:gd name="connsiteY3" fmla="*/ 922366 h 2067878"/>
                <a:gd name="connsiteX4" fmla="*/ 422031 w 806360"/>
                <a:gd name="connsiteY4" fmla="*/ 379754 h 2067878"/>
                <a:gd name="connsiteX5" fmla="*/ 200966 w 806360"/>
                <a:gd name="connsiteY5" fmla="*/ 2067877 h 2067878"/>
                <a:gd name="connsiteX6" fmla="*/ 0 w 806360"/>
                <a:gd name="connsiteY6" fmla="*/ 2067878 h 2067878"/>
                <a:gd name="connsiteX7" fmla="*/ 200966 w 806360"/>
                <a:gd name="connsiteY7" fmla="*/ 359658 h 2067878"/>
                <a:gd name="connsiteX8" fmla="*/ 763674 w 806360"/>
                <a:gd name="connsiteY8" fmla="*/ 138595 h 2067878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04274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360" h="2067877">
                  <a:moveTo>
                    <a:pt x="763674" y="138594"/>
                  </a:moveTo>
                  <a:cubicBezTo>
                    <a:pt x="857954" y="418227"/>
                    <a:pt x="766645" y="1270430"/>
                    <a:pt x="766645" y="2037454"/>
                  </a:cubicBezTo>
                  <a:lnTo>
                    <a:pt x="321547" y="2043963"/>
                  </a:lnTo>
                  <a:cubicBezTo>
                    <a:pt x="398584" y="1598486"/>
                    <a:pt x="538428" y="1164515"/>
                    <a:pt x="552659" y="922365"/>
                  </a:cubicBezTo>
                  <a:cubicBezTo>
                    <a:pt x="566890" y="680215"/>
                    <a:pt x="596179" y="410189"/>
                    <a:pt x="406936" y="591060"/>
                  </a:cubicBezTo>
                  <a:cubicBezTo>
                    <a:pt x="217693" y="771931"/>
                    <a:pt x="291401" y="1515217"/>
                    <a:pt x="200966" y="2067876"/>
                  </a:cubicBezTo>
                  <a:lnTo>
                    <a:pt x="0" y="2067877"/>
                  </a:lnTo>
                  <a:cubicBezTo>
                    <a:pt x="123930" y="1384589"/>
                    <a:pt x="73687" y="681204"/>
                    <a:pt x="200966" y="359657"/>
                  </a:cubicBezTo>
                  <a:cubicBezTo>
                    <a:pt x="328245" y="38110"/>
                    <a:pt x="669394" y="-141039"/>
                    <a:pt x="763674" y="13859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1" name="Rechteck 43"/>
            <p:cNvSpPr/>
            <p:nvPr/>
          </p:nvSpPr>
          <p:spPr>
            <a:xfrm>
              <a:off x="1436028" y="3684203"/>
              <a:ext cx="774733" cy="1156540"/>
            </a:xfrm>
            <a:custGeom>
              <a:avLst/>
              <a:gdLst>
                <a:gd name="connsiteX0" fmla="*/ 0 w 598683"/>
                <a:gd name="connsiteY0" fmla="*/ 0 h 864995"/>
                <a:gd name="connsiteX1" fmla="*/ 598683 w 598683"/>
                <a:gd name="connsiteY1" fmla="*/ 0 h 864995"/>
                <a:gd name="connsiteX2" fmla="*/ 598683 w 598683"/>
                <a:gd name="connsiteY2" fmla="*/ 864995 h 864995"/>
                <a:gd name="connsiteX3" fmla="*/ 0 w 598683"/>
                <a:gd name="connsiteY3" fmla="*/ 864995 h 864995"/>
                <a:gd name="connsiteX4" fmla="*/ 0 w 598683"/>
                <a:gd name="connsiteY4" fmla="*/ 0 h 864995"/>
                <a:gd name="connsiteX0" fmla="*/ 0 w 598683"/>
                <a:gd name="connsiteY0" fmla="*/ 0 h 864995"/>
                <a:gd name="connsiteX1" fmla="*/ 598683 w 598683"/>
                <a:gd name="connsiteY1" fmla="*/ 0 h 864995"/>
                <a:gd name="connsiteX2" fmla="*/ 598683 w 598683"/>
                <a:gd name="connsiteY2" fmla="*/ 864995 h 864995"/>
                <a:gd name="connsiteX3" fmla="*/ 101600 w 598683"/>
                <a:gd name="connsiteY3" fmla="*/ 835966 h 864995"/>
                <a:gd name="connsiteX4" fmla="*/ 0 w 598683"/>
                <a:gd name="connsiteY4" fmla="*/ 0 h 864995"/>
                <a:gd name="connsiteX0" fmla="*/ 0 w 598683"/>
                <a:gd name="connsiteY0" fmla="*/ 0 h 873037"/>
                <a:gd name="connsiteX1" fmla="*/ 598683 w 598683"/>
                <a:gd name="connsiteY1" fmla="*/ 0 h 873037"/>
                <a:gd name="connsiteX2" fmla="*/ 598683 w 598683"/>
                <a:gd name="connsiteY2" fmla="*/ 864995 h 873037"/>
                <a:gd name="connsiteX3" fmla="*/ 31995 w 598683"/>
                <a:gd name="connsiteY3" fmla="*/ 873037 h 873037"/>
                <a:gd name="connsiteX4" fmla="*/ 0 w 598683"/>
                <a:gd name="connsiteY4" fmla="*/ 0 h 873037"/>
                <a:gd name="connsiteX0" fmla="*/ 0 w 589083"/>
                <a:gd name="connsiteY0" fmla="*/ 0 h 873037"/>
                <a:gd name="connsiteX1" fmla="*/ 589083 w 589083"/>
                <a:gd name="connsiteY1" fmla="*/ 0 h 873037"/>
                <a:gd name="connsiteX2" fmla="*/ 589083 w 589083"/>
                <a:gd name="connsiteY2" fmla="*/ 864995 h 873037"/>
                <a:gd name="connsiteX3" fmla="*/ 22395 w 589083"/>
                <a:gd name="connsiteY3" fmla="*/ 873037 h 873037"/>
                <a:gd name="connsiteX4" fmla="*/ 0 w 589083"/>
                <a:gd name="connsiteY4" fmla="*/ 0 h 873037"/>
                <a:gd name="connsiteX0" fmla="*/ 0 w 589083"/>
                <a:gd name="connsiteY0" fmla="*/ 0 h 864995"/>
                <a:gd name="connsiteX1" fmla="*/ 589083 w 589083"/>
                <a:gd name="connsiteY1" fmla="*/ 0 h 864995"/>
                <a:gd name="connsiteX2" fmla="*/ 589083 w 589083"/>
                <a:gd name="connsiteY2" fmla="*/ 864995 h 864995"/>
                <a:gd name="connsiteX3" fmla="*/ 43997 w 589083"/>
                <a:gd name="connsiteY3" fmla="*/ 852443 h 864995"/>
                <a:gd name="connsiteX4" fmla="*/ 0 w 589083"/>
                <a:gd name="connsiteY4" fmla="*/ 0 h 864995"/>
                <a:gd name="connsiteX0" fmla="*/ 0 w 589083"/>
                <a:gd name="connsiteY0" fmla="*/ 0 h 852443"/>
                <a:gd name="connsiteX1" fmla="*/ 589083 w 589083"/>
                <a:gd name="connsiteY1" fmla="*/ 0 h 852443"/>
                <a:gd name="connsiteX2" fmla="*/ 548280 w 589083"/>
                <a:gd name="connsiteY2" fmla="*/ 844400 h 852443"/>
                <a:gd name="connsiteX3" fmla="*/ 43997 w 589083"/>
                <a:gd name="connsiteY3" fmla="*/ 852443 h 852443"/>
                <a:gd name="connsiteX4" fmla="*/ 0 w 589083"/>
                <a:gd name="connsiteY4" fmla="*/ 0 h 852443"/>
                <a:gd name="connsiteX0" fmla="*/ 0 w 589083"/>
                <a:gd name="connsiteY0" fmla="*/ 0 h 860876"/>
                <a:gd name="connsiteX1" fmla="*/ 589083 w 589083"/>
                <a:gd name="connsiteY1" fmla="*/ 0 h 860876"/>
                <a:gd name="connsiteX2" fmla="*/ 560281 w 589083"/>
                <a:gd name="connsiteY2" fmla="*/ 860876 h 860876"/>
                <a:gd name="connsiteX3" fmla="*/ 43997 w 589083"/>
                <a:gd name="connsiteY3" fmla="*/ 852443 h 860876"/>
                <a:gd name="connsiteX4" fmla="*/ 0 w 589083"/>
                <a:gd name="connsiteY4" fmla="*/ 0 h 860876"/>
                <a:gd name="connsiteX0" fmla="*/ 0 w 589083"/>
                <a:gd name="connsiteY0" fmla="*/ 0 h 865908"/>
                <a:gd name="connsiteX1" fmla="*/ 589083 w 589083"/>
                <a:gd name="connsiteY1" fmla="*/ 0 h 865908"/>
                <a:gd name="connsiteX2" fmla="*/ 560281 w 589083"/>
                <a:gd name="connsiteY2" fmla="*/ 860876 h 865908"/>
                <a:gd name="connsiteX3" fmla="*/ 109544 w 589083"/>
                <a:gd name="connsiteY3" fmla="*/ 865908 h 865908"/>
                <a:gd name="connsiteX4" fmla="*/ 0 w 589083"/>
                <a:gd name="connsiteY4" fmla="*/ 0 h 865908"/>
                <a:gd name="connsiteX0" fmla="*/ 0 w 589083"/>
                <a:gd name="connsiteY0" fmla="*/ 0 h 869852"/>
                <a:gd name="connsiteX1" fmla="*/ 589083 w 589083"/>
                <a:gd name="connsiteY1" fmla="*/ 0 h 869852"/>
                <a:gd name="connsiteX2" fmla="*/ 498182 w 589083"/>
                <a:gd name="connsiteY2" fmla="*/ 869852 h 869852"/>
                <a:gd name="connsiteX3" fmla="*/ 109544 w 589083"/>
                <a:gd name="connsiteY3" fmla="*/ 865908 h 869852"/>
                <a:gd name="connsiteX4" fmla="*/ 0 w 589083"/>
                <a:gd name="connsiteY4" fmla="*/ 0 h 86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083" h="869852">
                  <a:moveTo>
                    <a:pt x="0" y="0"/>
                  </a:moveTo>
                  <a:lnTo>
                    <a:pt x="589083" y="0"/>
                  </a:lnTo>
                  <a:lnTo>
                    <a:pt x="498182" y="869852"/>
                  </a:lnTo>
                  <a:lnTo>
                    <a:pt x="109544" y="865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2" name="Ellipse 531"/>
            <p:cNvSpPr/>
            <p:nvPr/>
          </p:nvSpPr>
          <p:spPr>
            <a:xfrm>
              <a:off x="1722296" y="642601"/>
              <a:ext cx="680424" cy="680421"/>
            </a:xfrm>
            <a:prstGeom prst="ellipse">
              <a:avLst/>
            </a:prstGeom>
            <a:solidFill>
              <a:srgbClr val="625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3" name="Ellipse 532"/>
            <p:cNvSpPr/>
            <p:nvPr/>
          </p:nvSpPr>
          <p:spPr>
            <a:xfrm>
              <a:off x="1180506" y="524421"/>
              <a:ext cx="832682" cy="832679"/>
            </a:xfrm>
            <a:prstGeom prst="ellipse">
              <a:avLst/>
            </a:prstGeom>
            <a:solidFill>
              <a:srgbClr val="625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4" name="Freihandform 533"/>
            <p:cNvSpPr/>
            <p:nvPr/>
          </p:nvSpPr>
          <p:spPr>
            <a:xfrm>
              <a:off x="1363133" y="801039"/>
              <a:ext cx="975515" cy="749060"/>
            </a:xfrm>
            <a:custGeom>
              <a:avLst/>
              <a:gdLst>
                <a:gd name="connsiteX0" fmla="*/ 515442 w 1030884"/>
                <a:gd name="connsiteY0" fmla="*/ 0 h 857185"/>
                <a:gd name="connsiteX1" fmla="*/ 1030884 w 1030884"/>
                <a:gd name="connsiteY1" fmla="*/ 515442 h 857185"/>
                <a:gd name="connsiteX2" fmla="*/ 942855 w 1030884"/>
                <a:gd name="connsiteY2" fmla="*/ 803631 h 857185"/>
                <a:gd name="connsiteX3" fmla="*/ 898669 w 1030884"/>
                <a:gd name="connsiteY3" fmla="*/ 857185 h 857185"/>
                <a:gd name="connsiteX4" fmla="*/ 893601 w 1030884"/>
                <a:gd name="connsiteY4" fmla="*/ 806908 h 857185"/>
                <a:gd name="connsiteX5" fmla="*/ 499604 w 1030884"/>
                <a:gd name="connsiteY5" fmla="*/ 485792 h 857185"/>
                <a:gd name="connsiteX6" fmla="*/ 105608 w 1030884"/>
                <a:gd name="connsiteY6" fmla="*/ 806908 h 857185"/>
                <a:gd name="connsiteX7" fmla="*/ 103988 w 1030884"/>
                <a:gd name="connsiteY7" fmla="*/ 822973 h 857185"/>
                <a:gd name="connsiteX8" fmla="*/ 88029 w 1030884"/>
                <a:gd name="connsiteY8" fmla="*/ 803631 h 857185"/>
                <a:gd name="connsiteX9" fmla="*/ 0 w 1030884"/>
                <a:gd name="connsiteY9" fmla="*/ 515442 h 857185"/>
                <a:gd name="connsiteX10" fmla="*/ 515442 w 1030884"/>
                <a:gd name="connsiteY10" fmla="*/ 0 h 85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0884" h="857185">
                  <a:moveTo>
                    <a:pt x="515442" y="0"/>
                  </a:moveTo>
                  <a:cubicBezTo>
                    <a:pt x="800113" y="0"/>
                    <a:pt x="1030884" y="230771"/>
                    <a:pt x="1030884" y="515442"/>
                  </a:cubicBezTo>
                  <a:cubicBezTo>
                    <a:pt x="1030884" y="622194"/>
                    <a:pt x="998432" y="721366"/>
                    <a:pt x="942855" y="803631"/>
                  </a:cubicBezTo>
                  <a:lnTo>
                    <a:pt x="898669" y="857185"/>
                  </a:lnTo>
                  <a:lnTo>
                    <a:pt x="893601" y="806908"/>
                  </a:lnTo>
                  <a:cubicBezTo>
                    <a:pt x="856100" y="623647"/>
                    <a:pt x="693951" y="485792"/>
                    <a:pt x="499604" y="485792"/>
                  </a:cubicBezTo>
                  <a:cubicBezTo>
                    <a:pt x="305257" y="485792"/>
                    <a:pt x="143108" y="623647"/>
                    <a:pt x="105608" y="806908"/>
                  </a:cubicBezTo>
                  <a:lnTo>
                    <a:pt x="103988" y="822973"/>
                  </a:lnTo>
                  <a:lnTo>
                    <a:pt x="88029" y="803631"/>
                  </a:lnTo>
                  <a:cubicBezTo>
                    <a:pt x="32452" y="721366"/>
                    <a:pt x="0" y="622194"/>
                    <a:pt x="0" y="515442"/>
                  </a:cubicBezTo>
                  <a:cubicBezTo>
                    <a:pt x="0" y="230771"/>
                    <a:pt x="230771" y="0"/>
                    <a:pt x="515442" y="0"/>
                  </a:cubicBezTo>
                  <a:close/>
                </a:path>
              </a:pathLst>
            </a:custGeom>
            <a:solidFill>
              <a:srgbClr val="625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5" name="Freihandform 534"/>
            <p:cNvSpPr/>
            <p:nvPr/>
          </p:nvSpPr>
          <p:spPr>
            <a:xfrm>
              <a:off x="1662036" y="2110124"/>
              <a:ext cx="141971" cy="171115"/>
            </a:xfrm>
            <a:custGeom>
              <a:avLst/>
              <a:gdLst>
                <a:gd name="connsiteX0" fmla="*/ 0 w 85411"/>
                <a:gd name="connsiteY0" fmla="*/ 0 h 120580"/>
                <a:gd name="connsiteX1" fmla="*/ 15073 w 85411"/>
                <a:gd name="connsiteY1" fmla="*/ 120580 h 120580"/>
                <a:gd name="connsiteX2" fmla="*/ 80387 w 85411"/>
                <a:gd name="connsiteY2" fmla="*/ 95459 h 120580"/>
                <a:gd name="connsiteX3" fmla="*/ 85411 w 85411"/>
                <a:gd name="connsiteY3" fmla="*/ 95459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7621"/>
                <a:gd name="connsiteY0" fmla="*/ 0 h 115956"/>
                <a:gd name="connsiteX1" fmla="*/ 17179 w 87621"/>
                <a:gd name="connsiteY1" fmla="*/ 115956 h 115956"/>
                <a:gd name="connsiteX2" fmla="*/ 82493 w 87621"/>
                <a:gd name="connsiteY2" fmla="*/ 90835 h 115956"/>
                <a:gd name="connsiteX3" fmla="*/ 87517 w 87621"/>
                <a:gd name="connsiteY3" fmla="*/ 90835 h 115956"/>
                <a:gd name="connsiteX4" fmla="*/ 85857 w 87621"/>
                <a:gd name="connsiteY4" fmla="*/ 91432 h 115956"/>
                <a:gd name="connsiteX5" fmla="*/ 0 w 87621"/>
                <a:gd name="connsiteY5" fmla="*/ 0 h 1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21" h="115956">
                  <a:moveTo>
                    <a:pt x="0" y="0"/>
                  </a:moveTo>
                  <a:lnTo>
                    <a:pt x="17179" y="115956"/>
                  </a:lnTo>
                  <a:lnTo>
                    <a:pt x="82493" y="90835"/>
                  </a:lnTo>
                  <a:lnTo>
                    <a:pt x="87517" y="90835"/>
                  </a:lnTo>
                  <a:cubicBezTo>
                    <a:pt x="88078" y="90934"/>
                    <a:pt x="86203" y="91308"/>
                    <a:pt x="85857" y="91432"/>
                  </a:cubicBezTo>
                  <a:cubicBezTo>
                    <a:pt x="55834" y="15483"/>
                    <a:pt x="34235" y="1814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6" name="Freihandform 535"/>
            <p:cNvSpPr/>
            <p:nvPr/>
          </p:nvSpPr>
          <p:spPr>
            <a:xfrm flipH="1">
              <a:off x="1852652" y="2104068"/>
              <a:ext cx="141971" cy="171115"/>
            </a:xfrm>
            <a:custGeom>
              <a:avLst/>
              <a:gdLst>
                <a:gd name="connsiteX0" fmla="*/ 0 w 85411"/>
                <a:gd name="connsiteY0" fmla="*/ 0 h 120580"/>
                <a:gd name="connsiteX1" fmla="*/ 15073 w 85411"/>
                <a:gd name="connsiteY1" fmla="*/ 120580 h 120580"/>
                <a:gd name="connsiteX2" fmla="*/ 80387 w 85411"/>
                <a:gd name="connsiteY2" fmla="*/ 95459 h 120580"/>
                <a:gd name="connsiteX3" fmla="*/ 85411 w 85411"/>
                <a:gd name="connsiteY3" fmla="*/ 95459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7621"/>
                <a:gd name="connsiteY0" fmla="*/ 0 h 115956"/>
                <a:gd name="connsiteX1" fmla="*/ 17179 w 87621"/>
                <a:gd name="connsiteY1" fmla="*/ 115956 h 115956"/>
                <a:gd name="connsiteX2" fmla="*/ 82493 w 87621"/>
                <a:gd name="connsiteY2" fmla="*/ 90835 h 115956"/>
                <a:gd name="connsiteX3" fmla="*/ 87517 w 87621"/>
                <a:gd name="connsiteY3" fmla="*/ 90835 h 115956"/>
                <a:gd name="connsiteX4" fmla="*/ 85857 w 87621"/>
                <a:gd name="connsiteY4" fmla="*/ 91432 h 115956"/>
                <a:gd name="connsiteX5" fmla="*/ 0 w 87621"/>
                <a:gd name="connsiteY5" fmla="*/ 0 h 1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21" h="115956">
                  <a:moveTo>
                    <a:pt x="0" y="0"/>
                  </a:moveTo>
                  <a:lnTo>
                    <a:pt x="17179" y="115956"/>
                  </a:lnTo>
                  <a:lnTo>
                    <a:pt x="82493" y="90835"/>
                  </a:lnTo>
                  <a:lnTo>
                    <a:pt x="87517" y="90835"/>
                  </a:lnTo>
                  <a:cubicBezTo>
                    <a:pt x="88078" y="90934"/>
                    <a:pt x="86203" y="91308"/>
                    <a:pt x="85857" y="91432"/>
                  </a:cubicBezTo>
                  <a:cubicBezTo>
                    <a:pt x="55834" y="15483"/>
                    <a:pt x="34235" y="1814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37" name="Gerader Verbinder 536"/>
            <p:cNvCxnSpPr/>
            <p:nvPr/>
          </p:nvCxnSpPr>
          <p:spPr>
            <a:xfrm flipV="1">
              <a:off x="1621102" y="1355911"/>
              <a:ext cx="84556" cy="19413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625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8" name="Gerader Verbinder 537"/>
            <p:cNvCxnSpPr/>
            <p:nvPr/>
          </p:nvCxnSpPr>
          <p:spPr>
            <a:xfrm flipH="1" flipV="1">
              <a:off x="1983493" y="1355911"/>
              <a:ext cx="84556" cy="19413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625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9" name="Freihandform 538"/>
            <p:cNvSpPr/>
            <p:nvPr/>
          </p:nvSpPr>
          <p:spPr>
            <a:xfrm>
              <a:off x="1705658" y="1854339"/>
              <a:ext cx="266757" cy="83725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8" h="83725">
                  <a:moveTo>
                    <a:pt x="1" y="8085"/>
                  </a:moveTo>
                  <a:cubicBezTo>
                    <a:pt x="-416" y="174"/>
                    <a:pt x="101473" y="19591"/>
                    <a:pt x="124791" y="36247"/>
                  </a:cubicBezTo>
                  <a:cubicBezTo>
                    <a:pt x="165598" y="16260"/>
                    <a:pt x="268404" y="-7646"/>
                    <a:pt x="266738" y="2348"/>
                  </a:cubicBezTo>
                  <a:cubicBezTo>
                    <a:pt x="265072" y="12342"/>
                    <a:pt x="207840" y="82760"/>
                    <a:pt x="127290" y="83716"/>
                  </a:cubicBezTo>
                  <a:cubicBezTo>
                    <a:pt x="46740" y="84672"/>
                    <a:pt x="418" y="15997"/>
                    <a:pt x="1" y="80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083016" y="94070"/>
            <a:ext cx="1130648" cy="3330963"/>
            <a:chOff x="-11688086" y="-1847316"/>
            <a:chExt cx="1475741" cy="43476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uppieren 4"/>
            <p:cNvGrpSpPr/>
            <p:nvPr/>
          </p:nvGrpSpPr>
          <p:grpSpPr>
            <a:xfrm>
              <a:off x="-11688086" y="-1847316"/>
              <a:ext cx="1475741" cy="4347637"/>
              <a:chOff x="2159798" y="701438"/>
              <a:chExt cx="1898955" cy="5594456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2983859" y="1947048"/>
                <a:ext cx="259753" cy="343243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ihandform 12"/>
              <p:cNvSpPr/>
              <p:nvPr/>
            </p:nvSpPr>
            <p:spPr>
              <a:xfrm>
                <a:off x="2718647" y="749065"/>
                <a:ext cx="812497" cy="1097100"/>
              </a:xfrm>
              <a:custGeom>
                <a:avLst/>
                <a:gdLst>
                  <a:gd name="connsiteX0" fmla="*/ 406396 w 812497"/>
                  <a:gd name="connsiteY0" fmla="*/ 0 h 917570"/>
                  <a:gd name="connsiteX1" fmla="*/ 775085 w 812497"/>
                  <a:gd name="connsiteY1" fmla="*/ 212273 h 917570"/>
                  <a:gd name="connsiteX2" fmla="*/ 812497 w 812497"/>
                  <a:gd name="connsiteY2" fmla="*/ 286912 h 917570"/>
                  <a:gd name="connsiteX3" fmla="*/ 810198 w 812497"/>
                  <a:gd name="connsiteY3" fmla="*/ 295496 h 917570"/>
                  <a:gd name="connsiteX4" fmla="*/ 404197 w 812497"/>
                  <a:gd name="connsiteY4" fmla="*/ 916893 h 917570"/>
                  <a:gd name="connsiteX5" fmla="*/ 3674 w 812497"/>
                  <a:gd name="connsiteY5" fmla="*/ 302192 h 917570"/>
                  <a:gd name="connsiteX6" fmla="*/ 0 w 812497"/>
                  <a:gd name="connsiteY6" fmla="*/ 287502 h 917570"/>
                  <a:gd name="connsiteX7" fmla="*/ 37707 w 812497"/>
                  <a:gd name="connsiteY7" fmla="*/ 212273 h 917570"/>
                  <a:gd name="connsiteX8" fmla="*/ 406396 w 812497"/>
                  <a:gd name="connsiteY8" fmla="*/ 0 h 917570"/>
                  <a:gd name="connsiteX0" fmla="*/ 406396 w 812497"/>
                  <a:gd name="connsiteY0" fmla="*/ 0 h 1012305"/>
                  <a:gd name="connsiteX1" fmla="*/ 775085 w 812497"/>
                  <a:gd name="connsiteY1" fmla="*/ 307008 h 1012305"/>
                  <a:gd name="connsiteX2" fmla="*/ 812497 w 812497"/>
                  <a:gd name="connsiteY2" fmla="*/ 381647 h 1012305"/>
                  <a:gd name="connsiteX3" fmla="*/ 810198 w 812497"/>
                  <a:gd name="connsiteY3" fmla="*/ 390231 h 1012305"/>
                  <a:gd name="connsiteX4" fmla="*/ 404197 w 812497"/>
                  <a:gd name="connsiteY4" fmla="*/ 1011628 h 1012305"/>
                  <a:gd name="connsiteX5" fmla="*/ 3674 w 812497"/>
                  <a:gd name="connsiteY5" fmla="*/ 396927 h 1012305"/>
                  <a:gd name="connsiteX6" fmla="*/ 0 w 812497"/>
                  <a:gd name="connsiteY6" fmla="*/ 382237 h 1012305"/>
                  <a:gd name="connsiteX7" fmla="*/ 37707 w 812497"/>
                  <a:gd name="connsiteY7" fmla="*/ 307008 h 1012305"/>
                  <a:gd name="connsiteX8" fmla="*/ 406396 w 812497"/>
                  <a:gd name="connsiteY8" fmla="*/ 0 h 1012305"/>
                  <a:gd name="connsiteX0" fmla="*/ 406396 w 812497"/>
                  <a:gd name="connsiteY0" fmla="*/ 262 h 1012567"/>
                  <a:gd name="connsiteX1" fmla="*/ 775085 w 812497"/>
                  <a:gd name="connsiteY1" fmla="*/ 307270 h 1012567"/>
                  <a:gd name="connsiteX2" fmla="*/ 812497 w 812497"/>
                  <a:gd name="connsiteY2" fmla="*/ 381909 h 1012567"/>
                  <a:gd name="connsiteX3" fmla="*/ 810198 w 812497"/>
                  <a:gd name="connsiteY3" fmla="*/ 390493 h 1012567"/>
                  <a:gd name="connsiteX4" fmla="*/ 404197 w 812497"/>
                  <a:gd name="connsiteY4" fmla="*/ 1011890 h 1012567"/>
                  <a:gd name="connsiteX5" fmla="*/ 3674 w 812497"/>
                  <a:gd name="connsiteY5" fmla="*/ 397189 h 1012567"/>
                  <a:gd name="connsiteX6" fmla="*/ 0 w 812497"/>
                  <a:gd name="connsiteY6" fmla="*/ 382499 h 1012567"/>
                  <a:gd name="connsiteX7" fmla="*/ 37707 w 812497"/>
                  <a:gd name="connsiteY7" fmla="*/ 307270 h 1012567"/>
                  <a:gd name="connsiteX8" fmla="*/ 406396 w 812497"/>
                  <a:gd name="connsiteY8" fmla="*/ 262 h 101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497" h="1012567">
                    <a:moveTo>
                      <a:pt x="406396" y="262"/>
                    </a:moveTo>
                    <a:cubicBezTo>
                      <a:pt x="741104" y="-7976"/>
                      <a:pt x="695183" y="179200"/>
                      <a:pt x="775085" y="307270"/>
                    </a:cubicBezTo>
                    <a:lnTo>
                      <a:pt x="812497" y="381909"/>
                    </a:lnTo>
                    <a:lnTo>
                      <a:pt x="810198" y="390493"/>
                    </a:lnTo>
                    <a:cubicBezTo>
                      <a:pt x="745858" y="673335"/>
                      <a:pt x="717015" y="994032"/>
                      <a:pt x="404197" y="1011890"/>
                    </a:cubicBezTo>
                    <a:cubicBezTo>
                      <a:pt x="91380" y="1029748"/>
                      <a:pt x="65458" y="691193"/>
                      <a:pt x="3674" y="397189"/>
                    </a:cubicBezTo>
                    <a:lnTo>
                      <a:pt x="0" y="382499"/>
                    </a:lnTo>
                    <a:lnTo>
                      <a:pt x="37707" y="307270"/>
                    </a:lnTo>
                    <a:cubicBezTo>
                      <a:pt x="117610" y="179200"/>
                      <a:pt x="71688" y="8500"/>
                      <a:pt x="406396" y="262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Abgerundetes Rechteck 13"/>
              <p:cNvSpPr/>
              <p:nvPr/>
            </p:nvSpPr>
            <p:spPr>
              <a:xfrm>
                <a:off x="3040815" y="1812678"/>
                <a:ext cx="137094" cy="613366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ihandform 14"/>
              <p:cNvSpPr/>
              <p:nvPr/>
            </p:nvSpPr>
            <p:spPr>
              <a:xfrm rot="604363">
                <a:off x="3825487" y="3618917"/>
                <a:ext cx="209219" cy="298179"/>
              </a:xfrm>
              <a:custGeom>
                <a:avLst/>
                <a:gdLst>
                  <a:gd name="connsiteX0" fmla="*/ 118023 w 601683"/>
                  <a:gd name="connsiteY0" fmla="*/ 12666 h 814376"/>
                  <a:gd name="connsiteX1" fmla="*/ 516073 w 601683"/>
                  <a:gd name="connsiteY1" fmla="*/ 306810 h 814376"/>
                  <a:gd name="connsiteX2" fmla="*/ 522345 w 601683"/>
                  <a:gd name="connsiteY2" fmla="*/ 801710 h 814376"/>
                  <a:gd name="connsiteX3" fmla="*/ 270779 w 601683"/>
                  <a:gd name="connsiteY3" fmla="*/ 711004 h 814376"/>
                  <a:gd name="connsiteX4" fmla="*/ 251388 w 601683"/>
                  <a:gd name="connsiteY4" fmla="*/ 689629 h 814376"/>
                  <a:gd name="connsiteX5" fmla="*/ 232114 w 601683"/>
                  <a:gd name="connsiteY5" fmla="*/ 731128 h 814376"/>
                  <a:gd name="connsiteX6" fmla="*/ 148876 w 601683"/>
                  <a:gd name="connsiteY6" fmla="*/ 797480 h 814376"/>
                  <a:gd name="connsiteX7" fmla="*/ 0 w 601683"/>
                  <a:gd name="connsiteY7" fmla="*/ 408968 h 814376"/>
                  <a:gd name="connsiteX8" fmla="*/ 11699 w 601683"/>
                  <a:gd name="connsiteY8" fmla="*/ 257742 h 814376"/>
                  <a:gd name="connsiteX9" fmla="*/ 42995 w 601683"/>
                  <a:gd name="connsiteY9" fmla="*/ 136609 h 814376"/>
                  <a:gd name="connsiteX10" fmla="*/ 43025 w 601683"/>
                  <a:gd name="connsiteY10" fmla="*/ 136166 h 814376"/>
                  <a:gd name="connsiteX11" fmla="*/ 118023 w 601683"/>
                  <a:gd name="connsiteY11" fmla="*/ 12666 h 81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1683" h="814376">
                    <a:moveTo>
                      <a:pt x="118023" y="12666"/>
                    </a:moveTo>
                    <a:cubicBezTo>
                      <a:pt x="226209" y="-42771"/>
                      <a:pt x="404423" y="88922"/>
                      <a:pt x="516073" y="306810"/>
                    </a:cubicBezTo>
                    <a:cubicBezTo>
                      <a:pt x="627724" y="524699"/>
                      <a:pt x="630531" y="746273"/>
                      <a:pt x="522345" y="801710"/>
                    </a:cubicBezTo>
                    <a:cubicBezTo>
                      <a:pt x="454728" y="836358"/>
                      <a:pt x="359757" y="797908"/>
                      <a:pt x="270779" y="711004"/>
                    </a:cubicBezTo>
                    <a:lnTo>
                      <a:pt x="251388" y="689629"/>
                    </a:lnTo>
                    <a:lnTo>
                      <a:pt x="232114" y="731128"/>
                    </a:lnTo>
                    <a:cubicBezTo>
                      <a:pt x="208353" y="773019"/>
                      <a:pt x="179709" y="797480"/>
                      <a:pt x="148876" y="797480"/>
                    </a:cubicBezTo>
                    <a:cubicBezTo>
                      <a:pt x="66654" y="797480"/>
                      <a:pt x="0" y="623537"/>
                      <a:pt x="0" y="408968"/>
                    </a:cubicBezTo>
                    <a:cubicBezTo>
                      <a:pt x="0" y="355326"/>
                      <a:pt x="4166" y="304223"/>
                      <a:pt x="11699" y="257742"/>
                    </a:cubicBezTo>
                    <a:lnTo>
                      <a:pt x="42995" y="136609"/>
                    </a:lnTo>
                    <a:lnTo>
                      <a:pt x="43025" y="136166"/>
                    </a:lnTo>
                    <a:cubicBezTo>
                      <a:pt x="52492" y="77606"/>
                      <a:pt x="77453" y="33454"/>
                      <a:pt x="118023" y="12666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hteck 44"/>
              <p:cNvSpPr/>
              <p:nvPr/>
            </p:nvSpPr>
            <p:spPr>
              <a:xfrm flipH="1">
                <a:off x="3354672" y="4607310"/>
                <a:ext cx="234096" cy="1496462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ihandform 16"/>
              <p:cNvSpPr/>
              <p:nvPr/>
            </p:nvSpPr>
            <p:spPr>
              <a:xfrm rot="20995637" flipH="1">
                <a:off x="2200230" y="3618918"/>
                <a:ext cx="209219" cy="298179"/>
              </a:xfrm>
              <a:custGeom>
                <a:avLst/>
                <a:gdLst>
                  <a:gd name="connsiteX0" fmla="*/ 118023 w 601683"/>
                  <a:gd name="connsiteY0" fmla="*/ 12666 h 814376"/>
                  <a:gd name="connsiteX1" fmla="*/ 516073 w 601683"/>
                  <a:gd name="connsiteY1" fmla="*/ 306810 h 814376"/>
                  <a:gd name="connsiteX2" fmla="*/ 522345 w 601683"/>
                  <a:gd name="connsiteY2" fmla="*/ 801710 h 814376"/>
                  <a:gd name="connsiteX3" fmla="*/ 270779 w 601683"/>
                  <a:gd name="connsiteY3" fmla="*/ 711004 h 814376"/>
                  <a:gd name="connsiteX4" fmla="*/ 251388 w 601683"/>
                  <a:gd name="connsiteY4" fmla="*/ 689629 h 814376"/>
                  <a:gd name="connsiteX5" fmla="*/ 232114 w 601683"/>
                  <a:gd name="connsiteY5" fmla="*/ 731128 h 814376"/>
                  <a:gd name="connsiteX6" fmla="*/ 148876 w 601683"/>
                  <a:gd name="connsiteY6" fmla="*/ 797480 h 814376"/>
                  <a:gd name="connsiteX7" fmla="*/ 0 w 601683"/>
                  <a:gd name="connsiteY7" fmla="*/ 408968 h 814376"/>
                  <a:gd name="connsiteX8" fmla="*/ 11699 w 601683"/>
                  <a:gd name="connsiteY8" fmla="*/ 257742 h 814376"/>
                  <a:gd name="connsiteX9" fmla="*/ 42995 w 601683"/>
                  <a:gd name="connsiteY9" fmla="*/ 136609 h 814376"/>
                  <a:gd name="connsiteX10" fmla="*/ 43025 w 601683"/>
                  <a:gd name="connsiteY10" fmla="*/ 136166 h 814376"/>
                  <a:gd name="connsiteX11" fmla="*/ 118023 w 601683"/>
                  <a:gd name="connsiteY11" fmla="*/ 12666 h 81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1683" h="814376">
                    <a:moveTo>
                      <a:pt x="118023" y="12666"/>
                    </a:moveTo>
                    <a:cubicBezTo>
                      <a:pt x="226209" y="-42771"/>
                      <a:pt x="404423" y="88922"/>
                      <a:pt x="516073" y="306810"/>
                    </a:cubicBezTo>
                    <a:cubicBezTo>
                      <a:pt x="627724" y="524699"/>
                      <a:pt x="630531" y="746273"/>
                      <a:pt x="522345" y="801710"/>
                    </a:cubicBezTo>
                    <a:cubicBezTo>
                      <a:pt x="454728" y="836358"/>
                      <a:pt x="359757" y="797908"/>
                      <a:pt x="270779" y="711004"/>
                    </a:cubicBezTo>
                    <a:lnTo>
                      <a:pt x="251388" y="689629"/>
                    </a:lnTo>
                    <a:lnTo>
                      <a:pt x="232114" y="731128"/>
                    </a:lnTo>
                    <a:cubicBezTo>
                      <a:pt x="208353" y="773019"/>
                      <a:pt x="179709" y="797480"/>
                      <a:pt x="148876" y="797480"/>
                    </a:cubicBezTo>
                    <a:cubicBezTo>
                      <a:pt x="66654" y="797480"/>
                      <a:pt x="0" y="623537"/>
                      <a:pt x="0" y="408968"/>
                    </a:cubicBezTo>
                    <a:cubicBezTo>
                      <a:pt x="0" y="355326"/>
                      <a:pt x="4166" y="304223"/>
                      <a:pt x="11699" y="257742"/>
                    </a:cubicBezTo>
                    <a:lnTo>
                      <a:pt x="42995" y="136609"/>
                    </a:lnTo>
                    <a:lnTo>
                      <a:pt x="43025" y="136166"/>
                    </a:lnTo>
                    <a:cubicBezTo>
                      <a:pt x="52492" y="77606"/>
                      <a:pt x="77453" y="33454"/>
                      <a:pt x="118023" y="12666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Abgerundetes Rechteck 17"/>
              <p:cNvSpPr/>
              <p:nvPr/>
            </p:nvSpPr>
            <p:spPr>
              <a:xfrm>
                <a:off x="2931898" y="1133315"/>
                <a:ext cx="52274" cy="4814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Abgerundetes Rechteck 18"/>
              <p:cNvSpPr/>
              <p:nvPr/>
            </p:nvSpPr>
            <p:spPr>
              <a:xfrm>
                <a:off x="3266766" y="1133315"/>
                <a:ext cx="52274" cy="4814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 19"/>
              <p:cNvSpPr/>
              <p:nvPr/>
            </p:nvSpPr>
            <p:spPr>
              <a:xfrm rot="10800000">
                <a:off x="3040814" y="1342886"/>
                <a:ext cx="137093" cy="96185"/>
              </a:xfrm>
              <a:custGeom>
                <a:avLst/>
                <a:gdLst>
                  <a:gd name="connsiteX0" fmla="*/ 88819 w 177638"/>
                  <a:gd name="connsiteY0" fmla="*/ 0 h 115028"/>
                  <a:gd name="connsiteX1" fmla="*/ 177638 w 177638"/>
                  <a:gd name="connsiteY1" fmla="*/ 88819 h 115028"/>
                  <a:gd name="connsiteX2" fmla="*/ 172347 w 177638"/>
                  <a:gd name="connsiteY2" fmla="*/ 115028 h 115028"/>
                  <a:gd name="connsiteX3" fmla="*/ 170658 w 177638"/>
                  <a:gd name="connsiteY3" fmla="*/ 106665 h 115028"/>
                  <a:gd name="connsiteX4" fmla="*/ 88819 w 177638"/>
                  <a:gd name="connsiteY4" fmla="*/ 52418 h 115028"/>
                  <a:gd name="connsiteX5" fmla="*/ 6980 w 177638"/>
                  <a:gd name="connsiteY5" fmla="*/ 106665 h 115028"/>
                  <a:gd name="connsiteX6" fmla="*/ 5292 w 177638"/>
                  <a:gd name="connsiteY6" fmla="*/ 115028 h 115028"/>
                  <a:gd name="connsiteX7" fmla="*/ 0 w 177638"/>
                  <a:gd name="connsiteY7" fmla="*/ 88819 h 115028"/>
                  <a:gd name="connsiteX8" fmla="*/ 88819 w 177638"/>
                  <a:gd name="connsiteY8" fmla="*/ 0 h 11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38" h="115028">
                    <a:moveTo>
                      <a:pt x="88819" y="0"/>
                    </a:moveTo>
                    <a:cubicBezTo>
                      <a:pt x="137872" y="0"/>
                      <a:pt x="177638" y="39766"/>
                      <a:pt x="177638" y="88819"/>
                    </a:cubicBezTo>
                    <a:lnTo>
                      <a:pt x="172347" y="115028"/>
                    </a:lnTo>
                    <a:lnTo>
                      <a:pt x="170658" y="106665"/>
                    </a:lnTo>
                    <a:cubicBezTo>
                      <a:pt x="157175" y="74787"/>
                      <a:pt x="125609" y="52418"/>
                      <a:pt x="88819" y="52418"/>
                    </a:cubicBezTo>
                    <a:cubicBezTo>
                      <a:pt x="52029" y="52418"/>
                      <a:pt x="20464" y="74787"/>
                      <a:pt x="6980" y="106665"/>
                    </a:cubicBezTo>
                    <a:lnTo>
                      <a:pt x="5292" y="115028"/>
                    </a:lnTo>
                    <a:lnTo>
                      <a:pt x="0" y="88819"/>
                    </a:lnTo>
                    <a:cubicBezTo>
                      <a:pt x="0" y="39766"/>
                      <a:pt x="39766" y="0"/>
                      <a:pt x="88819" y="0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1" name="Gerader Verbinder 20"/>
              <p:cNvCxnSpPr/>
              <p:nvPr/>
            </p:nvCxnSpPr>
            <p:spPr>
              <a:xfrm flipV="1">
                <a:off x="2899303" y="1094672"/>
                <a:ext cx="84556" cy="20443"/>
              </a:xfrm>
              <a:prstGeom prst="line">
                <a:avLst/>
              </a:prstGeom>
              <a:solidFill>
                <a:srgbClr val="FA5D06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Gerader Verbinder 21"/>
              <p:cNvCxnSpPr/>
              <p:nvPr/>
            </p:nvCxnSpPr>
            <p:spPr>
              <a:xfrm flipH="1" flipV="1">
                <a:off x="3261697" y="1094672"/>
                <a:ext cx="84556" cy="20443"/>
              </a:xfrm>
              <a:prstGeom prst="line">
                <a:avLst/>
              </a:prstGeom>
              <a:solidFill>
                <a:srgbClr val="FA5D06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3" name="Freihandform 22"/>
              <p:cNvSpPr/>
              <p:nvPr/>
            </p:nvSpPr>
            <p:spPr>
              <a:xfrm>
                <a:off x="2976842" y="1598537"/>
                <a:ext cx="266770" cy="89660"/>
              </a:xfrm>
              <a:custGeom>
                <a:avLst/>
                <a:gdLst>
                  <a:gd name="connsiteX0" fmla="*/ 0 w 239843"/>
                  <a:gd name="connsiteY0" fmla="*/ 32479 h 62459"/>
                  <a:gd name="connsiteX1" fmla="*/ 99934 w 239843"/>
                  <a:gd name="connsiteY1" fmla="*/ 0 h 62459"/>
                  <a:gd name="connsiteX2" fmla="*/ 239843 w 239843"/>
                  <a:gd name="connsiteY2" fmla="*/ 37476 h 62459"/>
                  <a:gd name="connsiteX3" fmla="*/ 112426 w 239843"/>
                  <a:gd name="connsiteY3" fmla="*/ 62459 h 62459"/>
                  <a:gd name="connsiteX4" fmla="*/ 0 w 239843"/>
                  <a:gd name="connsiteY4" fmla="*/ 32479 h 62459"/>
                  <a:gd name="connsiteX0" fmla="*/ 29 w 239872"/>
                  <a:gd name="connsiteY0" fmla="*/ 32479 h 62459"/>
                  <a:gd name="connsiteX1" fmla="*/ 99963 w 239872"/>
                  <a:gd name="connsiteY1" fmla="*/ 0 h 62459"/>
                  <a:gd name="connsiteX2" fmla="*/ 239872 w 239872"/>
                  <a:gd name="connsiteY2" fmla="*/ 37476 h 62459"/>
                  <a:gd name="connsiteX3" fmla="*/ 112455 w 239872"/>
                  <a:gd name="connsiteY3" fmla="*/ 62459 h 62459"/>
                  <a:gd name="connsiteX4" fmla="*/ 29 w 239872"/>
                  <a:gd name="connsiteY4" fmla="*/ 32479 h 62459"/>
                  <a:gd name="connsiteX0" fmla="*/ 27 w 239870"/>
                  <a:gd name="connsiteY0" fmla="*/ 37255 h 67235"/>
                  <a:gd name="connsiteX1" fmla="*/ 99961 w 239870"/>
                  <a:gd name="connsiteY1" fmla="*/ 4776 h 67235"/>
                  <a:gd name="connsiteX2" fmla="*/ 239870 w 239870"/>
                  <a:gd name="connsiteY2" fmla="*/ 42252 h 67235"/>
                  <a:gd name="connsiteX3" fmla="*/ 112453 w 239870"/>
                  <a:gd name="connsiteY3" fmla="*/ 67235 h 67235"/>
                  <a:gd name="connsiteX4" fmla="*/ 27 w 239870"/>
                  <a:gd name="connsiteY4" fmla="*/ 37255 h 67235"/>
                  <a:gd name="connsiteX0" fmla="*/ 2 w 239845"/>
                  <a:gd name="connsiteY0" fmla="*/ 22921 h 52901"/>
                  <a:gd name="connsiteX1" fmla="*/ 109929 w 239845"/>
                  <a:gd name="connsiteY1" fmla="*/ 5432 h 52901"/>
                  <a:gd name="connsiteX2" fmla="*/ 239845 w 239845"/>
                  <a:gd name="connsiteY2" fmla="*/ 27918 h 52901"/>
                  <a:gd name="connsiteX3" fmla="*/ 112428 w 239845"/>
                  <a:gd name="connsiteY3" fmla="*/ 52901 h 52901"/>
                  <a:gd name="connsiteX4" fmla="*/ 2 w 239845"/>
                  <a:gd name="connsiteY4" fmla="*/ 22921 h 52901"/>
                  <a:gd name="connsiteX0" fmla="*/ 2 w 239845"/>
                  <a:gd name="connsiteY0" fmla="*/ 23578 h 53558"/>
                  <a:gd name="connsiteX1" fmla="*/ 109929 w 239845"/>
                  <a:gd name="connsiteY1" fmla="*/ 6089 h 53558"/>
                  <a:gd name="connsiteX2" fmla="*/ 239845 w 239845"/>
                  <a:gd name="connsiteY2" fmla="*/ 28575 h 53558"/>
                  <a:gd name="connsiteX3" fmla="*/ 112428 w 239845"/>
                  <a:gd name="connsiteY3" fmla="*/ 53558 h 53558"/>
                  <a:gd name="connsiteX4" fmla="*/ 2 w 239845"/>
                  <a:gd name="connsiteY4" fmla="*/ 23578 h 53558"/>
                  <a:gd name="connsiteX0" fmla="*/ 2 w 239867"/>
                  <a:gd name="connsiteY0" fmla="*/ 23866 h 53846"/>
                  <a:gd name="connsiteX1" fmla="*/ 109929 w 239867"/>
                  <a:gd name="connsiteY1" fmla="*/ 6377 h 53846"/>
                  <a:gd name="connsiteX2" fmla="*/ 239845 w 239867"/>
                  <a:gd name="connsiteY2" fmla="*/ 28863 h 53846"/>
                  <a:gd name="connsiteX3" fmla="*/ 112428 w 239867"/>
                  <a:gd name="connsiteY3" fmla="*/ 53846 h 53846"/>
                  <a:gd name="connsiteX4" fmla="*/ 2 w 239867"/>
                  <a:gd name="connsiteY4" fmla="*/ 23866 h 53846"/>
                  <a:gd name="connsiteX0" fmla="*/ 2 w 239867"/>
                  <a:gd name="connsiteY0" fmla="*/ 23866 h 53962"/>
                  <a:gd name="connsiteX1" fmla="*/ 109929 w 239867"/>
                  <a:gd name="connsiteY1" fmla="*/ 6377 h 53962"/>
                  <a:gd name="connsiteX2" fmla="*/ 239845 w 239867"/>
                  <a:gd name="connsiteY2" fmla="*/ 28863 h 53962"/>
                  <a:gd name="connsiteX3" fmla="*/ 112428 w 239867"/>
                  <a:gd name="connsiteY3" fmla="*/ 53846 h 53962"/>
                  <a:gd name="connsiteX4" fmla="*/ 2 w 239867"/>
                  <a:gd name="connsiteY4" fmla="*/ 23866 h 53962"/>
                  <a:gd name="connsiteX0" fmla="*/ 1 w 248006"/>
                  <a:gd name="connsiteY0" fmla="*/ 18439 h 53971"/>
                  <a:gd name="connsiteX1" fmla="*/ 118068 w 248006"/>
                  <a:gd name="connsiteY1" fmla="*/ 6377 h 53971"/>
                  <a:gd name="connsiteX2" fmla="*/ 247984 w 248006"/>
                  <a:gd name="connsiteY2" fmla="*/ 28863 h 53971"/>
                  <a:gd name="connsiteX3" fmla="*/ 120567 w 248006"/>
                  <a:gd name="connsiteY3" fmla="*/ 53846 h 53971"/>
                  <a:gd name="connsiteX4" fmla="*/ 1 w 248006"/>
                  <a:gd name="connsiteY4" fmla="*/ 18439 h 53971"/>
                  <a:gd name="connsiteX0" fmla="*/ 1 w 248006"/>
                  <a:gd name="connsiteY0" fmla="*/ 21568 h 56999"/>
                  <a:gd name="connsiteX1" fmla="*/ 118068 w 248006"/>
                  <a:gd name="connsiteY1" fmla="*/ 9506 h 56999"/>
                  <a:gd name="connsiteX2" fmla="*/ 247984 w 248006"/>
                  <a:gd name="connsiteY2" fmla="*/ 15712 h 56999"/>
                  <a:gd name="connsiteX3" fmla="*/ 120567 w 248006"/>
                  <a:gd name="connsiteY3" fmla="*/ 56975 h 56999"/>
                  <a:gd name="connsiteX4" fmla="*/ 1 w 248006"/>
                  <a:gd name="connsiteY4" fmla="*/ 21568 h 56999"/>
                  <a:gd name="connsiteX0" fmla="*/ 1 w 250719"/>
                  <a:gd name="connsiteY0" fmla="*/ 13428 h 56978"/>
                  <a:gd name="connsiteX1" fmla="*/ 120781 w 250719"/>
                  <a:gd name="connsiteY1" fmla="*/ 9506 h 56978"/>
                  <a:gd name="connsiteX2" fmla="*/ 250697 w 250719"/>
                  <a:gd name="connsiteY2" fmla="*/ 15712 h 56978"/>
                  <a:gd name="connsiteX3" fmla="*/ 123280 w 250719"/>
                  <a:gd name="connsiteY3" fmla="*/ 56975 h 56978"/>
                  <a:gd name="connsiteX4" fmla="*/ 1 w 250719"/>
                  <a:gd name="connsiteY4" fmla="*/ 13428 h 56978"/>
                  <a:gd name="connsiteX0" fmla="*/ 1 w 250719"/>
                  <a:gd name="connsiteY0" fmla="*/ 13428 h 56978"/>
                  <a:gd name="connsiteX1" fmla="*/ 120781 w 250719"/>
                  <a:gd name="connsiteY1" fmla="*/ 9506 h 56978"/>
                  <a:gd name="connsiteX2" fmla="*/ 250697 w 250719"/>
                  <a:gd name="connsiteY2" fmla="*/ 15712 h 56978"/>
                  <a:gd name="connsiteX3" fmla="*/ 123280 w 250719"/>
                  <a:gd name="connsiteY3" fmla="*/ 56975 h 56978"/>
                  <a:gd name="connsiteX4" fmla="*/ 1 w 250719"/>
                  <a:gd name="connsiteY4" fmla="*/ 13428 h 56978"/>
                  <a:gd name="connsiteX0" fmla="*/ 1 w 262748"/>
                  <a:gd name="connsiteY0" fmla="*/ 40169 h 84358"/>
                  <a:gd name="connsiteX1" fmla="*/ 120781 w 262748"/>
                  <a:gd name="connsiteY1" fmla="*/ 36247 h 84358"/>
                  <a:gd name="connsiteX2" fmla="*/ 262728 w 262748"/>
                  <a:gd name="connsiteY2" fmla="*/ 2348 h 84358"/>
                  <a:gd name="connsiteX3" fmla="*/ 123280 w 262748"/>
                  <a:gd name="connsiteY3" fmla="*/ 83716 h 84358"/>
                  <a:gd name="connsiteX4" fmla="*/ 1 w 262748"/>
                  <a:gd name="connsiteY4" fmla="*/ 40169 h 84358"/>
                  <a:gd name="connsiteX0" fmla="*/ 1 w 266758"/>
                  <a:gd name="connsiteY0" fmla="*/ 8085 h 83725"/>
                  <a:gd name="connsiteX1" fmla="*/ 124791 w 266758"/>
                  <a:gd name="connsiteY1" fmla="*/ 36247 h 83725"/>
                  <a:gd name="connsiteX2" fmla="*/ 266738 w 266758"/>
                  <a:gd name="connsiteY2" fmla="*/ 2348 h 83725"/>
                  <a:gd name="connsiteX3" fmla="*/ 127290 w 266758"/>
                  <a:gd name="connsiteY3" fmla="*/ 83716 h 83725"/>
                  <a:gd name="connsiteX4" fmla="*/ 1 w 266758"/>
                  <a:gd name="connsiteY4" fmla="*/ 8085 h 83725"/>
                  <a:gd name="connsiteX0" fmla="*/ 1 w 266758"/>
                  <a:gd name="connsiteY0" fmla="*/ 8085 h 83725"/>
                  <a:gd name="connsiteX1" fmla="*/ 124791 w 266758"/>
                  <a:gd name="connsiteY1" fmla="*/ 36247 h 83725"/>
                  <a:gd name="connsiteX2" fmla="*/ 266738 w 266758"/>
                  <a:gd name="connsiteY2" fmla="*/ 2348 h 83725"/>
                  <a:gd name="connsiteX3" fmla="*/ 127290 w 266758"/>
                  <a:gd name="connsiteY3" fmla="*/ 83716 h 83725"/>
                  <a:gd name="connsiteX4" fmla="*/ 1 w 266758"/>
                  <a:gd name="connsiteY4" fmla="*/ 8085 h 83725"/>
                  <a:gd name="connsiteX0" fmla="*/ 2 w 266770"/>
                  <a:gd name="connsiteY0" fmla="*/ 7112 h 82752"/>
                  <a:gd name="connsiteX1" fmla="*/ 124792 w 266770"/>
                  <a:gd name="connsiteY1" fmla="*/ 35274 h 82752"/>
                  <a:gd name="connsiteX2" fmla="*/ 266739 w 266770"/>
                  <a:gd name="connsiteY2" fmla="*/ 1375 h 82752"/>
                  <a:gd name="connsiteX3" fmla="*/ 127291 w 266770"/>
                  <a:gd name="connsiteY3" fmla="*/ 82743 h 82752"/>
                  <a:gd name="connsiteX4" fmla="*/ 2 w 266770"/>
                  <a:gd name="connsiteY4" fmla="*/ 7112 h 82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70" h="82752">
                    <a:moveTo>
                      <a:pt x="2" y="7112"/>
                    </a:moveTo>
                    <a:cubicBezTo>
                      <a:pt x="-415" y="-799"/>
                      <a:pt x="46663" y="31268"/>
                      <a:pt x="124792" y="35274"/>
                    </a:cubicBezTo>
                    <a:cubicBezTo>
                      <a:pt x="202921" y="39280"/>
                      <a:pt x="268405" y="-8619"/>
                      <a:pt x="266739" y="1375"/>
                    </a:cubicBezTo>
                    <a:cubicBezTo>
                      <a:pt x="265073" y="11369"/>
                      <a:pt x="207841" y="81787"/>
                      <a:pt x="127291" y="82743"/>
                    </a:cubicBezTo>
                    <a:cubicBezTo>
                      <a:pt x="46741" y="83699"/>
                      <a:pt x="419" y="15024"/>
                      <a:pt x="2" y="711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eck 285"/>
              <p:cNvSpPr/>
              <p:nvPr/>
            </p:nvSpPr>
            <p:spPr>
              <a:xfrm rot="20933443">
                <a:off x="2689127" y="6074970"/>
                <a:ext cx="205436" cy="123127"/>
              </a:xfrm>
              <a:custGeom>
                <a:avLst/>
                <a:gdLst>
                  <a:gd name="connsiteX0" fmla="*/ 0 w 290963"/>
                  <a:gd name="connsiteY0" fmla="*/ 0 h 98656"/>
                  <a:gd name="connsiteX1" fmla="*/ 290963 w 290963"/>
                  <a:gd name="connsiteY1" fmla="*/ 0 h 98656"/>
                  <a:gd name="connsiteX2" fmla="*/ 290963 w 290963"/>
                  <a:gd name="connsiteY2" fmla="*/ 98656 h 98656"/>
                  <a:gd name="connsiteX3" fmla="*/ 0 w 290963"/>
                  <a:gd name="connsiteY3" fmla="*/ 98656 h 98656"/>
                  <a:gd name="connsiteX4" fmla="*/ 0 w 290963"/>
                  <a:gd name="connsiteY4" fmla="*/ 0 h 98656"/>
                  <a:gd name="connsiteX0" fmla="*/ 0 w 302534"/>
                  <a:gd name="connsiteY0" fmla="*/ 14984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0 w 302534"/>
                  <a:gd name="connsiteY4" fmla="*/ 14984 h 113640"/>
                  <a:gd name="connsiteX0" fmla="*/ 122021 w 302534"/>
                  <a:gd name="connsiteY0" fmla="*/ 8745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122021 w 302534"/>
                  <a:gd name="connsiteY4" fmla="*/ 8745 h 113640"/>
                  <a:gd name="connsiteX0" fmla="*/ 24923 w 205436"/>
                  <a:gd name="connsiteY0" fmla="*/ 8745 h 113640"/>
                  <a:gd name="connsiteX1" fmla="*/ 205436 w 205436"/>
                  <a:gd name="connsiteY1" fmla="*/ 0 h 113640"/>
                  <a:gd name="connsiteX2" fmla="*/ 193865 w 205436"/>
                  <a:gd name="connsiteY2" fmla="*/ 113640 h 113640"/>
                  <a:gd name="connsiteX3" fmla="*/ 0 w 205436"/>
                  <a:gd name="connsiteY3" fmla="*/ 102506 h 113640"/>
                  <a:gd name="connsiteX4" fmla="*/ 24923 w 205436"/>
                  <a:gd name="connsiteY4" fmla="*/ 8745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6" h="113640">
                    <a:moveTo>
                      <a:pt x="24923" y="8745"/>
                    </a:moveTo>
                    <a:lnTo>
                      <a:pt x="205436" y="0"/>
                    </a:lnTo>
                    <a:lnTo>
                      <a:pt x="193865" y="113640"/>
                    </a:lnTo>
                    <a:lnTo>
                      <a:pt x="0" y="102506"/>
                    </a:lnTo>
                    <a:lnTo>
                      <a:pt x="24923" y="874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eck 44"/>
              <p:cNvSpPr/>
              <p:nvPr/>
            </p:nvSpPr>
            <p:spPr>
              <a:xfrm>
                <a:off x="2657460" y="4607310"/>
                <a:ext cx="234096" cy="1496462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eck 199"/>
              <p:cNvSpPr/>
              <p:nvPr/>
            </p:nvSpPr>
            <p:spPr>
              <a:xfrm flipH="1">
                <a:off x="2257064" y="6048058"/>
                <a:ext cx="668186" cy="247836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  <a:gd name="connsiteX0" fmla="*/ 12780 w 454213"/>
                  <a:gd name="connsiteY0" fmla="*/ 22200 h 232172"/>
                  <a:gd name="connsiteX1" fmla="*/ 206473 w 454213"/>
                  <a:gd name="connsiteY1" fmla="*/ 63411 h 232172"/>
                  <a:gd name="connsiteX2" fmla="*/ 420938 w 454213"/>
                  <a:gd name="connsiteY2" fmla="*/ 232172 h 232172"/>
                  <a:gd name="connsiteX3" fmla="*/ 12780 w 454213"/>
                  <a:gd name="connsiteY3" fmla="*/ 232172 h 232172"/>
                  <a:gd name="connsiteX4" fmla="*/ 12780 w 454213"/>
                  <a:gd name="connsiteY4" fmla="*/ 22200 h 232172"/>
                  <a:gd name="connsiteX0" fmla="*/ 12780 w 442569"/>
                  <a:gd name="connsiteY0" fmla="*/ 28400 h 238372"/>
                  <a:gd name="connsiteX1" fmla="*/ 166590 w 442569"/>
                  <a:gd name="connsiteY1" fmla="*/ 56044 h 238372"/>
                  <a:gd name="connsiteX2" fmla="*/ 420938 w 442569"/>
                  <a:gd name="connsiteY2" fmla="*/ 238372 h 238372"/>
                  <a:gd name="connsiteX3" fmla="*/ 12780 w 442569"/>
                  <a:gd name="connsiteY3" fmla="*/ 238372 h 238372"/>
                  <a:gd name="connsiteX4" fmla="*/ 12780 w 442569"/>
                  <a:gd name="connsiteY4" fmla="*/ 28400 h 238372"/>
                  <a:gd name="connsiteX0" fmla="*/ 12780 w 442569"/>
                  <a:gd name="connsiteY0" fmla="*/ 5244 h 215216"/>
                  <a:gd name="connsiteX1" fmla="*/ 166590 w 442569"/>
                  <a:gd name="connsiteY1" fmla="*/ 32888 h 215216"/>
                  <a:gd name="connsiteX2" fmla="*/ 420938 w 442569"/>
                  <a:gd name="connsiteY2" fmla="*/ 215216 h 215216"/>
                  <a:gd name="connsiteX3" fmla="*/ 12780 w 442569"/>
                  <a:gd name="connsiteY3" fmla="*/ 215216 h 215216"/>
                  <a:gd name="connsiteX4" fmla="*/ 12780 w 442569"/>
                  <a:gd name="connsiteY4" fmla="*/ 5244 h 215216"/>
                  <a:gd name="connsiteX0" fmla="*/ 12780 w 429534"/>
                  <a:gd name="connsiteY0" fmla="*/ 5244 h 215216"/>
                  <a:gd name="connsiteX1" fmla="*/ 166590 w 429534"/>
                  <a:gd name="connsiteY1" fmla="*/ 32888 h 215216"/>
                  <a:gd name="connsiteX2" fmla="*/ 420938 w 429534"/>
                  <a:gd name="connsiteY2" fmla="*/ 215216 h 215216"/>
                  <a:gd name="connsiteX3" fmla="*/ 12780 w 429534"/>
                  <a:gd name="connsiteY3" fmla="*/ 215216 h 215216"/>
                  <a:gd name="connsiteX4" fmla="*/ 12780 w 429534"/>
                  <a:gd name="connsiteY4" fmla="*/ 5244 h 215216"/>
                  <a:gd name="connsiteX0" fmla="*/ 12780 w 457308"/>
                  <a:gd name="connsiteY0" fmla="*/ 5244 h 220642"/>
                  <a:gd name="connsiteX1" fmla="*/ 166590 w 457308"/>
                  <a:gd name="connsiteY1" fmla="*/ 32888 h 220642"/>
                  <a:gd name="connsiteX2" fmla="*/ 454524 w 457308"/>
                  <a:gd name="connsiteY2" fmla="*/ 220642 h 220642"/>
                  <a:gd name="connsiteX3" fmla="*/ 12780 w 457308"/>
                  <a:gd name="connsiteY3" fmla="*/ 215216 h 220642"/>
                  <a:gd name="connsiteX4" fmla="*/ 12780 w 457308"/>
                  <a:gd name="connsiteY4" fmla="*/ 5244 h 220642"/>
                  <a:gd name="connsiteX0" fmla="*/ 12780 w 532180"/>
                  <a:gd name="connsiteY0" fmla="*/ 5244 h 237239"/>
                  <a:gd name="connsiteX1" fmla="*/ 166590 w 532180"/>
                  <a:gd name="connsiteY1" fmla="*/ 32888 h 237239"/>
                  <a:gd name="connsiteX2" fmla="*/ 454524 w 532180"/>
                  <a:gd name="connsiteY2" fmla="*/ 220642 h 237239"/>
                  <a:gd name="connsiteX3" fmla="*/ 12780 w 532180"/>
                  <a:gd name="connsiteY3" fmla="*/ 215216 h 237239"/>
                  <a:gd name="connsiteX4" fmla="*/ 12780 w 532180"/>
                  <a:gd name="connsiteY4" fmla="*/ 5244 h 237239"/>
                  <a:gd name="connsiteX0" fmla="*/ 12780 w 532180"/>
                  <a:gd name="connsiteY0" fmla="*/ 5244 h 237239"/>
                  <a:gd name="connsiteX1" fmla="*/ 166590 w 532180"/>
                  <a:gd name="connsiteY1" fmla="*/ 32888 h 237239"/>
                  <a:gd name="connsiteX2" fmla="*/ 454524 w 532180"/>
                  <a:gd name="connsiteY2" fmla="*/ 220642 h 237239"/>
                  <a:gd name="connsiteX3" fmla="*/ 12780 w 532180"/>
                  <a:gd name="connsiteY3" fmla="*/ 215216 h 237239"/>
                  <a:gd name="connsiteX4" fmla="*/ 12780 w 532180"/>
                  <a:gd name="connsiteY4" fmla="*/ 5244 h 237239"/>
                  <a:gd name="connsiteX0" fmla="*/ 12780 w 516927"/>
                  <a:gd name="connsiteY0" fmla="*/ 5244 h 220642"/>
                  <a:gd name="connsiteX1" fmla="*/ 166590 w 516927"/>
                  <a:gd name="connsiteY1" fmla="*/ 32888 h 220642"/>
                  <a:gd name="connsiteX2" fmla="*/ 454524 w 516927"/>
                  <a:gd name="connsiteY2" fmla="*/ 220642 h 220642"/>
                  <a:gd name="connsiteX3" fmla="*/ 12780 w 516927"/>
                  <a:gd name="connsiteY3" fmla="*/ 215216 h 220642"/>
                  <a:gd name="connsiteX4" fmla="*/ 12780 w 516927"/>
                  <a:gd name="connsiteY4" fmla="*/ 5244 h 220642"/>
                  <a:gd name="connsiteX0" fmla="*/ 12780 w 516927"/>
                  <a:gd name="connsiteY0" fmla="*/ 5244 h 231742"/>
                  <a:gd name="connsiteX1" fmla="*/ 166590 w 516927"/>
                  <a:gd name="connsiteY1" fmla="*/ 32888 h 231742"/>
                  <a:gd name="connsiteX2" fmla="*/ 454524 w 516927"/>
                  <a:gd name="connsiteY2" fmla="*/ 220642 h 231742"/>
                  <a:gd name="connsiteX3" fmla="*/ 123525 w 516927"/>
                  <a:gd name="connsiteY3" fmla="*/ 210479 h 231742"/>
                  <a:gd name="connsiteX4" fmla="*/ 12780 w 516927"/>
                  <a:gd name="connsiteY4" fmla="*/ 215216 h 231742"/>
                  <a:gd name="connsiteX5" fmla="*/ 12780 w 516927"/>
                  <a:gd name="connsiteY5" fmla="*/ 5244 h 231742"/>
                  <a:gd name="connsiteX0" fmla="*/ 12780 w 516927"/>
                  <a:gd name="connsiteY0" fmla="*/ 5244 h 229107"/>
                  <a:gd name="connsiteX1" fmla="*/ 166590 w 516927"/>
                  <a:gd name="connsiteY1" fmla="*/ 32888 h 229107"/>
                  <a:gd name="connsiteX2" fmla="*/ 454524 w 516927"/>
                  <a:gd name="connsiteY2" fmla="*/ 220642 h 229107"/>
                  <a:gd name="connsiteX3" fmla="*/ 123525 w 516927"/>
                  <a:gd name="connsiteY3" fmla="*/ 210479 h 229107"/>
                  <a:gd name="connsiteX4" fmla="*/ 12780 w 516927"/>
                  <a:gd name="connsiteY4" fmla="*/ 215216 h 229107"/>
                  <a:gd name="connsiteX5" fmla="*/ 12780 w 516927"/>
                  <a:gd name="connsiteY5" fmla="*/ 5244 h 229107"/>
                  <a:gd name="connsiteX0" fmla="*/ 12780 w 516927"/>
                  <a:gd name="connsiteY0" fmla="*/ 5244 h 241934"/>
                  <a:gd name="connsiteX1" fmla="*/ 166590 w 516927"/>
                  <a:gd name="connsiteY1" fmla="*/ 32888 h 241934"/>
                  <a:gd name="connsiteX2" fmla="*/ 454524 w 516927"/>
                  <a:gd name="connsiteY2" fmla="*/ 220642 h 241934"/>
                  <a:gd name="connsiteX3" fmla="*/ 123525 w 516927"/>
                  <a:gd name="connsiteY3" fmla="*/ 210479 h 241934"/>
                  <a:gd name="connsiteX4" fmla="*/ 12780 w 516927"/>
                  <a:gd name="connsiteY4" fmla="*/ 215216 h 241934"/>
                  <a:gd name="connsiteX5" fmla="*/ 12780 w 516927"/>
                  <a:gd name="connsiteY5" fmla="*/ 5244 h 241934"/>
                  <a:gd name="connsiteX0" fmla="*/ 12780 w 516927"/>
                  <a:gd name="connsiteY0" fmla="*/ 5244 h 238728"/>
                  <a:gd name="connsiteX1" fmla="*/ 166590 w 516927"/>
                  <a:gd name="connsiteY1" fmla="*/ 32888 h 238728"/>
                  <a:gd name="connsiteX2" fmla="*/ 454524 w 516927"/>
                  <a:gd name="connsiteY2" fmla="*/ 220642 h 238728"/>
                  <a:gd name="connsiteX3" fmla="*/ 123525 w 516927"/>
                  <a:gd name="connsiteY3" fmla="*/ 210479 h 238728"/>
                  <a:gd name="connsiteX4" fmla="*/ 12780 w 516927"/>
                  <a:gd name="connsiteY4" fmla="*/ 215216 h 238728"/>
                  <a:gd name="connsiteX5" fmla="*/ 12780 w 516927"/>
                  <a:gd name="connsiteY5" fmla="*/ 5244 h 238728"/>
                  <a:gd name="connsiteX0" fmla="*/ 12780 w 516927"/>
                  <a:gd name="connsiteY0" fmla="*/ 5244 h 232105"/>
                  <a:gd name="connsiteX1" fmla="*/ 166590 w 516927"/>
                  <a:gd name="connsiteY1" fmla="*/ 32888 h 232105"/>
                  <a:gd name="connsiteX2" fmla="*/ 454524 w 516927"/>
                  <a:gd name="connsiteY2" fmla="*/ 220642 h 232105"/>
                  <a:gd name="connsiteX3" fmla="*/ 123525 w 516927"/>
                  <a:gd name="connsiteY3" fmla="*/ 210479 h 232105"/>
                  <a:gd name="connsiteX4" fmla="*/ 12780 w 516927"/>
                  <a:gd name="connsiteY4" fmla="*/ 215216 h 232105"/>
                  <a:gd name="connsiteX5" fmla="*/ 12780 w 516927"/>
                  <a:gd name="connsiteY5" fmla="*/ 5244 h 232105"/>
                  <a:gd name="connsiteX0" fmla="*/ 12780 w 516927"/>
                  <a:gd name="connsiteY0" fmla="*/ 5244 h 224471"/>
                  <a:gd name="connsiteX1" fmla="*/ 166590 w 516927"/>
                  <a:gd name="connsiteY1" fmla="*/ 32888 h 224471"/>
                  <a:gd name="connsiteX2" fmla="*/ 454524 w 516927"/>
                  <a:gd name="connsiteY2" fmla="*/ 220642 h 224471"/>
                  <a:gd name="connsiteX3" fmla="*/ 121052 w 516927"/>
                  <a:gd name="connsiteY3" fmla="*/ 192774 h 224471"/>
                  <a:gd name="connsiteX4" fmla="*/ 12780 w 516927"/>
                  <a:gd name="connsiteY4" fmla="*/ 215216 h 224471"/>
                  <a:gd name="connsiteX5" fmla="*/ 12780 w 516927"/>
                  <a:gd name="connsiteY5" fmla="*/ 5244 h 224471"/>
                  <a:gd name="connsiteX0" fmla="*/ 12780 w 516927"/>
                  <a:gd name="connsiteY0" fmla="*/ 5244 h 227689"/>
                  <a:gd name="connsiteX1" fmla="*/ 166590 w 516927"/>
                  <a:gd name="connsiteY1" fmla="*/ 32888 h 227689"/>
                  <a:gd name="connsiteX2" fmla="*/ 454524 w 516927"/>
                  <a:gd name="connsiteY2" fmla="*/ 220642 h 227689"/>
                  <a:gd name="connsiteX3" fmla="*/ 121052 w 516927"/>
                  <a:gd name="connsiteY3" fmla="*/ 192774 h 227689"/>
                  <a:gd name="connsiteX4" fmla="*/ 12780 w 516927"/>
                  <a:gd name="connsiteY4" fmla="*/ 215216 h 227689"/>
                  <a:gd name="connsiteX5" fmla="*/ 12780 w 516927"/>
                  <a:gd name="connsiteY5" fmla="*/ 5244 h 227689"/>
                  <a:gd name="connsiteX0" fmla="*/ 12780 w 516927"/>
                  <a:gd name="connsiteY0" fmla="*/ 5244 h 227689"/>
                  <a:gd name="connsiteX1" fmla="*/ 166590 w 516927"/>
                  <a:gd name="connsiteY1" fmla="*/ 32888 h 227689"/>
                  <a:gd name="connsiteX2" fmla="*/ 454524 w 516927"/>
                  <a:gd name="connsiteY2" fmla="*/ 220642 h 227689"/>
                  <a:gd name="connsiteX3" fmla="*/ 121052 w 516927"/>
                  <a:gd name="connsiteY3" fmla="*/ 192774 h 227689"/>
                  <a:gd name="connsiteX4" fmla="*/ 12780 w 516927"/>
                  <a:gd name="connsiteY4" fmla="*/ 200462 h 227689"/>
                  <a:gd name="connsiteX5" fmla="*/ 12780 w 516927"/>
                  <a:gd name="connsiteY5" fmla="*/ 5244 h 227689"/>
                  <a:gd name="connsiteX0" fmla="*/ 12780 w 516927"/>
                  <a:gd name="connsiteY0" fmla="*/ 5244 h 228739"/>
                  <a:gd name="connsiteX1" fmla="*/ 166590 w 516927"/>
                  <a:gd name="connsiteY1" fmla="*/ 32888 h 228739"/>
                  <a:gd name="connsiteX2" fmla="*/ 454524 w 516927"/>
                  <a:gd name="connsiteY2" fmla="*/ 220642 h 228739"/>
                  <a:gd name="connsiteX3" fmla="*/ 121052 w 516927"/>
                  <a:gd name="connsiteY3" fmla="*/ 192774 h 228739"/>
                  <a:gd name="connsiteX4" fmla="*/ 12780 w 516927"/>
                  <a:gd name="connsiteY4" fmla="*/ 200462 h 228739"/>
                  <a:gd name="connsiteX5" fmla="*/ 12780 w 516927"/>
                  <a:gd name="connsiteY5" fmla="*/ 5244 h 22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927" h="228739">
                    <a:moveTo>
                      <a:pt x="12780" y="5244"/>
                    </a:moveTo>
                    <a:cubicBezTo>
                      <a:pt x="45062" y="-22883"/>
                      <a:pt x="53284" y="73239"/>
                      <a:pt x="166590" y="32888"/>
                    </a:cubicBezTo>
                    <a:cubicBezTo>
                      <a:pt x="495787" y="118683"/>
                      <a:pt x="595932" y="170334"/>
                      <a:pt x="454524" y="220642"/>
                    </a:cubicBezTo>
                    <a:cubicBezTo>
                      <a:pt x="395405" y="253192"/>
                      <a:pt x="127892" y="175973"/>
                      <a:pt x="121052" y="192774"/>
                    </a:cubicBezTo>
                    <a:cubicBezTo>
                      <a:pt x="106791" y="227279"/>
                      <a:pt x="13922" y="216963"/>
                      <a:pt x="12780" y="200462"/>
                    </a:cubicBezTo>
                    <a:cubicBezTo>
                      <a:pt x="-15975" y="130471"/>
                      <a:pt x="12780" y="75235"/>
                      <a:pt x="12780" y="524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ihandform 26"/>
              <p:cNvSpPr/>
              <p:nvPr/>
            </p:nvSpPr>
            <p:spPr>
              <a:xfrm>
                <a:off x="2597287" y="701438"/>
                <a:ext cx="1048480" cy="882699"/>
              </a:xfrm>
              <a:custGeom>
                <a:avLst/>
                <a:gdLst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9656 w 1004044"/>
                  <a:gd name="connsiteY6" fmla="*/ 2715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1189 w 1004044"/>
                  <a:gd name="connsiteY6" fmla="*/ 4239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1189 w 1004044"/>
                  <a:gd name="connsiteY6" fmla="*/ 4239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1189 w 1004044"/>
                  <a:gd name="connsiteY6" fmla="*/ 4239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92722 w 1004044"/>
                  <a:gd name="connsiteY6" fmla="*/ 364677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92722 w 1004044"/>
                  <a:gd name="connsiteY6" fmla="*/ 364677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67322 w 1004044"/>
                  <a:gd name="connsiteY6" fmla="*/ 270903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75788 w 1004044"/>
                  <a:gd name="connsiteY6" fmla="*/ 233393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399 w 1004421"/>
                  <a:gd name="connsiteY0" fmla="*/ 10650 h 901654"/>
                  <a:gd name="connsiteX1" fmla="*/ 1004421 w 1004421"/>
                  <a:gd name="connsiteY1" fmla="*/ 512672 h 901654"/>
                  <a:gd name="connsiteX2" fmla="*/ 857382 w 1004421"/>
                  <a:gd name="connsiteY2" fmla="*/ 867655 h 901654"/>
                  <a:gd name="connsiteX3" fmla="*/ 835216 w 1004421"/>
                  <a:gd name="connsiteY3" fmla="*/ 885944 h 901654"/>
                  <a:gd name="connsiteX4" fmla="*/ 850554 w 1004421"/>
                  <a:gd name="connsiteY4" fmla="*/ 822068 h 901654"/>
                  <a:gd name="connsiteX5" fmla="*/ 857616 w 1004421"/>
                  <a:gd name="connsiteY5" fmla="*/ 731514 h 901654"/>
                  <a:gd name="connsiteX6" fmla="*/ 476165 w 1004421"/>
                  <a:gd name="connsiteY6" fmla="*/ 244043 h 901654"/>
                  <a:gd name="connsiteX7" fmla="*/ 162450 w 1004421"/>
                  <a:gd name="connsiteY7" fmla="*/ 731514 h 901654"/>
                  <a:gd name="connsiteX8" fmla="*/ 169512 w 1004421"/>
                  <a:gd name="connsiteY8" fmla="*/ 822068 h 901654"/>
                  <a:gd name="connsiteX9" fmla="*/ 188623 w 1004421"/>
                  <a:gd name="connsiteY9" fmla="*/ 901654 h 901654"/>
                  <a:gd name="connsiteX10" fmla="*/ 147416 w 1004421"/>
                  <a:gd name="connsiteY10" fmla="*/ 867655 h 901654"/>
                  <a:gd name="connsiteX11" fmla="*/ 377 w 1004421"/>
                  <a:gd name="connsiteY11" fmla="*/ 512672 h 901654"/>
                  <a:gd name="connsiteX12" fmla="*/ 119023 w 1004421"/>
                  <a:gd name="connsiteY12" fmla="*/ 196898 h 901654"/>
                  <a:gd name="connsiteX13" fmla="*/ 502399 w 1004421"/>
                  <a:gd name="connsiteY13" fmla="*/ 10650 h 901654"/>
                  <a:gd name="connsiteX0" fmla="*/ 502399 w 1004421"/>
                  <a:gd name="connsiteY0" fmla="*/ 18249 h 909253"/>
                  <a:gd name="connsiteX1" fmla="*/ 728624 w 1004421"/>
                  <a:gd name="connsiteY1" fmla="*/ 63836 h 909253"/>
                  <a:gd name="connsiteX2" fmla="*/ 1004421 w 1004421"/>
                  <a:gd name="connsiteY2" fmla="*/ 520271 h 909253"/>
                  <a:gd name="connsiteX3" fmla="*/ 857382 w 1004421"/>
                  <a:gd name="connsiteY3" fmla="*/ 875254 h 909253"/>
                  <a:gd name="connsiteX4" fmla="*/ 835216 w 1004421"/>
                  <a:gd name="connsiteY4" fmla="*/ 893543 h 909253"/>
                  <a:gd name="connsiteX5" fmla="*/ 850554 w 1004421"/>
                  <a:gd name="connsiteY5" fmla="*/ 829667 h 909253"/>
                  <a:gd name="connsiteX6" fmla="*/ 857616 w 1004421"/>
                  <a:gd name="connsiteY6" fmla="*/ 739113 h 909253"/>
                  <a:gd name="connsiteX7" fmla="*/ 476165 w 1004421"/>
                  <a:gd name="connsiteY7" fmla="*/ 251642 h 909253"/>
                  <a:gd name="connsiteX8" fmla="*/ 162450 w 1004421"/>
                  <a:gd name="connsiteY8" fmla="*/ 739113 h 909253"/>
                  <a:gd name="connsiteX9" fmla="*/ 169512 w 1004421"/>
                  <a:gd name="connsiteY9" fmla="*/ 829667 h 909253"/>
                  <a:gd name="connsiteX10" fmla="*/ 188623 w 1004421"/>
                  <a:gd name="connsiteY10" fmla="*/ 909253 h 909253"/>
                  <a:gd name="connsiteX11" fmla="*/ 147416 w 1004421"/>
                  <a:gd name="connsiteY11" fmla="*/ 875254 h 909253"/>
                  <a:gd name="connsiteX12" fmla="*/ 377 w 1004421"/>
                  <a:gd name="connsiteY12" fmla="*/ 520271 h 909253"/>
                  <a:gd name="connsiteX13" fmla="*/ 119023 w 1004421"/>
                  <a:gd name="connsiteY13" fmla="*/ 204497 h 909253"/>
                  <a:gd name="connsiteX14" fmla="*/ 502399 w 1004421"/>
                  <a:gd name="connsiteY14" fmla="*/ 18249 h 909253"/>
                  <a:gd name="connsiteX0" fmla="*/ 502399 w 1005552"/>
                  <a:gd name="connsiteY0" fmla="*/ 18249 h 909253"/>
                  <a:gd name="connsiteX1" fmla="*/ 728624 w 1005552"/>
                  <a:gd name="connsiteY1" fmla="*/ 63836 h 909253"/>
                  <a:gd name="connsiteX2" fmla="*/ 914891 w 1005552"/>
                  <a:gd name="connsiteY2" fmla="*/ 317027 h 909253"/>
                  <a:gd name="connsiteX3" fmla="*/ 1004421 w 1005552"/>
                  <a:gd name="connsiteY3" fmla="*/ 520271 h 909253"/>
                  <a:gd name="connsiteX4" fmla="*/ 857382 w 1005552"/>
                  <a:gd name="connsiteY4" fmla="*/ 875254 h 909253"/>
                  <a:gd name="connsiteX5" fmla="*/ 835216 w 1005552"/>
                  <a:gd name="connsiteY5" fmla="*/ 893543 h 909253"/>
                  <a:gd name="connsiteX6" fmla="*/ 850554 w 1005552"/>
                  <a:gd name="connsiteY6" fmla="*/ 829667 h 909253"/>
                  <a:gd name="connsiteX7" fmla="*/ 857616 w 1005552"/>
                  <a:gd name="connsiteY7" fmla="*/ 739113 h 909253"/>
                  <a:gd name="connsiteX8" fmla="*/ 476165 w 1005552"/>
                  <a:gd name="connsiteY8" fmla="*/ 251642 h 909253"/>
                  <a:gd name="connsiteX9" fmla="*/ 162450 w 1005552"/>
                  <a:gd name="connsiteY9" fmla="*/ 739113 h 909253"/>
                  <a:gd name="connsiteX10" fmla="*/ 169512 w 1005552"/>
                  <a:gd name="connsiteY10" fmla="*/ 829667 h 909253"/>
                  <a:gd name="connsiteX11" fmla="*/ 188623 w 1005552"/>
                  <a:gd name="connsiteY11" fmla="*/ 909253 h 909253"/>
                  <a:gd name="connsiteX12" fmla="*/ 147416 w 1005552"/>
                  <a:gd name="connsiteY12" fmla="*/ 875254 h 909253"/>
                  <a:gd name="connsiteX13" fmla="*/ 377 w 1005552"/>
                  <a:gd name="connsiteY13" fmla="*/ 520271 h 909253"/>
                  <a:gd name="connsiteX14" fmla="*/ 119023 w 1005552"/>
                  <a:gd name="connsiteY14" fmla="*/ 204497 h 909253"/>
                  <a:gd name="connsiteX15" fmla="*/ 502399 w 1005552"/>
                  <a:gd name="connsiteY15" fmla="*/ 18249 h 909253"/>
                  <a:gd name="connsiteX0" fmla="*/ 507100 w 1010253"/>
                  <a:gd name="connsiteY0" fmla="*/ 18249 h 909253"/>
                  <a:gd name="connsiteX1" fmla="*/ 733325 w 1010253"/>
                  <a:gd name="connsiteY1" fmla="*/ 63836 h 909253"/>
                  <a:gd name="connsiteX2" fmla="*/ 919592 w 1010253"/>
                  <a:gd name="connsiteY2" fmla="*/ 317027 h 909253"/>
                  <a:gd name="connsiteX3" fmla="*/ 1009122 w 1010253"/>
                  <a:gd name="connsiteY3" fmla="*/ 520271 h 909253"/>
                  <a:gd name="connsiteX4" fmla="*/ 862083 w 1010253"/>
                  <a:gd name="connsiteY4" fmla="*/ 875254 h 909253"/>
                  <a:gd name="connsiteX5" fmla="*/ 839917 w 1010253"/>
                  <a:gd name="connsiteY5" fmla="*/ 893543 h 909253"/>
                  <a:gd name="connsiteX6" fmla="*/ 855255 w 1010253"/>
                  <a:gd name="connsiteY6" fmla="*/ 829667 h 909253"/>
                  <a:gd name="connsiteX7" fmla="*/ 862317 w 1010253"/>
                  <a:gd name="connsiteY7" fmla="*/ 739113 h 909253"/>
                  <a:gd name="connsiteX8" fmla="*/ 480866 w 1010253"/>
                  <a:gd name="connsiteY8" fmla="*/ 251642 h 909253"/>
                  <a:gd name="connsiteX9" fmla="*/ 167151 w 1010253"/>
                  <a:gd name="connsiteY9" fmla="*/ 739113 h 909253"/>
                  <a:gd name="connsiteX10" fmla="*/ 174213 w 1010253"/>
                  <a:gd name="connsiteY10" fmla="*/ 829667 h 909253"/>
                  <a:gd name="connsiteX11" fmla="*/ 193324 w 1010253"/>
                  <a:gd name="connsiteY11" fmla="*/ 909253 h 909253"/>
                  <a:gd name="connsiteX12" fmla="*/ 152117 w 1010253"/>
                  <a:gd name="connsiteY12" fmla="*/ 875254 h 909253"/>
                  <a:gd name="connsiteX13" fmla="*/ 5078 w 1010253"/>
                  <a:gd name="connsiteY13" fmla="*/ 520271 h 909253"/>
                  <a:gd name="connsiteX14" fmla="*/ 123724 w 1010253"/>
                  <a:gd name="connsiteY14" fmla="*/ 204497 h 909253"/>
                  <a:gd name="connsiteX15" fmla="*/ 507100 w 1010253"/>
                  <a:gd name="connsiteY15" fmla="*/ 18249 h 909253"/>
                  <a:gd name="connsiteX0" fmla="*/ 507100 w 1010253"/>
                  <a:gd name="connsiteY0" fmla="*/ 18249 h 909253"/>
                  <a:gd name="connsiteX1" fmla="*/ 733325 w 1010253"/>
                  <a:gd name="connsiteY1" fmla="*/ 63836 h 909253"/>
                  <a:gd name="connsiteX2" fmla="*/ 919592 w 1010253"/>
                  <a:gd name="connsiteY2" fmla="*/ 317027 h 909253"/>
                  <a:gd name="connsiteX3" fmla="*/ 1009122 w 1010253"/>
                  <a:gd name="connsiteY3" fmla="*/ 520271 h 909253"/>
                  <a:gd name="connsiteX4" fmla="*/ 862083 w 1010253"/>
                  <a:gd name="connsiteY4" fmla="*/ 875254 h 909253"/>
                  <a:gd name="connsiteX5" fmla="*/ 839917 w 1010253"/>
                  <a:gd name="connsiteY5" fmla="*/ 893543 h 909253"/>
                  <a:gd name="connsiteX6" fmla="*/ 855255 w 1010253"/>
                  <a:gd name="connsiteY6" fmla="*/ 829667 h 909253"/>
                  <a:gd name="connsiteX7" fmla="*/ 862317 w 1010253"/>
                  <a:gd name="connsiteY7" fmla="*/ 739113 h 909253"/>
                  <a:gd name="connsiteX8" fmla="*/ 480866 w 1010253"/>
                  <a:gd name="connsiteY8" fmla="*/ 251642 h 909253"/>
                  <a:gd name="connsiteX9" fmla="*/ 167151 w 1010253"/>
                  <a:gd name="connsiteY9" fmla="*/ 739113 h 909253"/>
                  <a:gd name="connsiteX10" fmla="*/ 174213 w 1010253"/>
                  <a:gd name="connsiteY10" fmla="*/ 829667 h 909253"/>
                  <a:gd name="connsiteX11" fmla="*/ 193324 w 1010253"/>
                  <a:gd name="connsiteY11" fmla="*/ 909253 h 909253"/>
                  <a:gd name="connsiteX12" fmla="*/ 152117 w 1010253"/>
                  <a:gd name="connsiteY12" fmla="*/ 875254 h 909253"/>
                  <a:gd name="connsiteX13" fmla="*/ 5078 w 1010253"/>
                  <a:gd name="connsiteY13" fmla="*/ 520271 h 909253"/>
                  <a:gd name="connsiteX14" fmla="*/ 123724 w 1010253"/>
                  <a:gd name="connsiteY14" fmla="*/ 204497 h 909253"/>
                  <a:gd name="connsiteX15" fmla="*/ 507100 w 1010253"/>
                  <a:gd name="connsiteY15" fmla="*/ 18249 h 909253"/>
                  <a:gd name="connsiteX0" fmla="*/ 507100 w 1010253"/>
                  <a:gd name="connsiteY0" fmla="*/ 17027 h 908031"/>
                  <a:gd name="connsiteX1" fmla="*/ 733325 w 1010253"/>
                  <a:gd name="connsiteY1" fmla="*/ 62614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17027 h 908031"/>
                  <a:gd name="connsiteX1" fmla="*/ 733325 w 1010253"/>
                  <a:gd name="connsiteY1" fmla="*/ 62614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17027 h 908031"/>
                  <a:gd name="connsiteX1" fmla="*/ 733325 w 1010253"/>
                  <a:gd name="connsiteY1" fmla="*/ 62614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17027 h 908031"/>
                  <a:gd name="connsiteX1" fmla="*/ 868791 w 1010253"/>
                  <a:gd name="connsiteY1" fmla="*/ 128255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51660 h 942664"/>
                  <a:gd name="connsiteX1" fmla="*/ 868791 w 1010253"/>
                  <a:gd name="connsiteY1" fmla="*/ 162888 h 942664"/>
                  <a:gd name="connsiteX2" fmla="*/ 919592 w 1010253"/>
                  <a:gd name="connsiteY2" fmla="*/ 350438 h 942664"/>
                  <a:gd name="connsiteX3" fmla="*/ 1009122 w 1010253"/>
                  <a:gd name="connsiteY3" fmla="*/ 553682 h 942664"/>
                  <a:gd name="connsiteX4" fmla="*/ 862083 w 1010253"/>
                  <a:gd name="connsiteY4" fmla="*/ 908665 h 942664"/>
                  <a:gd name="connsiteX5" fmla="*/ 839917 w 1010253"/>
                  <a:gd name="connsiteY5" fmla="*/ 926954 h 942664"/>
                  <a:gd name="connsiteX6" fmla="*/ 855255 w 1010253"/>
                  <a:gd name="connsiteY6" fmla="*/ 863078 h 942664"/>
                  <a:gd name="connsiteX7" fmla="*/ 862317 w 1010253"/>
                  <a:gd name="connsiteY7" fmla="*/ 772524 h 942664"/>
                  <a:gd name="connsiteX8" fmla="*/ 480866 w 1010253"/>
                  <a:gd name="connsiteY8" fmla="*/ 285053 h 942664"/>
                  <a:gd name="connsiteX9" fmla="*/ 167151 w 1010253"/>
                  <a:gd name="connsiteY9" fmla="*/ 772524 h 942664"/>
                  <a:gd name="connsiteX10" fmla="*/ 174213 w 1010253"/>
                  <a:gd name="connsiteY10" fmla="*/ 863078 h 942664"/>
                  <a:gd name="connsiteX11" fmla="*/ 193324 w 1010253"/>
                  <a:gd name="connsiteY11" fmla="*/ 942664 h 942664"/>
                  <a:gd name="connsiteX12" fmla="*/ 152117 w 1010253"/>
                  <a:gd name="connsiteY12" fmla="*/ 908665 h 942664"/>
                  <a:gd name="connsiteX13" fmla="*/ 5078 w 1010253"/>
                  <a:gd name="connsiteY13" fmla="*/ 553682 h 942664"/>
                  <a:gd name="connsiteX14" fmla="*/ 123724 w 1010253"/>
                  <a:gd name="connsiteY14" fmla="*/ 237908 h 942664"/>
                  <a:gd name="connsiteX15" fmla="*/ 507100 w 1010253"/>
                  <a:gd name="connsiteY15" fmla="*/ 51660 h 942664"/>
                  <a:gd name="connsiteX0" fmla="*/ 502022 w 1005175"/>
                  <a:gd name="connsiteY0" fmla="*/ 51660 h 942664"/>
                  <a:gd name="connsiteX1" fmla="*/ 863713 w 1005175"/>
                  <a:gd name="connsiteY1" fmla="*/ 162888 h 942664"/>
                  <a:gd name="connsiteX2" fmla="*/ 914514 w 1005175"/>
                  <a:gd name="connsiteY2" fmla="*/ 350438 h 942664"/>
                  <a:gd name="connsiteX3" fmla="*/ 1004044 w 1005175"/>
                  <a:gd name="connsiteY3" fmla="*/ 553682 h 942664"/>
                  <a:gd name="connsiteX4" fmla="*/ 857005 w 1005175"/>
                  <a:gd name="connsiteY4" fmla="*/ 908665 h 942664"/>
                  <a:gd name="connsiteX5" fmla="*/ 834839 w 1005175"/>
                  <a:gd name="connsiteY5" fmla="*/ 926954 h 942664"/>
                  <a:gd name="connsiteX6" fmla="*/ 850177 w 1005175"/>
                  <a:gd name="connsiteY6" fmla="*/ 863078 h 942664"/>
                  <a:gd name="connsiteX7" fmla="*/ 857239 w 1005175"/>
                  <a:gd name="connsiteY7" fmla="*/ 772524 h 942664"/>
                  <a:gd name="connsiteX8" fmla="*/ 475788 w 1005175"/>
                  <a:gd name="connsiteY8" fmla="*/ 285053 h 942664"/>
                  <a:gd name="connsiteX9" fmla="*/ 162073 w 1005175"/>
                  <a:gd name="connsiteY9" fmla="*/ 772524 h 942664"/>
                  <a:gd name="connsiteX10" fmla="*/ 169135 w 1005175"/>
                  <a:gd name="connsiteY10" fmla="*/ 863078 h 942664"/>
                  <a:gd name="connsiteX11" fmla="*/ 188246 w 1005175"/>
                  <a:gd name="connsiteY11" fmla="*/ 942664 h 942664"/>
                  <a:gd name="connsiteX12" fmla="*/ 147039 w 1005175"/>
                  <a:gd name="connsiteY12" fmla="*/ 908665 h 942664"/>
                  <a:gd name="connsiteX13" fmla="*/ 0 w 1005175"/>
                  <a:gd name="connsiteY13" fmla="*/ 553682 h 942664"/>
                  <a:gd name="connsiteX14" fmla="*/ 502022 w 1005175"/>
                  <a:gd name="connsiteY14" fmla="*/ 51660 h 942664"/>
                  <a:gd name="connsiteX0" fmla="*/ 502022 w 1005175"/>
                  <a:gd name="connsiteY0" fmla="*/ 49152 h 940156"/>
                  <a:gd name="connsiteX1" fmla="*/ 863713 w 1005175"/>
                  <a:gd name="connsiteY1" fmla="*/ 160380 h 940156"/>
                  <a:gd name="connsiteX2" fmla="*/ 914514 w 1005175"/>
                  <a:gd name="connsiteY2" fmla="*/ 347930 h 940156"/>
                  <a:gd name="connsiteX3" fmla="*/ 1004044 w 1005175"/>
                  <a:gd name="connsiteY3" fmla="*/ 551174 h 940156"/>
                  <a:gd name="connsiteX4" fmla="*/ 857005 w 1005175"/>
                  <a:gd name="connsiteY4" fmla="*/ 906157 h 940156"/>
                  <a:gd name="connsiteX5" fmla="*/ 834839 w 1005175"/>
                  <a:gd name="connsiteY5" fmla="*/ 924446 h 940156"/>
                  <a:gd name="connsiteX6" fmla="*/ 850177 w 1005175"/>
                  <a:gd name="connsiteY6" fmla="*/ 860570 h 940156"/>
                  <a:gd name="connsiteX7" fmla="*/ 857239 w 1005175"/>
                  <a:gd name="connsiteY7" fmla="*/ 770016 h 940156"/>
                  <a:gd name="connsiteX8" fmla="*/ 475788 w 1005175"/>
                  <a:gd name="connsiteY8" fmla="*/ 282545 h 940156"/>
                  <a:gd name="connsiteX9" fmla="*/ 162073 w 1005175"/>
                  <a:gd name="connsiteY9" fmla="*/ 770016 h 940156"/>
                  <a:gd name="connsiteX10" fmla="*/ 169135 w 1005175"/>
                  <a:gd name="connsiteY10" fmla="*/ 860570 h 940156"/>
                  <a:gd name="connsiteX11" fmla="*/ 188246 w 1005175"/>
                  <a:gd name="connsiteY11" fmla="*/ 940156 h 940156"/>
                  <a:gd name="connsiteX12" fmla="*/ 147039 w 1005175"/>
                  <a:gd name="connsiteY12" fmla="*/ 906157 h 940156"/>
                  <a:gd name="connsiteX13" fmla="*/ 0 w 1005175"/>
                  <a:gd name="connsiteY13" fmla="*/ 551174 h 940156"/>
                  <a:gd name="connsiteX14" fmla="*/ 502022 w 1005175"/>
                  <a:gd name="connsiteY14" fmla="*/ 49152 h 940156"/>
                  <a:gd name="connsiteX0" fmla="*/ 502022 w 1005175"/>
                  <a:gd name="connsiteY0" fmla="*/ 49152 h 940156"/>
                  <a:gd name="connsiteX1" fmla="*/ 914514 w 1005175"/>
                  <a:gd name="connsiteY1" fmla="*/ 347930 h 940156"/>
                  <a:gd name="connsiteX2" fmla="*/ 1004044 w 1005175"/>
                  <a:gd name="connsiteY2" fmla="*/ 551174 h 940156"/>
                  <a:gd name="connsiteX3" fmla="*/ 857005 w 1005175"/>
                  <a:gd name="connsiteY3" fmla="*/ 906157 h 940156"/>
                  <a:gd name="connsiteX4" fmla="*/ 834839 w 1005175"/>
                  <a:gd name="connsiteY4" fmla="*/ 924446 h 940156"/>
                  <a:gd name="connsiteX5" fmla="*/ 850177 w 1005175"/>
                  <a:gd name="connsiteY5" fmla="*/ 860570 h 940156"/>
                  <a:gd name="connsiteX6" fmla="*/ 857239 w 1005175"/>
                  <a:gd name="connsiteY6" fmla="*/ 770016 h 940156"/>
                  <a:gd name="connsiteX7" fmla="*/ 475788 w 1005175"/>
                  <a:gd name="connsiteY7" fmla="*/ 282545 h 940156"/>
                  <a:gd name="connsiteX8" fmla="*/ 162073 w 1005175"/>
                  <a:gd name="connsiteY8" fmla="*/ 770016 h 940156"/>
                  <a:gd name="connsiteX9" fmla="*/ 169135 w 1005175"/>
                  <a:gd name="connsiteY9" fmla="*/ 860570 h 940156"/>
                  <a:gd name="connsiteX10" fmla="*/ 188246 w 1005175"/>
                  <a:gd name="connsiteY10" fmla="*/ 940156 h 940156"/>
                  <a:gd name="connsiteX11" fmla="*/ 147039 w 1005175"/>
                  <a:gd name="connsiteY11" fmla="*/ 906157 h 940156"/>
                  <a:gd name="connsiteX12" fmla="*/ 0 w 1005175"/>
                  <a:gd name="connsiteY12" fmla="*/ 551174 h 940156"/>
                  <a:gd name="connsiteX13" fmla="*/ 502022 w 1005175"/>
                  <a:gd name="connsiteY13" fmla="*/ 49152 h 940156"/>
                  <a:gd name="connsiteX0" fmla="*/ 502022 w 1005318"/>
                  <a:gd name="connsiteY0" fmla="*/ 49152 h 940156"/>
                  <a:gd name="connsiteX1" fmla="*/ 914514 w 1005318"/>
                  <a:gd name="connsiteY1" fmla="*/ 347930 h 940156"/>
                  <a:gd name="connsiteX2" fmla="*/ 1004044 w 1005318"/>
                  <a:gd name="connsiteY2" fmla="*/ 551174 h 940156"/>
                  <a:gd name="connsiteX3" fmla="*/ 857005 w 1005318"/>
                  <a:gd name="connsiteY3" fmla="*/ 906157 h 940156"/>
                  <a:gd name="connsiteX4" fmla="*/ 834839 w 1005318"/>
                  <a:gd name="connsiteY4" fmla="*/ 924446 h 940156"/>
                  <a:gd name="connsiteX5" fmla="*/ 850177 w 1005318"/>
                  <a:gd name="connsiteY5" fmla="*/ 860570 h 940156"/>
                  <a:gd name="connsiteX6" fmla="*/ 857239 w 1005318"/>
                  <a:gd name="connsiteY6" fmla="*/ 770016 h 940156"/>
                  <a:gd name="connsiteX7" fmla="*/ 475788 w 1005318"/>
                  <a:gd name="connsiteY7" fmla="*/ 282545 h 940156"/>
                  <a:gd name="connsiteX8" fmla="*/ 162073 w 1005318"/>
                  <a:gd name="connsiteY8" fmla="*/ 770016 h 940156"/>
                  <a:gd name="connsiteX9" fmla="*/ 169135 w 1005318"/>
                  <a:gd name="connsiteY9" fmla="*/ 860570 h 940156"/>
                  <a:gd name="connsiteX10" fmla="*/ 188246 w 1005318"/>
                  <a:gd name="connsiteY10" fmla="*/ 940156 h 940156"/>
                  <a:gd name="connsiteX11" fmla="*/ 147039 w 1005318"/>
                  <a:gd name="connsiteY11" fmla="*/ 906157 h 940156"/>
                  <a:gd name="connsiteX12" fmla="*/ 0 w 1005318"/>
                  <a:gd name="connsiteY12" fmla="*/ 551174 h 940156"/>
                  <a:gd name="connsiteX13" fmla="*/ 502022 w 1005318"/>
                  <a:gd name="connsiteY13" fmla="*/ 49152 h 940156"/>
                  <a:gd name="connsiteX0" fmla="*/ 502022 w 1005318"/>
                  <a:gd name="connsiteY0" fmla="*/ 36667 h 927671"/>
                  <a:gd name="connsiteX1" fmla="*/ 914514 w 1005318"/>
                  <a:gd name="connsiteY1" fmla="*/ 335445 h 927671"/>
                  <a:gd name="connsiteX2" fmla="*/ 1004044 w 1005318"/>
                  <a:gd name="connsiteY2" fmla="*/ 538689 h 927671"/>
                  <a:gd name="connsiteX3" fmla="*/ 857005 w 1005318"/>
                  <a:gd name="connsiteY3" fmla="*/ 893672 h 927671"/>
                  <a:gd name="connsiteX4" fmla="*/ 834839 w 1005318"/>
                  <a:gd name="connsiteY4" fmla="*/ 911961 h 927671"/>
                  <a:gd name="connsiteX5" fmla="*/ 850177 w 1005318"/>
                  <a:gd name="connsiteY5" fmla="*/ 848085 h 927671"/>
                  <a:gd name="connsiteX6" fmla="*/ 857239 w 1005318"/>
                  <a:gd name="connsiteY6" fmla="*/ 757531 h 927671"/>
                  <a:gd name="connsiteX7" fmla="*/ 475788 w 1005318"/>
                  <a:gd name="connsiteY7" fmla="*/ 270060 h 927671"/>
                  <a:gd name="connsiteX8" fmla="*/ 162073 w 1005318"/>
                  <a:gd name="connsiteY8" fmla="*/ 757531 h 927671"/>
                  <a:gd name="connsiteX9" fmla="*/ 169135 w 1005318"/>
                  <a:gd name="connsiteY9" fmla="*/ 848085 h 927671"/>
                  <a:gd name="connsiteX10" fmla="*/ 188246 w 1005318"/>
                  <a:gd name="connsiteY10" fmla="*/ 927671 h 927671"/>
                  <a:gd name="connsiteX11" fmla="*/ 147039 w 1005318"/>
                  <a:gd name="connsiteY11" fmla="*/ 893672 h 927671"/>
                  <a:gd name="connsiteX12" fmla="*/ 0 w 1005318"/>
                  <a:gd name="connsiteY12" fmla="*/ 538689 h 927671"/>
                  <a:gd name="connsiteX13" fmla="*/ 502022 w 1005318"/>
                  <a:gd name="connsiteY13" fmla="*/ 36667 h 927671"/>
                  <a:gd name="connsiteX0" fmla="*/ 508245 w 1011541"/>
                  <a:gd name="connsiteY0" fmla="*/ 36667 h 927671"/>
                  <a:gd name="connsiteX1" fmla="*/ 920737 w 1011541"/>
                  <a:gd name="connsiteY1" fmla="*/ 335445 h 927671"/>
                  <a:gd name="connsiteX2" fmla="*/ 1010267 w 1011541"/>
                  <a:gd name="connsiteY2" fmla="*/ 538689 h 927671"/>
                  <a:gd name="connsiteX3" fmla="*/ 863228 w 1011541"/>
                  <a:gd name="connsiteY3" fmla="*/ 893672 h 927671"/>
                  <a:gd name="connsiteX4" fmla="*/ 841062 w 1011541"/>
                  <a:gd name="connsiteY4" fmla="*/ 911961 h 927671"/>
                  <a:gd name="connsiteX5" fmla="*/ 856400 w 1011541"/>
                  <a:gd name="connsiteY5" fmla="*/ 848085 h 927671"/>
                  <a:gd name="connsiteX6" fmla="*/ 863462 w 1011541"/>
                  <a:gd name="connsiteY6" fmla="*/ 757531 h 927671"/>
                  <a:gd name="connsiteX7" fmla="*/ 482011 w 1011541"/>
                  <a:gd name="connsiteY7" fmla="*/ 270060 h 927671"/>
                  <a:gd name="connsiteX8" fmla="*/ 168296 w 1011541"/>
                  <a:gd name="connsiteY8" fmla="*/ 757531 h 927671"/>
                  <a:gd name="connsiteX9" fmla="*/ 175358 w 1011541"/>
                  <a:gd name="connsiteY9" fmla="*/ 848085 h 927671"/>
                  <a:gd name="connsiteX10" fmla="*/ 194469 w 1011541"/>
                  <a:gd name="connsiteY10" fmla="*/ 927671 h 927671"/>
                  <a:gd name="connsiteX11" fmla="*/ 153262 w 1011541"/>
                  <a:gd name="connsiteY11" fmla="*/ 893672 h 927671"/>
                  <a:gd name="connsiteX12" fmla="*/ 6223 w 1011541"/>
                  <a:gd name="connsiteY12" fmla="*/ 538689 h 927671"/>
                  <a:gd name="connsiteX13" fmla="*/ 508245 w 1011541"/>
                  <a:gd name="connsiteY13" fmla="*/ 36667 h 927671"/>
                  <a:gd name="connsiteX0" fmla="*/ 508245 w 1011541"/>
                  <a:gd name="connsiteY0" fmla="*/ 36667 h 927671"/>
                  <a:gd name="connsiteX1" fmla="*/ 920737 w 1011541"/>
                  <a:gd name="connsiteY1" fmla="*/ 335445 h 927671"/>
                  <a:gd name="connsiteX2" fmla="*/ 1010267 w 1011541"/>
                  <a:gd name="connsiteY2" fmla="*/ 538689 h 927671"/>
                  <a:gd name="connsiteX3" fmla="*/ 863228 w 1011541"/>
                  <a:gd name="connsiteY3" fmla="*/ 893672 h 927671"/>
                  <a:gd name="connsiteX4" fmla="*/ 841062 w 1011541"/>
                  <a:gd name="connsiteY4" fmla="*/ 911961 h 927671"/>
                  <a:gd name="connsiteX5" fmla="*/ 856400 w 1011541"/>
                  <a:gd name="connsiteY5" fmla="*/ 848085 h 927671"/>
                  <a:gd name="connsiteX6" fmla="*/ 863462 w 1011541"/>
                  <a:gd name="connsiteY6" fmla="*/ 757531 h 927671"/>
                  <a:gd name="connsiteX7" fmla="*/ 482011 w 1011541"/>
                  <a:gd name="connsiteY7" fmla="*/ 270060 h 927671"/>
                  <a:gd name="connsiteX8" fmla="*/ 168296 w 1011541"/>
                  <a:gd name="connsiteY8" fmla="*/ 757531 h 927671"/>
                  <a:gd name="connsiteX9" fmla="*/ 175358 w 1011541"/>
                  <a:gd name="connsiteY9" fmla="*/ 848085 h 927671"/>
                  <a:gd name="connsiteX10" fmla="*/ 194469 w 1011541"/>
                  <a:gd name="connsiteY10" fmla="*/ 927671 h 927671"/>
                  <a:gd name="connsiteX11" fmla="*/ 153262 w 1011541"/>
                  <a:gd name="connsiteY11" fmla="*/ 893672 h 927671"/>
                  <a:gd name="connsiteX12" fmla="*/ 6223 w 1011541"/>
                  <a:gd name="connsiteY12" fmla="*/ 538689 h 927671"/>
                  <a:gd name="connsiteX13" fmla="*/ 508245 w 1011541"/>
                  <a:gd name="connsiteY13" fmla="*/ 36667 h 927671"/>
                  <a:gd name="connsiteX0" fmla="*/ 508245 w 1013567"/>
                  <a:gd name="connsiteY0" fmla="*/ 36667 h 927671"/>
                  <a:gd name="connsiteX1" fmla="*/ 920737 w 1013567"/>
                  <a:gd name="connsiteY1" fmla="*/ 335445 h 927671"/>
                  <a:gd name="connsiteX2" fmla="*/ 1010267 w 1013567"/>
                  <a:gd name="connsiteY2" fmla="*/ 538689 h 927671"/>
                  <a:gd name="connsiteX3" fmla="*/ 863228 w 1013567"/>
                  <a:gd name="connsiteY3" fmla="*/ 893672 h 927671"/>
                  <a:gd name="connsiteX4" fmla="*/ 841062 w 1013567"/>
                  <a:gd name="connsiteY4" fmla="*/ 911961 h 927671"/>
                  <a:gd name="connsiteX5" fmla="*/ 856400 w 1013567"/>
                  <a:gd name="connsiteY5" fmla="*/ 848085 h 927671"/>
                  <a:gd name="connsiteX6" fmla="*/ 863462 w 1013567"/>
                  <a:gd name="connsiteY6" fmla="*/ 757531 h 927671"/>
                  <a:gd name="connsiteX7" fmla="*/ 482011 w 1013567"/>
                  <a:gd name="connsiteY7" fmla="*/ 270060 h 927671"/>
                  <a:gd name="connsiteX8" fmla="*/ 168296 w 1013567"/>
                  <a:gd name="connsiteY8" fmla="*/ 757531 h 927671"/>
                  <a:gd name="connsiteX9" fmla="*/ 175358 w 1013567"/>
                  <a:gd name="connsiteY9" fmla="*/ 848085 h 927671"/>
                  <a:gd name="connsiteX10" fmla="*/ 194469 w 1013567"/>
                  <a:gd name="connsiteY10" fmla="*/ 927671 h 927671"/>
                  <a:gd name="connsiteX11" fmla="*/ 153262 w 1013567"/>
                  <a:gd name="connsiteY11" fmla="*/ 893672 h 927671"/>
                  <a:gd name="connsiteX12" fmla="*/ 6223 w 1013567"/>
                  <a:gd name="connsiteY12" fmla="*/ 538689 h 927671"/>
                  <a:gd name="connsiteX13" fmla="*/ 508245 w 1013567"/>
                  <a:gd name="connsiteY13" fmla="*/ 36667 h 927671"/>
                  <a:gd name="connsiteX0" fmla="*/ 508245 w 1015188"/>
                  <a:gd name="connsiteY0" fmla="*/ 36667 h 927671"/>
                  <a:gd name="connsiteX1" fmla="*/ 920737 w 1015188"/>
                  <a:gd name="connsiteY1" fmla="*/ 335445 h 927671"/>
                  <a:gd name="connsiteX2" fmla="*/ 1010267 w 1015188"/>
                  <a:gd name="connsiteY2" fmla="*/ 538689 h 927671"/>
                  <a:gd name="connsiteX3" fmla="*/ 896248 w 1015188"/>
                  <a:gd name="connsiteY3" fmla="*/ 927431 h 927671"/>
                  <a:gd name="connsiteX4" fmla="*/ 841062 w 1015188"/>
                  <a:gd name="connsiteY4" fmla="*/ 911961 h 927671"/>
                  <a:gd name="connsiteX5" fmla="*/ 856400 w 1015188"/>
                  <a:gd name="connsiteY5" fmla="*/ 848085 h 927671"/>
                  <a:gd name="connsiteX6" fmla="*/ 863462 w 1015188"/>
                  <a:gd name="connsiteY6" fmla="*/ 757531 h 927671"/>
                  <a:gd name="connsiteX7" fmla="*/ 482011 w 1015188"/>
                  <a:gd name="connsiteY7" fmla="*/ 270060 h 927671"/>
                  <a:gd name="connsiteX8" fmla="*/ 168296 w 1015188"/>
                  <a:gd name="connsiteY8" fmla="*/ 757531 h 927671"/>
                  <a:gd name="connsiteX9" fmla="*/ 175358 w 1015188"/>
                  <a:gd name="connsiteY9" fmla="*/ 848085 h 927671"/>
                  <a:gd name="connsiteX10" fmla="*/ 194469 w 1015188"/>
                  <a:gd name="connsiteY10" fmla="*/ 927671 h 927671"/>
                  <a:gd name="connsiteX11" fmla="*/ 153262 w 1015188"/>
                  <a:gd name="connsiteY11" fmla="*/ 893672 h 927671"/>
                  <a:gd name="connsiteX12" fmla="*/ 6223 w 1015188"/>
                  <a:gd name="connsiteY12" fmla="*/ 538689 h 927671"/>
                  <a:gd name="connsiteX13" fmla="*/ 508245 w 1015188"/>
                  <a:gd name="connsiteY13" fmla="*/ 36667 h 927671"/>
                  <a:gd name="connsiteX0" fmla="*/ 508245 w 1014851"/>
                  <a:gd name="connsiteY0" fmla="*/ 36667 h 927671"/>
                  <a:gd name="connsiteX1" fmla="*/ 920737 w 1014851"/>
                  <a:gd name="connsiteY1" fmla="*/ 335445 h 927671"/>
                  <a:gd name="connsiteX2" fmla="*/ 1010267 w 1014851"/>
                  <a:gd name="connsiteY2" fmla="*/ 538689 h 927671"/>
                  <a:gd name="connsiteX3" fmla="*/ 891168 w 1014851"/>
                  <a:gd name="connsiteY3" fmla="*/ 916178 h 927671"/>
                  <a:gd name="connsiteX4" fmla="*/ 841062 w 1014851"/>
                  <a:gd name="connsiteY4" fmla="*/ 911961 h 927671"/>
                  <a:gd name="connsiteX5" fmla="*/ 856400 w 1014851"/>
                  <a:gd name="connsiteY5" fmla="*/ 848085 h 927671"/>
                  <a:gd name="connsiteX6" fmla="*/ 863462 w 1014851"/>
                  <a:gd name="connsiteY6" fmla="*/ 757531 h 927671"/>
                  <a:gd name="connsiteX7" fmla="*/ 482011 w 1014851"/>
                  <a:gd name="connsiteY7" fmla="*/ 270060 h 927671"/>
                  <a:gd name="connsiteX8" fmla="*/ 168296 w 1014851"/>
                  <a:gd name="connsiteY8" fmla="*/ 757531 h 927671"/>
                  <a:gd name="connsiteX9" fmla="*/ 175358 w 1014851"/>
                  <a:gd name="connsiteY9" fmla="*/ 848085 h 927671"/>
                  <a:gd name="connsiteX10" fmla="*/ 194469 w 1014851"/>
                  <a:gd name="connsiteY10" fmla="*/ 927671 h 927671"/>
                  <a:gd name="connsiteX11" fmla="*/ 153262 w 1014851"/>
                  <a:gd name="connsiteY11" fmla="*/ 893672 h 927671"/>
                  <a:gd name="connsiteX12" fmla="*/ 6223 w 1014851"/>
                  <a:gd name="connsiteY12" fmla="*/ 538689 h 927671"/>
                  <a:gd name="connsiteX13" fmla="*/ 508245 w 1014851"/>
                  <a:gd name="connsiteY13" fmla="*/ 36667 h 927671"/>
                  <a:gd name="connsiteX0" fmla="*/ 508245 w 1012668"/>
                  <a:gd name="connsiteY0" fmla="*/ 36667 h 927671"/>
                  <a:gd name="connsiteX1" fmla="*/ 920737 w 1012668"/>
                  <a:gd name="connsiteY1" fmla="*/ 335445 h 927671"/>
                  <a:gd name="connsiteX2" fmla="*/ 1010267 w 1012668"/>
                  <a:gd name="connsiteY2" fmla="*/ 538689 h 927671"/>
                  <a:gd name="connsiteX3" fmla="*/ 891168 w 1012668"/>
                  <a:gd name="connsiteY3" fmla="*/ 916178 h 927671"/>
                  <a:gd name="connsiteX4" fmla="*/ 841062 w 1012668"/>
                  <a:gd name="connsiteY4" fmla="*/ 911961 h 927671"/>
                  <a:gd name="connsiteX5" fmla="*/ 856400 w 1012668"/>
                  <a:gd name="connsiteY5" fmla="*/ 848085 h 927671"/>
                  <a:gd name="connsiteX6" fmla="*/ 863462 w 1012668"/>
                  <a:gd name="connsiteY6" fmla="*/ 757531 h 927671"/>
                  <a:gd name="connsiteX7" fmla="*/ 482011 w 1012668"/>
                  <a:gd name="connsiteY7" fmla="*/ 270060 h 927671"/>
                  <a:gd name="connsiteX8" fmla="*/ 168296 w 1012668"/>
                  <a:gd name="connsiteY8" fmla="*/ 757531 h 927671"/>
                  <a:gd name="connsiteX9" fmla="*/ 175358 w 1012668"/>
                  <a:gd name="connsiteY9" fmla="*/ 848085 h 927671"/>
                  <a:gd name="connsiteX10" fmla="*/ 194469 w 1012668"/>
                  <a:gd name="connsiteY10" fmla="*/ 927671 h 927671"/>
                  <a:gd name="connsiteX11" fmla="*/ 153262 w 1012668"/>
                  <a:gd name="connsiteY11" fmla="*/ 893672 h 927671"/>
                  <a:gd name="connsiteX12" fmla="*/ 6223 w 1012668"/>
                  <a:gd name="connsiteY12" fmla="*/ 538689 h 927671"/>
                  <a:gd name="connsiteX13" fmla="*/ 508245 w 1012668"/>
                  <a:gd name="connsiteY13" fmla="*/ 36667 h 927671"/>
                  <a:gd name="connsiteX0" fmla="*/ 508245 w 1012716"/>
                  <a:gd name="connsiteY0" fmla="*/ 36667 h 961189"/>
                  <a:gd name="connsiteX1" fmla="*/ 920737 w 1012716"/>
                  <a:gd name="connsiteY1" fmla="*/ 335445 h 961189"/>
                  <a:gd name="connsiteX2" fmla="*/ 1010267 w 1012716"/>
                  <a:gd name="connsiteY2" fmla="*/ 538689 h 961189"/>
                  <a:gd name="connsiteX3" fmla="*/ 893708 w 1012716"/>
                  <a:gd name="connsiteY3" fmla="*/ 961189 h 961189"/>
                  <a:gd name="connsiteX4" fmla="*/ 841062 w 1012716"/>
                  <a:gd name="connsiteY4" fmla="*/ 911961 h 961189"/>
                  <a:gd name="connsiteX5" fmla="*/ 856400 w 1012716"/>
                  <a:gd name="connsiteY5" fmla="*/ 848085 h 961189"/>
                  <a:gd name="connsiteX6" fmla="*/ 863462 w 1012716"/>
                  <a:gd name="connsiteY6" fmla="*/ 757531 h 961189"/>
                  <a:gd name="connsiteX7" fmla="*/ 482011 w 1012716"/>
                  <a:gd name="connsiteY7" fmla="*/ 270060 h 961189"/>
                  <a:gd name="connsiteX8" fmla="*/ 168296 w 1012716"/>
                  <a:gd name="connsiteY8" fmla="*/ 757531 h 961189"/>
                  <a:gd name="connsiteX9" fmla="*/ 175358 w 1012716"/>
                  <a:gd name="connsiteY9" fmla="*/ 848085 h 961189"/>
                  <a:gd name="connsiteX10" fmla="*/ 194469 w 1012716"/>
                  <a:gd name="connsiteY10" fmla="*/ 927671 h 961189"/>
                  <a:gd name="connsiteX11" fmla="*/ 153262 w 1012716"/>
                  <a:gd name="connsiteY11" fmla="*/ 893672 h 961189"/>
                  <a:gd name="connsiteX12" fmla="*/ 6223 w 1012716"/>
                  <a:gd name="connsiteY12" fmla="*/ 538689 h 961189"/>
                  <a:gd name="connsiteX13" fmla="*/ 508245 w 1012716"/>
                  <a:gd name="connsiteY13" fmla="*/ 36667 h 961189"/>
                  <a:gd name="connsiteX0" fmla="*/ 508245 w 1012716"/>
                  <a:gd name="connsiteY0" fmla="*/ 36667 h 987918"/>
                  <a:gd name="connsiteX1" fmla="*/ 920737 w 1012716"/>
                  <a:gd name="connsiteY1" fmla="*/ 335445 h 987918"/>
                  <a:gd name="connsiteX2" fmla="*/ 1010267 w 1012716"/>
                  <a:gd name="connsiteY2" fmla="*/ 538689 h 987918"/>
                  <a:gd name="connsiteX3" fmla="*/ 893708 w 1012716"/>
                  <a:gd name="connsiteY3" fmla="*/ 961189 h 987918"/>
                  <a:gd name="connsiteX4" fmla="*/ 825822 w 1012716"/>
                  <a:gd name="connsiteY4" fmla="*/ 987918 h 987918"/>
                  <a:gd name="connsiteX5" fmla="*/ 856400 w 1012716"/>
                  <a:gd name="connsiteY5" fmla="*/ 848085 h 987918"/>
                  <a:gd name="connsiteX6" fmla="*/ 863462 w 1012716"/>
                  <a:gd name="connsiteY6" fmla="*/ 757531 h 987918"/>
                  <a:gd name="connsiteX7" fmla="*/ 482011 w 1012716"/>
                  <a:gd name="connsiteY7" fmla="*/ 270060 h 987918"/>
                  <a:gd name="connsiteX8" fmla="*/ 168296 w 1012716"/>
                  <a:gd name="connsiteY8" fmla="*/ 757531 h 987918"/>
                  <a:gd name="connsiteX9" fmla="*/ 175358 w 1012716"/>
                  <a:gd name="connsiteY9" fmla="*/ 848085 h 987918"/>
                  <a:gd name="connsiteX10" fmla="*/ 194469 w 1012716"/>
                  <a:gd name="connsiteY10" fmla="*/ 927671 h 987918"/>
                  <a:gd name="connsiteX11" fmla="*/ 153262 w 1012716"/>
                  <a:gd name="connsiteY11" fmla="*/ 893672 h 987918"/>
                  <a:gd name="connsiteX12" fmla="*/ 6223 w 1012716"/>
                  <a:gd name="connsiteY12" fmla="*/ 538689 h 987918"/>
                  <a:gd name="connsiteX13" fmla="*/ 508245 w 1012716"/>
                  <a:gd name="connsiteY13" fmla="*/ 36667 h 987918"/>
                  <a:gd name="connsiteX0" fmla="*/ 510606 w 1015077"/>
                  <a:gd name="connsiteY0" fmla="*/ 36667 h 987918"/>
                  <a:gd name="connsiteX1" fmla="*/ 923098 w 1015077"/>
                  <a:gd name="connsiteY1" fmla="*/ 335445 h 987918"/>
                  <a:gd name="connsiteX2" fmla="*/ 1012628 w 1015077"/>
                  <a:gd name="connsiteY2" fmla="*/ 538689 h 987918"/>
                  <a:gd name="connsiteX3" fmla="*/ 896069 w 1015077"/>
                  <a:gd name="connsiteY3" fmla="*/ 961189 h 987918"/>
                  <a:gd name="connsiteX4" fmla="*/ 828183 w 1015077"/>
                  <a:gd name="connsiteY4" fmla="*/ 987918 h 987918"/>
                  <a:gd name="connsiteX5" fmla="*/ 858761 w 1015077"/>
                  <a:gd name="connsiteY5" fmla="*/ 848085 h 987918"/>
                  <a:gd name="connsiteX6" fmla="*/ 865823 w 1015077"/>
                  <a:gd name="connsiteY6" fmla="*/ 757531 h 987918"/>
                  <a:gd name="connsiteX7" fmla="*/ 484372 w 1015077"/>
                  <a:gd name="connsiteY7" fmla="*/ 270060 h 987918"/>
                  <a:gd name="connsiteX8" fmla="*/ 170657 w 1015077"/>
                  <a:gd name="connsiteY8" fmla="*/ 757531 h 987918"/>
                  <a:gd name="connsiteX9" fmla="*/ 177719 w 1015077"/>
                  <a:gd name="connsiteY9" fmla="*/ 848085 h 987918"/>
                  <a:gd name="connsiteX10" fmla="*/ 196830 w 1015077"/>
                  <a:gd name="connsiteY10" fmla="*/ 927671 h 987918"/>
                  <a:gd name="connsiteX11" fmla="*/ 122603 w 1015077"/>
                  <a:gd name="connsiteY11" fmla="*/ 888045 h 987918"/>
                  <a:gd name="connsiteX12" fmla="*/ 8584 w 1015077"/>
                  <a:gd name="connsiteY12" fmla="*/ 538689 h 987918"/>
                  <a:gd name="connsiteX13" fmla="*/ 510606 w 1015077"/>
                  <a:gd name="connsiteY13" fmla="*/ 36667 h 987918"/>
                  <a:gd name="connsiteX0" fmla="*/ 510606 w 1015077"/>
                  <a:gd name="connsiteY0" fmla="*/ 36667 h 1006441"/>
                  <a:gd name="connsiteX1" fmla="*/ 923098 w 1015077"/>
                  <a:gd name="connsiteY1" fmla="*/ 335445 h 1006441"/>
                  <a:gd name="connsiteX2" fmla="*/ 1012628 w 1015077"/>
                  <a:gd name="connsiteY2" fmla="*/ 538689 h 1006441"/>
                  <a:gd name="connsiteX3" fmla="*/ 896069 w 1015077"/>
                  <a:gd name="connsiteY3" fmla="*/ 961189 h 1006441"/>
                  <a:gd name="connsiteX4" fmla="*/ 828183 w 1015077"/>
                  <a:gd name="connsiteY4" fmla="*/ 987918 h 1006441"/>
                  <a:gd name="connsiteX5" fmla="*/ 858761 w 1015077"/>
                  <a:gd name="connsiteY5" fmla="*/ 848085 h 1006441"/>
                  <a:gd name="connsiteX6" fmla="*/ 865823 w 1015077"/>
                  <a:gd name="connsiteY6" fmla="*/ 757531 h 1006441"/>
                  <a:gd name="connsiteX7" fmla="*/ 484372 w 1015077"/>
                  <a:gd name="connsiteY7" fmla="*/ 270060 h 1006441"/>
                  <a:gd name="connsiteX8" fmla="*/ 170657 w 1015077"/>
                  <a:gd name="connsiteY8" fmla="*/ 757531 h 1006441"/>
                  <a:gd name="connsiteX9" fmla="*/ 177719 w 1015077"/>
                  <a:gd name="connsiteY9" fmla="*/ 848085 h 1006441"/>
                  <a:gd name="connsiteX10" fmla="*/ 189210 w 1015077"/>
                  <a:gd name="connsiteY10" fmla="*/ 1006441 h 1006441"/>
                  <a:gd name="connsiteX11" fmla="*/ 122603 w 1015077"/>
                  <a:gd name="connsiteY11" fmla="*/ 888045 h 1006441"/>
                  <a:gd name="connsiteX12" fmla="*/ 8584 w 1015077"/>
                  <a:gd name="connsiteY12" fmla="*/ 538689 h 1006441"/>
                  <a:gd name="connsiteX13" fmla="*/ 510606 w 1015077"/>
                  <a:gd name="connsiteY13" fmla="*/ 36667 h 1006441"/>
                  <a:gd name="connsiteX0" fmla="*/ 510606 w 1015077"/>
                  <a:gd name="connsiteY0" fmla="*/ 36667 h 1007001"/>
                  <a:gd name="connsiteX1" fmla="*/ 923098 w 1015077"/>
                  <a:gd name="connsiteY1" fmla="*/ 335445 h 1007001"/>
                  <a:gd name="connsiteX2" fmla="*/ 1012628 w 1015077"/>
                  <a:gd name="connsiteY2" fmla="*/ 538689 h 1007001"/>
                  <a:gd name="connsiteX3" fmla="*/ 896069 w 1015077"/>
                  <a:gd name="connsiteY3" fmla="*/ 961189 h 1007001"/>
                  <a:gd name="connsiteX4" fmla="*/ 828183 w 1015077"/>
                  <a:gd name="connsiteY4" fmla="*/ 987918 h 1007001"/>
                  <a:gd name="connsiteX5" fmla="*/ 858761 w 1015077"/>
                  <a:gd name="connsiteY5" fmla="*/ 848085 h 1007001"/>
                  <a:gd name="connsiteX6" fmla="*/ 865823 w 1015077"/>
                  <a:gd name="connsiteY6" fmla="*/ 757531 h 1007001"/>
                  <a:gd name="connsiteX7" fmla="*/ 484372 w 1015077"/>
                  <a:gd name="connsiteY7" fmla="*/ 270060 h 1007001"/>
                  <a:gd name="connsiteX8" fmla="*/ 170657 w 1015077"/>
                  <a:gd name="connsiteY8" fmla="*/ 757531 h 1007001"/>
                  <a:gd name="connsiteX9" fmla="*/ 177719 w 1015077"/>
                  <a:gd name="connsiteY9" fmla="*/ 848085 h 1007001"/>
                  <a:gd name="connsiteX10" fmla="*/ 189210 w 1015077"/>
                  <a:gd name="connsiteY10" fmla="*/ 1006441 h 1007001"/>
                  <a:gd name="connsiteX11" fmla="*/ 122603 w 1015077"/>
                  <a:gd name="connsiteY11" fmla="*/ 888045 h 1007001"/>
                  <a:gd name="connsiteX12" fmla="*/ 8584 w 1015077"/>
                  <a:gd name="connsiteY12" fmla="*/ 538689 h 1007001"/>
                  <a:gd name="connsiteX13" fmla="*/ 510606 w 1015077"/>
                  <a:gd name="connsiteY13" fmla="*/ 36667 h 1007001"/>
                  <a:gd name="connsiteX0" fmla="*/ 511396 w 1015867"/>
                  <a:gd name="connsiteY0" fmla="*/ 36667 h 1011582"/>
                  <a:gd name="connsiteX1" fmla="*/ 923888 w 1015867"/>
                  <a:gd name="connsiteY1" fmla="*/ 335445 h 1011582"/>
                  <a:gd name="connsiteX2" fmla="*/ 1013418 w 1015867"/>
                  <a:gd name="connsiteY2" fmla="*/ 538689 h 1011582"/>
                  <a:gd name="connsiteX3" fmla="*/ 896859 w 1015867"/>
                  <a:gd name="connsiteY3" fmla="*/ 961189 h 1011582"/>
                  <a:gd name="connsiteX4" fmla="*/ 828973 w 1015867"/>
                  <a:gd name="connsiteY4" fmla="*/ 987918 h 1011582"/>
                  <a:gd name="connsiteX5" fmla="*/ 859551 w 1015867"/>
                  <a:gd name="connsiteY5" fmla="*/ 848085 h 1011582"/>
                  <a:gd name="connsiteX6" fmla="*/ 866613 w 1015867"/>
                  <a:gd name="connsiteY6" fmla="*/ 757531 h 1011582"/>
                  <a:gd name="connsiteX7" fmla="*/ 485162 w 1015867"/>
                  <a:gd name="connsiteY7" fmla="*/ 270060 h 1011582"/>
                  <a:gd name="connsiteX8" fmla="*/ 171447 w 1015867"/>
                  <a:gd name="connsiteY8" fmla="*/ 757531 h 1011582"/>
                  <a:gd name="connsiteX9" fmla="*/ 178509 w 1015867"/>
                  <a:gd name="connsiteY9" fmla="*/ 848085 h 1011582"/>
                  <a:gd name="connsiteX10" fmla="*/ 190000 w 1015867"/>
                  <a:gd name="connsiteY10" fmla="*/ 1006441 h 1011582"/>
                  <a:gd name="connsiteX11" fmla="*/ 115773 w 1015867"/>
                  <a:gd name="connsiteY11" fmla="*/ 978068 h 1011582"/>
                  <a:gd name="connsiteX12" fmla="*/ 9374 w 1015867"/>
                  <a:gd name="connsiteY12" fmla="*/ 538689 h 1011582"/>
                  <a:gd name="connsiteX13" fmla="*/ 511396 w 1015867"/>
                  <a:gd name="connsiteY13" fmla="*/ 36667 h 1011582"/>
                  <a:gd name="connsiteX0" fmla="*/ 511396 w 1015867"/>
                  <a:gd name="connsiteY0" fmla="*/ 46035 h 1020950"/>
                  <a:gd name="connsiteX1" fmla="*/ 923888 w 1015867"/>
                  <a:gd name="connsiteY1" fmla="*/ 344813 h 1020950"/>
                  <a:gd name="connsiteX2" fmla="*/ 1013418 w 1015867"/>
                  <a:gd name="connsiteY2" fmla="*/ 548057 h 1020950"/>
                  <a:gd name="connsiteX3" fmla="*/ 896859 w 1015867"/>
                  <a:gd name="connsiteY3" fmla="*/ 970557 h 1020950"/>
                  <a:gd name="connsiteX4" fmla="*/ 828973 w 1015867"/>
                  <a:gd name="connsiteY4" fmla="*/ 997286 h 1020950"/>
                  <a:gd name="connsiteX5" fmla="*/ 859551 w 1015867"/>
                  <a:gd name="connsiteY5" fmla="*/ 857453 h 1020950"/>
                  <a:gd name="connsiteX6" fmla="*/ 866613 w 1015867"/>
                  <a:gd name="connsiteY6" fmla="*/ 766899 h 1020950"/>
                  <a:gd name="connsiteX7" fmla="*/ 485162 w 1015867"/>
                  <a:gd name="connsiteY7" fmla="*/ 279428 h 1020950"/>
                  <a:gd name="connsiteX8" fmla="*/ 171447 w 1015867"/>
                  <a:gd name="connsiteY8" fmla="*/ 766899 h 1020950"/>
                  <a:gd name="connsiteX9" fmla="*/ 178509 w 1015867"/>
                  <a:gd name="connsiteY9" fmla="*/ 857453 h 1020950"/>
                  <a:gd name="connsiteX10" fmla="*/ 190000 w 1015867"/>
                  <a:gd name="connsiteY10" fmla="*/ 1015809 h 1020950"/>
                  <a:gd name="connsiteX11" fmla="*/ 115773 w 1015867"/>
                  <a:gd name="connsiteY11" fmla="*/ 987436 h 1020950"/>
                  <a:gd name="connsiteX12" fmla="*/ 9374 w 1015867"/>
                  <a:gd name="connsiteY12" fmla="*/ 548057 h 1020950"/>
                  <a:gd name="connsiteX13" fmla="*/ 511396 w 1015867"/>
                  <a:gd name="connsiteY13" fmla="*/ 46035 h 1020950"/>
                  <a:gd name="connsiteX0" fmla="*/ 521003 w 1025474"/>
                  <a:gd name="connsiteY0" fmla="*/ 48634 h 1023549"/>
                  <a:gd name="connsiteX1" fmla="*/ 933495 w 1025474"/>
                  <a:gd name="connsiteY1" fmla="*/ 347412 h 1023549"/>
                  <a:gd name="connsiteX2" fmla="*/ 1023025 w 1025474"/>
                  <a:gd name="connsiteY2" fmla="*/ 550656 h 1023549"/>
                  <a:gd name="connsiteX3" fmla="*/ 906466 w 1025474"/>
                  <a:gd name="connsiteY3" fmla="*/ 973156 h 1023549"/>
                  <a:gd name="connsiteX4" fmla="*/ 838580 w 1025474"/>
                  <a:gd name="connsiteY4" fmla="*/ 999885 h 1023549"/>
                  <a:gd name="connsiteX5" fmla="*/ 869158 w 1025474"/>
                  <a:gd name="connsiteY5" fmla="*/ 860052 h 1023549"/>
                  <a:gd name="connsiteX6" fmla="*/ 876220 w 1025474"/>
                  <a:gd name="connsiteY6" fmla="*/ 769498 h 1023549"/>
                  <a:gd name="connsiteX7" fmla="*/ 494769 w 1025474"/>
                  <a:gd name="connsiteY7" fmla="*/ 282027 h 1023549"/>
                  <a:gd name="connsiteX8" fmla="*/ 181054 w 1025474"/>
                  <a:gd name="connsiteY8" fmla="*/ 769498 h 1023549"/>
                  <a:gd name="connsiteX9" fmla="*/ 188116 w 1025474"/>
                  <a:gd name="connsiteY9" fmla="*/ 860052 h 1023549"/>
                  <a:gd name="connsiteX10" fmla="*/ 199607 w 1025474"/>
                  <a:gd name="connsiteY10" fmla="*/ 1018408 h 1023549"/>
                  <a:gd name="connsiteX11" fmla="*/ 125380 w 1025474"/>
                  <a:gd name="connsiteY11" fmla="*/ 990035 h 1023549"/>
                  <a:gd name="connsiteX12" fmla="*/ 18981 w 1025474"/>
                  <a:gd name="connsiteY12" fmla="*/ 550656 h 1023549"/>
                  <a:gd name="connsiteX13" fmla="*/ 521003 w 1025474"/>
                  <a:gd name="connsiteY13" fmla="*/ 48634 h 1023549"/>
                  <a:gd name="connsiteX0" fmla="*/ 521003 w 1028705"/>
                  <a:gd name="connsiteY0" fmla="*/ 48635 h 1023550"/>
                  <a:gd name="connsiteX1" fmla="*/ 933495 w 1028705"/>
                  <a:gd name="connsiteY1" fmla="*/ 347413 h 1023550"/>
                  <a:gd name="connsiteX2" fmla="*/ 1023025 w 1028705"/>
                  <a:gd name="connsiteY2" fmla="*/ 550657 h 1023550"/>
                  <a:gd name="connsiteX3" fmla="*/ 906466 w 1028705"/>
                  <a:gd name="connsiteY3" fmla="*/ 973157 h 1023550"/>
                  <a:gd name="connsiteX4" fmla="*/ 838580 w 1028705"/>
                  <a:gd name="connsiteY4" fmla="*/ 999886 h 1023550"/>
                  <a:gd name="connsiteX5" fmla="*/ 869158 w 1028705"/>
                  <a:gd name="connsiteY5" fmla="*/ 860053 h 1023550"/>
                  <a:gd name="connsiteX6" fmla="*/ 876220 w 1028705"/>
                  <a:gd name="connsiteY6" fmla="*/ 769499 h 1023550"/>
                  <a:gd name="connsiteX7" fmla="*/ 494769 w 1028705"/>
                  <a:gd name="connsiteY7" fmla="*/ 282028 h 1023550"/>
                  <a:gd name="connsiteX8" fmla="*/ 181054 w 1028705"/>
                  <a:gd name="connsiteY8" fmla="*/ 769499 h 1023550"/>
                  <a:gd name="connsiteX9" fmla="*/ 188116 w 1028705"/>
                  <a:gd name="connsiteY9" fmla="*/ 860053 h 1023550"/>
                  <a:gd name="connsiteX10" fmla="*/ 199607 w 1028705"/>
                  <a:gd name="connsiteY10" fmla="*/ 1018409 h 1023550"/>
                  <a:gd name="connsiteX11" fmla="*/ 125380 w 1028705"/>
                  <a:gd name="connsiteY11" fmla="*/ 990036 h 1023550"/>
                  <a:gd name="connsiteX12" fmla="*/ 18981 w 1028705"/>
                  <a:gd name="connsiteY12" fmla="*/ 550657 h 1023550"/>
                  <a:gd name="connsiteX13" fmla="*/ 521003 w 1028705"/>
                  <a:gd name="connsiteY13" fmla="*/ 48635 h 1023550"/>
                  <a:gd name="connsiteX0" fmla="*/ 521003 w 1043848"/>
                  <a:gd name="connsiteY0" fmla="*/ 48635 h 1023550"/>
                  <a:gd name="connsiteX1" fmla="*/ 933495 w 1043848"/>
                  <a:gd name="connsiteY1" fmla="*/ 347413 h 1023550"/>
                  <a:gd name="connsiteX2" fmla="*/ 1023025 w 1043848"/>
                  <a:gd name="connsiteY2" fmla="*/ 550657 h 1023550"/>
                  <a:gd name="connsiteX3" fmla="*/ 906466 w 1043848"/>
                  <a:gd name="connsiteY3" fmla="*/ 973157 h 1023550"/>
                  <a:gd name="connsiteX4" fmla="*/ 838580 w 1043848"/>
                  <a:gd name="connsiteY4" fmla="*/ 999886 h 1023550"/>
                  <a:gd name="connsiteX5" fmla="*/ 869158 w 1043848"/>
                  <a:gd name="connsiteY5" fmla="*/ 860053 h 1023550"/>
                  <a:gd name="connsiteX6" fmla="*/ 876220 w 1043848"/>
                  <a:gd name="connsiteY6" fmla="*/ 769499 h 1023550"/>
                  <a:gd name="connsiteX7" fmla="*/ 494769 w 1043848"/>
                  <a:gd name="connsiteY7" fmla="*/ 282028 h 1023550"/>
                  <a:gd name="connsiteX8" fmla="*/ 181054 w 1043848"/>
                  <a:gd name="connsiteY8" fmla="*/ 769499 h 1023550"/>
                  <a:gd name="connsiteX9" fmla="*/ 188116 w 1043848"/>
                  <a:gd name="connsiteY9" fmla="*/ 860053 h 1023550"/>
                  <a:gd name="connsiteX10" fmla="*/ 199607 w 1043848"/>
                  <a:gd name="connsiteY10" fmla="*/ 1018409 h 1023550"/>
                  <a:gd name="connsiteX11" fmla="*/ 125380 w 1043848"/>
                  <a:gd name="connsiteY11" fmla="*/ 990036 h 1023550"/>
                  <a:gd name="connsiteX12" fmla="*/ 18981 w 1043848"/>
                  <a:gd name="connsiteY12" fmla="*/ 550657 h 1023550"/>
                  <a:gd name="connsiteX13" fmla="*/ 521003 w 1043848"/>
                  <a:gd name="connsiteY13" fmla="*/ 48635 h 1023550"/>
                  <a:gd name="connsiteX0" fmla="*/ 521003 w 1043848"/>
                  <a:gd name="connsiteY0" fmla="*/ 48635 h 1023550"/>
                  <a:gd name="connsiteX1" fmla="*/ 933495 w 1043848"/>
                  <a:gd name="connsiteY1" fmla="*/ 347413 h 1023550"/>
                  <a:gd name="connsiteX2" fmla="*/ 1023025 w 1043848"/>
                  <a:gd name="connsiteY2" fmla="*/ 550657 h 1023550"/>
                  <a:gd name="connsiteX3" fmla="*/ 906466 w 1043848"/>
                  <a:gd name="connsiteY3" fmla="*/ 973157 h 1023550"/>
                  <a:gd name="connsiteX4" fmla="*/ 838580 w 1043848"/>
                  <a:gd name="connsiteY4" fmla="*/ 999886 h 1023550"/>
                  <a:gd name="connsiteX5" fmla="*/ 869158 w 1043848"/>
                  <a:gd name="connsiteY5" fmla="*/ 860053 h 1023550"/>
                  <a:gd name="connsiteX6" fmla="*/ 876220 w 1043848"/>
                  <a:gd name="connsiteY6" fmla="*/ 769499 h 1023550"/>
                  <a:gd name="connsiteX7" fmla="*/ 494769 w 1043848"/>
                  <a:gd name="connsiteY7" fmla="*/ 282028 h 1023550"/>
                  <a:gd name="connsiteX8" fmla="*/ 181054 w 1043848"/>
                  <a:gd name="connsiteY8" fmla="*/ 769499 h 1023550"/>
                  <a:gd name="connsiteX9" fmla="*/ 188116 w 1043848"/>
                  <a:gd name="connsiteY9" fmla="*/ 860053 h 1023550"/>
                  <a:gd name="connsiteX10" fmla="*/ 199607 w 1043848"/>
                  <a:gd name="connsiteY10" fmla="*/ 1018409 h 1023550"/>
                  <a:gd name="connsiteX11" fmla="*/ 125380 w 1043848"/>
                  <a:gd name="connsiteY11" fmla="*/ 990036 h 1023550"/>
                  <a:gd name="connsiteX12" fmla="*/ 18981 w 1043848"/>
                  <a:gd name="connsiteY12" fmla="*/ 550657 h 1023550"/>
                  <a:gd name="connsiteX13" fmla="*/ 521003 w 1043848"/>
                  <a:gd name="connsiteY13" fmla="*/ 48635 h 1023550"/>
                  <a:gd name="connsiteX0" fmla="*/ 521003 w 1043848"/>
                  <a:gd name="connsiteY0" fmla="*/ 48635 h 1023550"/>
                  <a:gd name="connsiteX1" fmla="*/ 933495 w 1043848"/>
                  <a:gd name="connsiteY1" fmla="*/ 347413 h 1023550"/>
                  <a:gd name="connsiteX2" fmla="*/ 1023025 w 1043848"/>
                  <a:gd name="connsiteY2" fmla="*/ 550657 h 1023550"/>
                  <a:gd name="connsiteX3" fmla="*/ 906466 w 1043848"/>
                  <a:gd name="connsiteY3" fmla="*/ 973157 h 1023550"/>
                  <a:gd name="connsiteX4" fmla="*/ 838580 w 1043848"/>
                  <a:gd name="connsiteY4" fmla="*/ 999886 h 1023550"/>
                  <a:gd name="connsiteX5" fmla="*/ 869158 w 1043848"/>
                  <a:gd name="connsiteY5" fmla="*/ 860053 h 1023550"/>
                  <a:gd name="connsiteX6" fmla="*/ 876220 w 1043848"/>
                  <a:gd name="connsiteY6" fmla="*/ 769499 h 1023550"/>
                  <a:gd name="connsiteX7" fmla="*/ 494769 w 1043848"/>
                  <a:gd name="connsiteY7" fmla="*/ 282028 h 1023550"/>
                  <a:gd name="connsiteX8" fmla="*/ 181054 w 1043848"/>
                  <a:gd name="connsiteY8" fmla="*/ 769499 h 1023550"/>
                  <a:gd name="connsiteX9" fmla="*/ 188116 w 1043848"/>
                  <a:gd name="connsiteY9" fmla="*/ 860053 h 1023550"/>
                  <a:gd name="connsiteX10" fmla="*/ 199607 w 1043848"/>
                  <a:gd name="connsiteY10" fmla="*/ 1018409 h 1023550"/>
                  <a:gd name="connsiteX11" fmla="*/ 125380 w 1043848"/>
                  <a:gd name="connsiteY11" fmla="*/ 990036 h 1023550"/>
                  <a:gd name="connsiteX12" fmla="*/ 18981 w 1043848"/>
                  <a:gd name="connsiteY12" fmla="*/ 550657 h 1023550"/>
                  <a:gd name="connsiteX13" fmla="*/ 521003 w 1043848"/>
                  <a:gd name="connsiteY13" fmla="*/ 48635 h 1023550"/>
                  <a:gd name="connsiteX0" fmla="*/ 521003 w 1043848"/>
                  <a:gd name="connsiteY0" fmla="*/ 17670 h 992585"/>
                  <a:gd name="connsiteX1" fmla="*/ 933495 w 1043848"/>
                  <a:gd name="connsiteY1" fmla="*/ 316448 h 992585"/>
                  <a:gd name="connsiteX2" fmla="*/ 1023025 w 1043848"/>
                  <a:gd name="connsiteY2" fmla="*/ 519692 h 992585"/>
                  <a:gd name="connsiteX3" fmla="*/ 906466 w 1043848"/>
                  <a:gd name="connsiteY3" fmla="*/ 942192 h 992585"/>
                  <a:gd name="connsiteX4" fmla="*/ 838580 w 1043848"/>
                  <a:gd name="connsiteY4" fmla="*/ 968921 h 992585"/>
                  <a:gd name="connsiteX5" fmla="*/ 869158 w 1043848"/>
                  <a:gd name="connsiteY5" fmla="*/ 829088 h 992585"/>
                  <a:gd name="connsiteX6" fmla="*/ 876220 w 1043848"/>
                  <a:gd name="connsiteY6" fmla="*/ 738534 h 992585"/>
                  <a:gd name="connsiteX7" fmla="*/ 494769 w 1043848"/>
                  <a:gd name="connsiteY7" fmla="*/ 251063 h 992585"/>
                  <a:gd name="connsiteX8" fmla="*/ 181054 w 1043848"/>
                  <a:gd name="connsiteY8" fmla="*/ 738534 h 992585"/>
                  <a:gd name="connsiteX9" fmla="*/ 188116 w 1043848"/>
                  <a:gd name="connsiteY9" fmla="*/ 829088 h 992585"/>
                  <a:gd name="connsiteX10" fmla="*/ 199607 w 1043848"/>
                  <a:gd name="connsiteY10" fmla="*/ 987444 h 992585"/>
                  <a:gd name="connsiteX11" fmla="*/ 125380 w 1043848"/>
                  <a:gd name="connsiteY11" fmla="*/ 959071 h 992585"/>
                  <a:gd name="connsiteX12" fmla="*/ 18981 w 1043848"/>
                  <a:gd name="connsiteY12" fmla="*/ 519692 h 992585"/>
                  <a:gd name="connsiteX13" fmla="*/ 521003 w 1043848"/>
                  <a:gd name="connsiteY13" fmla="*/ 17670 h 992585"/>
                  <a:gd name="connsiteX0" fmla="*/ 520555 w 1048480"/>
                  <a:gd name="connsiteY0" fmla="*/ 18847 h 976883"/>
                  <a:gd name="connsiteX1" fmla="*/ 938127 w 1048480"/>
                  <a:gd name="connsiteY1" fmla="*/ 300746 h 976883"/>
                  <a:gd name="connsiteX2" fmla="*/ 1027657 w 1048480"/>
                  <a:gd name="connsiteY2" fmla="*/ 503990 h 976883"/>
                  <a:gd name="connsiteX3" fmla="*/ 911098 w 1048480"/>
                  <a:gd name="connsiteY3" fmla="*/ 926490 h 976883"/>
                  <a:gd name="connsiteX4" fmla="*/ 843212 w 1048480"/>
                  <a:gd name="connsiteY4" fmla="*/ 953219 h 976883"/>
                  <a:gd name="connsiteX5" fmla="*/ 873790 w 1048480"/>
                  <a:gd name="connsiteY5" fmla="*/ 813386 h 976883"/>
                  <a:gd name="connsiteX6" fmla="*/ 880852 w 1048480"/>
                  <a:gd name="connsiteY6" fmla="*/ 722832 h 976883"/>
                  <a:gd name="connsiteX7" fmla="*/ 499401 w 1048480"/>
                  <a:gd name="connsiteY7" fmla="*/ 235361 h 976883"/>
                  <a:gd name="connsiteX8" fmla="*/ 185686 w 1048480"/>
                  <a:gd name="connsiteY8" fmla="*/ 722832 h 976883"/>
                  <a:gd name="connsiteX9" fmla="*/ 192748 w 1048480"/>
                  <a:gd name="connsiteY9" fmla="*/ 813386 h 976883"/>
                  <a:gd name="connsiteX10" fmla="*/ 204239 w 1048480"/>
                  <a:gd name="connsiteY10" fmla="*/ 971742 h 976883"/>
                  <a:gd name="connsiteX11" fmla="*/ 130012 w 1048480"/>
                  <a:gd name="connsiteY11" fmla="*/ 943369 h 976883"/>
                  <a:gd name="connsiteX12" fmla="*/ 23613 w 1048480"/>
                  <a:gd name="connsiteY12" fmla="*/ 503990 h 976883"/>
                  <a:gd name="connsiteX13" fmla="*/ 520555 w 1048480"/>
                  <a:gd name="connsiteY13" fmla="*/ 18847 h 976883"/>
                  <a:gd name="connsiteX0" fmla="*/ 520555 w 1048480"/>
                  <a:gd name="connsiteY0" fmla="*/ 18847 h 976883"/>
                  <a:gd name="connsiteX1" fmla="*/ 938127 w 1048480"/>
                  <a:gd name="connsiteY1" fmla="*/ 300746 h 976883"/>
                  <a:gd name="connsiteX2" fmla="*/ 1027657 w 1048480"/>
                  <a:gd name="connsiteY2" fmla="*/ 503990 h 976883"/>
                  <a:gd name="connsiteX3" fmla="*/ 911098 w 1048480"/>
                  <a:gd name="connsiteY3" fmla="*/ 926490 h 976883"/>
                  <a:gd name="connsiteX4" fmla="*/ 843212 w 1048480"/>
                  <a:gd name="connsiteY4" fmla="*/ 953219 h 976883"/>
                  <a:gd name="connsiteX5" fmla="*/ 873790 w 1048480"/>
                  <a:gd name="connsiteY5" fmla="*/ 813386 h 976883"/>
                  <a:gd name="connsiteX6" fmla="*/ 880852 w 1048480"/>
                  <a:gd name="connsiteY6" fmla="*/ 722832 h 976883"/>
                  <a:gd name="connsiteX7" fmla="*/ 499401 w 1048480"/>
                  <a:gd name="connsiteY7" fmla="*/ 235361 h 976883"/>
                  <a:gd name="connsiteX8" fmla="*/ 185686 w 1048480"/>
                  <a:gd name="connsiteY8" fmla="*/ 722832 h 976883"/>
                  <a:gd name="connsiteX9" fmla="*/ 192748 w 1048480"/>
                  <a:gd name="connsiteY9" fmla="*/ 813386 h 976883"/>
                  <a:gd name="connsiteX10" fmla="*/ 204239 w 1048480"/>
                  <a:gd name="connsiteY10" fmla="*/ 971742 h 976883"/>
                  <a:gd name="connsiteX11" fmla="*/ 130012 w 1048480"/>
                  <a:gd name="connsiteY11" fmla="*/ 943369 h 976883"/>
                  <a:gd name="connsiteX12" fmla="*/ 23613 w 1048480"/>
                  <a:gd name="connsiteY12" fmla="*/ 503990 h 976883"/>
                  <a:gd name="connsiteX13" fmla="*/ 520555 w 1048480"/>
                  <a:gd name="connsiteY13" fmla="*/ 18847 h 976883"/>
                  <a:gd name="connsiteX0" fmla="*/ 520555 w 1048480"/>
                  <a:gd name="connsiteY0" fmla="*/ 19612 h 977648"/>
                  <a:gd name="connsiteX1" fmla="*/ 938127 w 1048480"/>
                  <a:gd name="connsiteY1" fmla="*/ 301511 h 977648"/>
                  <a:gd name="connsiteX2" fmla="*/ 1027657 w 1048480"/>
                  <a:gd name="connsiteY2" fmla="*/ 504755 h 977648"/>
                  <a:gd name="connsiteX3" fmla="*/ 911098 w 1048480"/>
                  <a:gd name="connsiteY3" fmla="*/ 927255 h 977648"/>
                  <a:gd name="connsiteX4" fmla="*/ 843212 w 1048480"/>
                  <a:gd name="connsiteY4" fmla="*/ 953984 h 977648"/>
                  <a:gd name="connsiteX5" fmla="*/ 873790 w 1048480"/>
                  <a:gd name="connsiteY5" fmla="*/ 814151 h 977648"/>
                  <a:gd name="connsiteX6" fmla="*/ 880852 w 1048480"/>
                  <a:gd name="connsiteY6" fmla="*/ 723597 h 977648"/>
                  <a:gd name="connsiteX7" fmla="*/ 499401 w 1048480"/>
                  <a:gd name="connsiteY7" fmla="*/ 236126 h 977648"/>
                  <a:gd name="connsiteX8" fmla="*/ 185686 w 1048480"/>
                  <a:gd name="connsiteY8" fmla="*/ 723597 h 977648"/>
                  <a:gd name="connsiteX9" fmla="*/ 192748 w 1048480"/>
                  <a:gd name="connsiteY9" fmla="*/ 814151 h 977648"/>
                  <a:gd name="connsiteX10" fmla="*/ 204239 w 1048480"/>
                  <a:gd name="connsiteY10" fmla="*/ 972507 h 977648"/>
                  <a:gd name="connsiteX11" fmla="*/ 130012 w 1048480"/>
                  <a:gd name="connsiteY11" fmla="*/ 944134 h 977648"/>
                  <a:gd name="connsiteX12" fmla="*/ 23613 w 1048480"/>
                  <a:gd name="connsiteY12" fmla="*/ 504755 h 977648"/>
                  <a:gd name="connsiteX13" fmla="*/ 520555 w 1048480"/>
                  <a:gd name="connsiteY13" fmla="*/ 19612 h 97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8480" h="977648">
                    <a:moveTo>
                      <a:pt x="520555" y="19612"/>
                    </a:moveTo>
                    <a:cubicBezTo>
                      <a:pt x="868781" y="-78735"/>
                      <a:pt x="853610" y="220654"/>
                      <a:pt x="938127" y="301511"/>
                    </a:cubicBezTo>
                    <a:cubicBezTo>
                      <a:pt x="1022644" y="382368"/>
                      <a:pt x="948342" y="321693"/>
                      <a:pt x="1027657" y="504755"/>
                    </a:cubicBezTo>
                    <a:cubicBezTo>
                      <a:pt x="1106972" y="687817"/>
                      <a:pt x="935906" y="847659"/>
                      <a:pt x="911098" y="927255"/>
                    </a:cubicBezTo>
                    <a:lnTo>
                      <a:pt x="843212" y="953984"/>
                    </a:lnTo>
                    <a:lnTo>
                      <a:pt x="873790" y="814151"/>
                    </a:lnTo>
                    <a:cubicBezTo>
                      <a:pt x="878421" y="784901"/>
                      <a:pt x="943250" y="819935"/>
                      <a:pt x="880852" y="723597"/>
                    </a:cubicBezTo>
                    <a:cubicBezTo>
                      <a:pt x="818454" y="627259"/>
                      <a:pt x="850540" y="92380"/>
                      <a:pt x="499401" y="236126"/>
                    </a:cubicBezTo>
                    <a:cubicBezTo>
                      <a:pt x="148262" y="379872"/>
                      <a:pt x="236795" y="627259"/>
                      <a:pt x="185686" y="723597"/>
                    </a:cubicBezTo>
                    <a:cubicBezTo>
                      <a:pt x="134577" y="819935"/>
                      <a:pt x="188118" y="784901"/>
                      <a:pt x="192748" y="814151"/>
                    </a:cubicBezTo>
                    <a:lnTo>
                      <a:pt x="204239" y="972507"/>
                    </a:lnTo>
                    <a:cubicBezTo>
                      <a:pt x="143937" y="980867"/>
                      <a:pt x="152214" y="983599"/>
                      <a:pt x="130012" y="944134"/>
                    </a:cubicBezTo>
                    <a:cubicBezTo>
                      <a:pt x="39164" y="853286"/>
                      <a:pt x="-41477" y="658842"/>
                      <a:pt x="23613" y="504755"/>
                    </a:cubicBezTo>
                    <a:cubicBezTo>
                      <a:pt x="88703" y="350668"/>
                      <a:pt x="22469" y="-95846"/>
                      <a:pt x="520555" y="19612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2661435" y="1199654"/>
                <a:ext cx="237915" cy="257777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ihandform 28"/>
              <p:cNvSpPr/>
              <p:nvPr/>
            </p:nvSpPr>
            <p:spPr>
              <a:xfrm>
                <a:off x="2705649" y="1287830"/>
                <a:ext cx="53520" cy="94833"/>
              </a:xfrm>
              <a:custGeom>
                <a:avLst/>
                <a:gdLst>
                  <a:gd name="connsiteX0" fmla="*/ 39358 w 53520"/>
                  <a:gd name="connsiteY0" fmla="*/ 0 h 87526"/>
                  <a:gd name="connsiteX1" fmla="*/ 53520 w 53520"/>
                  <a:gd name="connsiteY1" fmla="*/ 83961 h 87526"/>
                  <a:gd name="connsiteX2" fmla="*/ 44914 w 53520"/>
                  <a:gd name="connsiteY2" fmla="*/ 87526 h 87526"/>
                  <a:gd name="connsiteX3" fmla="*/ 0 w 53520"/>
                  <a:gd name="connsiteY3" fmla="*/ 42612 h 87526"/>
                  <a:gd name="connsiteX4" fmla="*/ 13155 w 53520"/>
                  <a:gd name="connsiteY4" fmla="*/ 10853 h 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0" h="87526">
                    <a:moveTo>
                      <a:pt x="39358" y="0"/>
                    </a:moveTo>
                    <a:lnTo>
                      <a:pt x="53520" y="83961"/>
                    </a:lnTo>
                    <a:lnTo>
                      <a:pt x="44914" y="87526"/>
                    </a:lnTo>
                    <a:cubicBezTo>
                      <a:pt x="20109" y="87526"/>
                      <a:pt x="0" y="67417"/>
                      <a:pt x="0" y="42612"/>
                    </a:cubicBezTo>
                    <a:cubicBezTo>
                      <a:pt x="0" y="30210"/>
                      <a:pt x="5027" y="18981"/>
                      <a:pt x="13155" y="10853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3350717" y="1192567"/>
                <a:ext cx="237915" cy="257777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ihandform 30"/>
              <p:cNvSpPr/>
              <p:nvPr/>
            </p:nvSpPr>
            <p:spPr>
              <a:xfrm flipH="1">
                <a:off x="3485324" y="1287830"/>
                <a:ext cx="53520" cy="94833"/>
              </a:xfrm>
              <a:custGeom>
                <a:avLst/>
                <a:gdLst>
                  <a:gd name="connsiteX0" fmla="*/ 39358 w 53520"/>
                  <a:gd name="connsiteY0" fmla="*/ 0 h 87526"/>
                  <a:gd name="connsiteX1" fmla="*/ 53520 w 53520"/>
                  <a:gd name="connsiteY1" fmla="*/ 83961 h 87526"/>
                  <a:gd name="connsiteX2" fmla="*/ 44914 w 53520"/>
                  <a:gd name="connsiteY2" fmla="*/ 87526 h 87526"/>
                  <a:gd name="connsiteX3" fmla="*/ 0 w 53520"/>
                  <a:gd name="connsiteY3" fmla="*/ 42612 h 87526"/>
                  <a:gd name="connsiteX4" fmla="*/ 13155 w 53520"/>
                  <a:gd name="connsiteY4" fmla="*/ 10853 h 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0" h="87526">
                    <a:moveTo>
                      <a:pt x="39358" y="0"/>
                    </a:moveTo>
                    <a:lnTo>
                      <a:pt x="53520" y="83961"/>
                    </a:lnTo>
                    <a:lnTo>
                      <a:pt x="44914" y="87526"/>
                    </a:lnTo>
                    <a:cubicBezTo>
                      <a:pt x="20109" y="87526"/>
                      <a:pt x="0" y="67417"/>
                      <a:pt x="0" y="42612"/>
                    </a:cubicBezTo>
                    <a:cubicBezTo>
                      <a:pt x="0" y="30210"/>
                      <a:pt x="5027" y="18981"/>
                      <a:pt x="13155" y="10853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2262469" y="2604818"/>
                <a:ext cx="220133" cy="1086650"/>
              </a:xfrm>
              <a:custGeom>
                <a:avLst/>
                <a:gdLst>
                  <a:gd name="connsiteX0" fmla="*/ 84667 w 152400"/>
                  <a:gd name="connsiteY0" fmla="*/ 956734 h 965200"/>
                  <a:gd name="connsiteX1" fmla="*/ 152400 w 152400"/>
                  <a:gd name="connsiteY1" fmla="*/ 76200 h 965200"/>
                  <a:gd name="connsiteX2" fmla="*/ 25400 w 152400"/>
                  <a:gd name="connsiteY2" fmla="*/ 0 h 965200"/>
                  <a:gd name="connsiteX3" fmla="*/ 0 w 152400"/>
                  <a:gd name="connsiteY3" fmla="*/ 965200 h 965200"/>
                  <a:gd name="connsiteX4" fmla="*/ 84667 w 152400"/>
                  <a:gd name="connsiteY4" fmla="*/ 956734 h 965200"/>
                  <a:gd name="connsiteX0" fmla="*/ 127001 w 152400"/>
                  <a:gd name="connsiteY0" fmla="*/ 973668 h 973668"/>
                  <a:gd name="connsiteX1" fmla="*/ 152400 w 152400"/>
                  <a:gd name="connsiteY1" fmla="*/ 76200 h 973668"/>
                  <a:gd name="connsiteX2" fmla="*/ 25400 w 152400"/>
                  <a:gd name="connsiteY2" fmla="*/ 0 h 973668"/>
                  <a:gd name="connsiteX3" fmla="*/ 0 w 152400"/>
                  <a:gd name="connsiteY3" fmla="*/ 965200 h 973668"/>
                  <a:gd name="connsiteX4" fmla="*/ 127001 w 152400"/>
                  <a:gd name="connsiteY4" fmla="*/ 973668 h 973668"/>
                  <a:gd name="connsiteX0" fmla="*/ 101601 w 127000"/>
                  <a:gd name="connsiteY0" fmla="*/ 973668 h 982134"/>
                  <a:gd name="connsiteX1" fmla="*/ 127000 w 127000"/>
                  <a:gd name="connsiteY1" fmla="*/ 76200 h 982134"/>
                  <a:gd name="connsiteX2" fmla="*/ 0 w 127000"/>
                  <a:gd name="connsiteY2" fmla="*/ 0 h 982134"/>
                  <a:gd name="connsiteX3" fmla="*/ 0 w 127000"/>
                  <a:gd name="connsiteY3" fmla="*/ 982134 h 982134"/>
                  <a:gd name="connsiteX4" fmla="*/ 101601 w 127000"/>
                  <a:gd name="connsiteY4" fmla="*/ 973668 h 982134"/>
                  <a:gd name="connsiteX0" fmla="*/ 101601 w 127000"/>
                  <a:gd name="connsiteY0" fmla="*/ 939801 h 948267"/>
                  <a:gd name="connsiteX1" fmla="*/ 127000 w 127000"/>
                  <a:gd name="connsiteY1" fmla="*/ 42333 h 948267"/>
                  <a:gd name="connsiteX2" fmla="*/ 0 w 127000"/>
                  <a:gd name="connsiteY2" fmla="*/ 0 h 948267"/>
                  <a:gd name="connsiteX3" fmla="*/ 0 w 127000"/>
                  <a:gd name="connsiteY3" fmla="*/ 948267 h 948267"/>
                  <a:gd name="connsiteX4" fmla="*/ 101601 w 127000"/>
                  <a:gd name="connsiteY4" fmla="*/ 939801 h 948267"/>
                  <a:gd name="connsiteX0" fmla="*/ 101601 w 211666"/>
                  <a:gd name="connsiteY0" fmla="*/ 939801 h 948267"/>
                  <a:gd name="connsiteX1" fmla="*/ 211666 w 211666"/>
                  <a:gd name="connsiteY1" fmla="*/ 50800 h 948267"/>
                  <a:gd name="connsiteX2" fmla="*/ 0 w 211666"/>
                  <a:gd name="connsiteY2" fmla="*/ 0 h 948267"/>
                  <a:gd name="connsiteX3" fmla="*/ 0 w 211666"/>
                  <a:gd name="connsiteY3" fmla="*/ 948267 h 948267"/>
                  <a:gd name="connsiteX4" fmla="*/ 101601 w 211666"/>
                  <a:gd name="connsiteY4" fmla="*/ 939801 h 948267"/>
                  <a:gd name="connsiteX0" fmla="*/ 101601 w 211666"/>
                  <a:gd name="connsiteY0" fmla="*/ 939801 h 948267"/>
                  <a:gd name="connsiteX1" fmla="*/ 160867 w 211666"/>
                  <a:gd name="connsiteY1" fmla="*/ 457200 h 948267"/>
                  <a:gd name="connsiteX2" fmla="*/ 211666 w 211666"/>
                  <a:gd name="connsiteY2" fmla="*/ 50800 h 948267"/>
                  <a:gd name="connsiteX3" fmla="*/ 0 w 211666"/>
                  <a:gd name="connsiteY3" fmla="*/ 0 h 948267"/>
                  <a:gd name="connsiteX4" fmla="*/ 0 w 211666"/>
                  <a:gd name="connsiteY4" fmla="*/ 948267 h 948267"/>
                  <a:gd name="connsiteX5" fmla="*/ 101601 w 211666"/>
                  <a:gd name="connsiteY5" fmla="*/ 939801 h 948267"/>
                  <a:gd name="connsiteX0" fmla="*/ 101601 w 211666"/>
                  <a:gd name="connsiteY0" fmla="*/ 939801 h 948267"/>
                  <a:gd name="connsiteX1" fmla="*/ 135467 w 211666"/>
                  <a:gd name="connsiteY1" fmla="*/ 347133 h 948267"/>
                  <a:gd name="connsiteX2" fmla="*/ 211666 w 211666"/>
                  <a:gd name="connsiteY2" fmla="*/ 50800 h 948267"/>
                  <a:gd name="connsiteX3" fmla="*/ 0 w 211666"/>
                  <a:gd name="connsiteY3" fmla="*/ 0 h 948267"/>
                  <a:gd name="connsiteX4" fmla="*/ 0 w 211666"/>
                  <a:gd name="connsiteY4" fmla="*/ 948267 h 948267"/>
                  <a:gd name="connsiteX5" fmla="*/ 101601 w 211666"/>
                  <a:gd name="connsiteY5" fmla="*/ 939801 h 948267"/>
                  <a:gd name="connsiteX0" fmla="*/ 101601 w 220133"/>
                  <a:gd name="connsiteY0" fmla="*/ 939801 h 948267"/>
                  <a:gd name="connsiteX1" fmla="*/ 135467 w 220133"/>
                  <a:gd name="connsiteY1" fmla="*/ 347133 h 948267"/>
                  <a:gd name="connsiteX2" fmla="*/ 220133 w 220133"/>
                  <a:gd name="connsiteY2" fmla="*/ 50800 h 948267"/>
                  <a:gd name="connsiteX3" fmla="*/ 0 w 220133"/>
                  <a:gd name="connsiteY3" fmla="*/ 0 h 948267"/>
                  <a:gd name="connsiteX4" fmla="*/ 0 w 220133"/>
                  <a:gd name="connsiteY4" fmla="*/ 948267 h 948267"/>
                  <a:gd name="connsiteX5" fmla="*/ 101601 w 220133"/>
                  <a:gd name="connsiteY5" fmla="*/ 939801 h 948267"/>
                  <a:gd name="connsiteX0" fmla="*/ 101601 w 220133"/>
                  <a:gd name="connsiteY0" fmla="*/ 939801 h 948267"/>
                  <a:gd name="connsiteX1" fmla="*/ 194734 w 220133"/>
                  <a:gd name="connsiteY1" fmla="*/ 372533 h 948267"/>
                  <a:gd name="connsiteX2" fmla="*/ 220133 w 220133"/>
                  <a:gd name="connsiteY2" fmla="*/ 50800 h 948267"/>
                  <a:gd name="connsiteX3" fmla="*/ 0 w 220133"/>
                  <a:gd name="connsiteY3" fmla="*/ 0 h 948267"/>
                  <a:gd name="connsiteX4" fmla="*/ 0 w 220133"/>
                  <a:gd name="connsiteY4" fmla="*/ 948267 h 948267"/>
                  <a:gd name="connsiteX5" fmla="*/ 101601 w 220133"/>
                  <a:gd name="connsiteY5" fmla="*/ 939801 h 94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133" h="948267">
                    <a:moveTo>
                      <a:pt x="101601" y="939801"/>
                    </a:moveTo>
                    <a:lnTo>
                      <a:pt x="194734" y="372533"/>
                    </a:lnTo>
                    <a:lnTo>
                      <a:pt x="220133" y="50800"/>
                    </a:lnTo>
                    <a:lnTo>
                      <a:pt x="0" y="0"/>
                    </a:lnTo>
                    <a:lnTo>
                      <a:pt x="0" y="948267"/>
                    </a:lnTo>
                    <a:lnTo>
                      <a:pt x="101601" y="939801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ihandform 32"/>
              <p:cNvSpPr/>
              <p:nvPr/>
            </p:nvSpPr>
            <p:spPr>
              <a:xfrm flipH="1">
                <a:off x="3723988" y="2604818"/>
                <a:ext cx="220133" cy="1086650"/>
              </a:xfrm>
              <a:custGeom>
                <a:avLst/>
                <a:gdLst>
                  <a:gd name="connsiteX0" fmla="*/ 84667 w 152400"/>
                  <a:gd name="connsiteY0" fmla="*/ 956734 h 965200"/>
                  <a:gd name="connsiteX1" fmla="*/ 152400 w 152400"/>
                  <a:gd name="connsiteY1" fmla="*/ 76200 h 965200"/>
                  <a:gd name="connsiteX2" fmla="*/ 25400 w 152400"/>
                  <a:gd name="connsiteY2" fmla="*/ 0 h 965200"/>
                  <a:gd name="connsiteX3" fmla="*/ 0 w 152400"/>
                  <a:gd name="connsiteY3" fmla="*/ 965200 h 965200"/>
                  <a:gd name="connsiteX4" fmla="*/ 84667 w 152400"/>
                  <a:gd name="connsiteY4" fmla="*/ 956734 h 965200"/>
                  <a:gd name="connsiteX0" fmla="*/ 127001 w 152400"/>
                  <a:gd name="connsiteY0" fmla="*/ 973668 h 973668"/>
                  <a:gd name="connsiteX1" fmla="*/ 152400 w 152400"/>
                  <a:gd name="connsiteY1" fmla="*/ 76200 h 973668"/>
                  <a:gd name="connsiteX2" fmla="*/ 25400 w 152400"/>
                  <a:gd name="connsiteY2" fmla="*/ 0 h 973668"/>
                  <a:gd name="connsiteX3" fmla="*/ 0 w 152400"/>
                  <a:gd name="connsiteY3" fmla="*/ 965200 h 973668"/>
                  <a:gd name="connsiteX4" fmla="*/ 127001 w 152400"/>
                  <a:gd name="connsiteY4" fmla="*/ 973668 h 973668"/>
                  <a:gd name="connsiteX0" fmla="*/ 101601 w 127000"/>
                  <a:gd name="connsiteY0" fmla="*/ 973668 h 982134"/>
                  <a:gd name="connsiteX1" fmla="*/ 127000 w 127000"/>
                  <a:gd name="connsiteY1" fmla="*/ 76200 h 982134"/>
                  <a:gd name="connsiteX2" fmla="*/ 0 w 127000"/>
                  <a:gd name="connsiteY2" fmla="*/ 0 h 982134"/>
                  <a:gd name="connsiteX3" fmla="*/ 0 w 127000"/>
                  <a:gd name="connsiteY3" fmla="*/ 982134 h 982134"/>
                  <a:gd name="connsiteX4" fmla="*/ 101601 w 127000"/>
                  <a:gd name="connsiteY4" fmla="*/ 973668 h 982134"/>
                  <a:gd name="connsiteX0" fmla="*/ 101601 w 127000"/>
                  <a:gd name="connsiteY0" fmla="*/ 939801 h 948267"/>
                  <a:gd name="connsiteX1" fmla="*/ 127000 w 127000"/>
                  <a:gd name="connsiteY1" fmla="*/ 42333 h 948267"/>
                  <a:gd name="connsiteX2" fmla="*/ 0 w 127000"/>
                  <a:gd name="connsiteY2" fmla="*/ 0 h 948267"/>
                  <a:gd name="connsiteX3" fmla="*/ 0 w 127000"/>
                  <a:gd name="connsiteY3" fmla="*/ 948267 h 948267"/>
                  <a:gd name="connsiteX4" fmla="*/ 101601 w 127000"/>
                  <a:gd name="connsiteY4" fmla="*/ 939801 h 948267"/>
                  <a:gd name="connsiteX0" fmla="*/ 101601 w 211666"/>
                  <a:gd name="connsiteY0" fmla="*/ 939801 h 948267"/>
                  <a:gd name="connsiteX1" fmla="*/ 211666 w 211666"/>
                  <a:gd name="connsiteY1" fmla="*/ 50800 h 948267"/>
                  <a:gd name="connsiteX2" fmla="*/ 0 w 211666"/>
                  <a:gd name="connsiteY2" fmla="*/ 0 h 948267"/>
                  <a:gd name="connsiteX3" fmla="*/ 0 w 211666"/>
                  <a:gd name="connsiteY3" fmla="*/ 948267 h 948267"/>
                  <a:gd name="connsiteX4" fmla="*/ 101601 w 211666"/>
                  <a:gd name="connsiteY4" fmla="*/ 939801 h 948267"/>
                  <a:gd name="connsiteX0" fmla="*/ 101601 w 211666"/>
                  <a:gd name="connsiteY0" fmla="*/ 939801 h 948267"/>
                  <a:gd name="connsiteX1" fmla="*/ 160867 w 211666"/>
                  <a:gd name="connsiteY1" fmla="*/ 457200 h 948267"/>
                  <a:gd name="connsiteX2" fmla="*/ 211666 w 211666"/>
                  <a:gd name="connsiteY2" fmla="*/ 50800 h 948267"/>
                  <a:gd name="connsiteX3" fmla="*/ 0 w 211666"/>
                  <a:gd name="connsiteY3" fmla="*/ 0 h 948267"/>
                  <a:gd name="connsiteX4" fmla="*/ 0 w 211666"/>
                  <a:gd name="connsiteY4" fmla="*/ 948267 h 948267"/>
                  <a:gd name="connsiteX5" fmla="*/ 101601 w 211666"/>
                  <a:gd name="connsiteY5" fmla="*/ 939801 h 948267"/>
                  <a:gd name="connsiteX0" fmla="*/ 101601 w 211666"/>
                  <a:gd name="connsiteY0" fmla="*/ 939801 h 948267"/>
                  <a:gd name="connsiteX1" fmla="*/ 135467 w 211666"/>
                  <a:gd name="connsiteY1" fmla="*/ 347133 h 948267"/>
                  <a:gd name="connsiteX2" fmla="*/ 211666 w 211666"/>
                  <a:gd name="connsiteY2" fmla="*/ 50800 h 948267"/>
                  <a:gd name="connsiteX3" fmla="*/ 0 w 211666"/>
                  <a:gd name="connsiteY3" fmla="*/ 0 h 948267"/>
                  <a:gd name="connsiteX4" fmla="*/ 0 w 211666"/>
                  <a:gd name="connsiteY4" fmla="*/ 948267 h 948267"/>
                  <a:gd name="connsiteX5" fmla="*/ 101601 w 211666"/>
                  <a:gd name="connsiteY5" fmla="*/ 939801 h 948267"/>
                  <a:gd name="connsiteX0" fmla="*/ 101601 w 220133"/>
                  <a:gd name="connsiteY0" fmla="*/ 939801 h 948267"/>
                  <a:gd name="connsiteX1" fmla="*/ 135467 w 220133"/>
                  <a:gd name="connsiteY1" fmla="*/ 347133 h 948267"/>
                  <a:gd name="connsiteX2" fmla="*/ 220133 w 220133"/>
                  <a:gd name="connsiteY2" fmla="*/ 50800 h 948267"/>
                  <a:gd name="connsiteX3" fmla="*/ 0 w 220133"/>
                  <a:gd name="connsiteY3" fmla="*/ 0 h 948267"/>
                  <a:gd name="connsiteX4" fmla="*/ 0 w 220133"/>
                  <a:gd name="connsiteY4" fmla="*/ 948267 h 948267"/>
                  <a:gd name="connsiteX5" fmla="*/ 101601 w 220133"/>
                  <a:gd name="connsiteY5" fmla="*/ 939801 h 948267"/>
                  <a:gd name="connsiteX0" fmla="*/ 101601 w 220133"/>
                  <a:gd name="connsiteY0" fmla="*/ 939801 h 948267"/>
                  <a:gd name="connsiteX1" fmla="*/ 194734 w 220133"/>
                  <a:gd name="connsiteY1" fmla="*/ 372533 h 948267"/>
                  <a:gd name="connsiteX2" fmla="*/ 220133 w 220133"/>
                  <a:gd name="connsiteY2" fmla="*/ 50800 h 948267"/>
                  <a:gd name="connsiteX3" fmla="*/ 0 w 220133"/>
                  <a:gd name="connsiteY3" fmla="*/ 0 h 948267"/>
                  <a:gd name="connsiteX4" fmla="*/ 0 w 220133"/>
                  <a:gd name="connsiteY4" fmla="*/ 948267 h 948267"/>
                  <a:gd name="connsiteX5" fmla="*/ 101601 w 220133"/>
                  <a:gd name="connsiteY5" fmla="*/ 939801 h 94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133" h="948267">
                    <a:moveTo>
                      <a:pt x="101601" y="939801"/>
                    </a:moveTo>
                    <a:lnTo>
                      <a:pt x="194734" y="372533"/>
                    </a:lnTo>
                    <a:lnTo>
                      <a:pt x="220133" y="50800"/>
                    </a:lnTo>
                    <a:lnTo>
                      <a:pt x="0" y="0"/>
                    </a:lnTo>
                    <a:lnTo>
                      <a:pt x="0" y="948267"/>
                    </a:lnTo>
                    <a:lnTo>
                      <a:pt x="101601" y="939801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ihandform 33"/>
              <p:cNvSpPr/>
              <p:nvPr/>
            </p:nvSpPr>
            <p:spPr>
              <a:xfrm flipH="1">
                <a:off x="2580824" y="3623337"/>
                <a:ext cx="1098379" cy="2396463"/>
              </a:xfrm>
              <a:custGeom>
                <a:avLst/>
                <a:gdLst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510179 w 1052173"/>
                  <a:gd name="connsiteY6" fmla="*/ 886205 h 2192866"/>
                  <a:gd name="connsiteX7" fmla="*/ 526087 w 1052173"/>
                  <a:gd name="connsiteY7" fmla="*/ 655608 h 2192866"/>
                  <a:gd name="connsiteX8" fmla="*/ 541994 w 1052173"/>
                  <a:gd name="connsiteY8" fmla="*/ 886205 h 2192866"/>
                  <a:gd name="connsiteX9" fmla="*/ 683762 w 1052173"/>
                  <a:gd name="connsiteY9" fmla="*/ 2184399 h 2192866"/>
                  <a:gd name="connsiteX10" fmla="*/ 938142 w 1052173"/>
                  <a:gd name="connsiteY10" fmla="*/ 2192866 h 2192866"/>
                  <a:gd name="connsiteX11" fmla="*/ 1017087 w 1052173"/>
                  <a:gd name="connsiteY11" fmla="*/ 1032933 h 2192866"/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510179 w 1052173"/>
                  <a:gd name="connsiteY6" fmla="*/ 886205 h 2192866"/>
                  <a:gd name="connsiteX7" fmla="*/ 526087 w 1052173"/>
                  <a:gd name="connsiteY7" fmla="*/ 655608 h 2192866"/>
                  <a:gd name="connsiteX8" fmla="*/ 541994 w 1052173"/>
                  <a:gd name="connsiteY8" fmla="*/ 886205 h 2192866"/>
                  <a:gd name="connsiteX9" fmla="*/ 683762 w 1052173"/>
                  <a:gd name="connsiteY9" fmla="*/ 2184399 h 2192866"/>
                  <a:gd name="connsiteX10" fmla="*/ 938142 w 1052173"/>
                  <a:gd name="connsiteY10" fmla="*/ 2192866 h 2192866"/>
                  <a:gd name="connsiteX11" fmla="*/ 1017087 w 1052173"/>
                  <a:gd name="connsiteY11" fmla="*/ 1032933 h 2192866"/>
                  <a:gd name="connsiteX12" fmla="*/ 1052173 w 1052173"/>
                  <a:gd name="connsiteY12" fmla="*/ 0 h 2192866"/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510179 w 1052173"/>
                  <a:gd name="connsiteY6" fmla="*/ 886205 h 2192866"/>
                  <a:gd name="connsiteX7" fmla="*/ 526087 w 1052173"/>
                  <a:gd name="connsiteY7" fmla="*/ 655608 h 2192866"/>
                  <a:gd name="connsiteX8" fmla="*/ 591871 w 1052173"/>
                  <a:gd name="connsiteY8" fmla="*/ 886205 h 2192866"/>
                  <a:gd name="connsiteX9" fmla="*/ 683762 w 1052173"/>
                  <a:gd name="connsiteY9" fmla="*/ 2184399 h 2192866"/>
                  <a:gd name="connsiteX10" fmla="*/ 938142 w 1052173"/>
                  <a:gd name="connsiteY10" fmla="*/ 2192866 h 2192866"/>
                  <a:gd name="connsiteX11" fmla="*/ 1017087 w 1052173"/>
                  <a:gd name="connsiteY11" fmla="*/ 1032933 h 2192866"/>
                  <a:gd name="connsiteX12" fmla="*/ 1052173 w 1052173"/>
                  <a:gd name="connsiteY12" fmla="*/ 0 h 2192866"/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449219 w 1052173"/>
                  <a:gd name="connsiteY6" fmla="*/ 886205 h 2192866"/>
                  <a:gd name="connsiteX7" fmla="*/ 526087 w 1052173"/>
                  <a:gd name="connsiteY7" fmla="*/ 655608 h 2192866"/>
                  <a:gd name="connsiteX8" fmla="*/ 591871 w 1052173"/>
                  <a:gd name="connsiteY8" fmla="*/ 886205 h 2192866"/>
                  <a:gd name="connsiteX9" fmla="*/ 683762 w 1052173"/>
                  <a:gd name="connsiteY9" fmla="*/ 2184399 h 2192866"/>
                  <a:gd name="connsiteX10" fmla="*/ 938142 w 1052173"/>
                  <a:gd name="connsiteY10" fmla="*/ 2192866 h 2192866"/>
                  <a:gd name="connsiteX11" fmla="*/ 1017087 w 1052173"/>
                  <a:gd name="connsiteY11" fmla="*/ 1032933 h 2192866"/>
                  <a:gd name="connsiteX12" fmla="*/ 1052173 w 1052173"/>
                  <a:gd name="connsiteY12" fmla="*/ 0 h 2192866"/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449219 w 1052173"/>
                  <a:gd name="connsiteY6" fmla="*/ 886205 h 2192866"/>
                  <a:gd name="connsiteX7" fmla="*/ 526087 w 1052173"/>
                  <a:gd name="connsiteY7" fmla="*/ 655608 h 2192866"/>
                  <a:gd name="connsiteX8" fmla="*/ 591871 w 1052173"/>
                  <a:gd name="connsiteY8" fmla="*/ 886205 h 2192866"/>
                  <a:gd name="connsiteX9" fmla="*/ 683762 w 1052173"/>
                  <a:gd name="connsiteY9" fmla="*/ 2184399 h 2192866"/>
                  <a:gd name="connsiteX10" fmla="*/ 938142 w 1052173"/>
                  <a:gd name="connsiteY10" fmla="*/ 2192866 h 2192866"/>
                  <a:gd name="connsiteX11" fmla="*/ 1017087 w 1052173"/>
                  <a:gd name="connsiteY11" fmla="*/ 1032933 h 2192866"/>
                  <a:gd name="connsiteX12" fmla="*/ 1052173 w 1052173"/>
                  <a:gd name="connsiteY12" fmla="*/ 0 h 2192866"/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449219 w 1052173"/>
                  <a:gd name="connsiteY6" fmla="*/ 886205 h 2192866"/>
                  <a:gd name="connsiteX7" fmla="*/ 526087 w 1052173"/>
                  <a:gd name="connsiteY7" fmla="*/ 655608 h 2192866"/>
                  <a:gd name="connsiteX8" fmla="*/ 683762 w 1052173"/>
                  <a:gd name="connsiteY8" fmla="*/ 2184399 h 2192866"/>
                  <a:gd name="connsiteX9" fmla="*/ 938142 w 1052173"/>
                  <a:gd name="connsiteY9" fmla="*/ 2192866 h 2192866"/>
                  <a:gd name="connsiteX10" fmla="*/ 1017087 w 1052173"/>
                  <a:gd name="connsiteY10" fmla="*/ 1032933 h 2192866"/>
                  <a:gd name="connsiteX11" fmla="*/ 1052173 w 1052173"/>
                  <a:gd name="connsiteY11" fmla="*/ 0 h 2192866"/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526087 w 1052173"/>
                  <a:gd name="connsiteY6" fmla="*/ 655608 h 2192866"/>
                  <a:gd name="connsiteX7" fmla="*/ 683762 w 1052173"/>
                  <a:gd name="connsiteY7" fmla="*/ 2184399 h 2192866"/>
                  <a:gd name="connsiteX8" fmla="*/ 938142 w 1052173"/>
                  <a:gd name="connsiteY8" fmla="*/ 2192866 h 2192866"/>
                  <a:gd name="connsiteX9" fmla="*/ 1017087 w 1052173"/>
                  <a:gd name="connsiteY9" fmla="*/ 1032933 h 2192866"/>
                  <a:gd name="connsiteX10" fmla="*/ 1052173 w 1052173"/>
                  <a:gd name="connsiteY10" fmla="*/ 0 h 2192866"/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526087 w 1052173"/>
                  <a:gd name="connsiteY6" fmla="*/ 655608 h 2192866"/>
                  <a:gd name="connsiteX7" fmla="*/ 683762 w 1052173"/>
                  <a:gd name="connsiteY7" fmla="*/ 2184399 h 2192866"/>
                  <a:gd name="connsiteX8" fmla="*/ 938142 w 1052173"/>
                  <a:gd name="connsiteY8" fmla="*/ 2192866 h 2192866"/>
                  <a:gd name="connsiteX9" fmla="*/ 1017087 w 1052173"/>
                  <a:gd name="connsiteY9" fmla="*/ 1032933 h 2192866"/>
                  <a:gd name="connsiteX10" fmla="*/ 1052173 w 1052173"/>
                  <a:gd name="connsiteY10" fmla="*/ 0 h 2192866"/>
                  <a:gd name="connsiteX0" fmla="*/ 1052173 w 1066963"/>
                  <a:gd name="connsiteY0" fmla="*/ 0 h 2192866"/>
                  <a:gd name="connsiteX1" fmla="*/ 526087 w 1066963"/>
                  <a:gd name="connsiteY1" fmla="*/ 8190 h 2192866"/>
                  <a:gd name="connsiteX2" fmla="*/ 0 w 1066963"/>
                  <a:gd name="connsiteY2" fmla="*/ 0 h 2192866"/>
                  <a:gd name="connsiteX3" fmla="*/ 35086 w 1066963"/>
                  <a:gd name="connsiteY3" fmla="*/ 1032933 h 2192866"/>
                  <a:gd name="connsiteX4" fmla="*/ 114031 w 1066963"/>
                  <a:gd name="connsiteY4" fmla="*/ 2192866 h 2192866"/>
                  <a:gd name="connsiteX5" fmla="*/ 368411 w 1066963"/>
                  <a:gd name="connsiteY5" fmla="*/ 2184399 h 2192866"/>
                  <a:gd name="connsiteX6" fmla="*/ 526087 w 1066963"/>
                  <a:gd name="connsiteY6" fmla="*/ 655608 h 2192866"/>
                  <a:gd name="connsiteX7" fmla="*/ 683762 w 1066963"/>
                  <a:gd name="connsiteY7" fmla="*/ 2184399 h 2192866"/>
                  <a:gd name="connsiteX8" fmla="*/ 938142 w 1066963"/>
                  <a:gd name="connsiteY8" fmla="*/ 2192866 h 2192866"/>
                  <a:gd name="connsiteX9" fmla="*/ 1066963 w 1066963"/>
                  <a:gd name="connsiteY9" fmla="*/ 1078573 h 2192866"/>
                  <a:gd name="connsiteX10" fmla="*/ 1052173 w 1066963"/>
                  <a:gd name="connsiteY10" fmla="*/ 0 h 2192866"/>
                  <a:gd name="connsiteX0" fmla="*/ 1083589 w 1098379"/>
                  <a:gd name="connsiteY0" fmla="*/ 0 h 2192866"/>
                  <a:gd name="connsiteX1" fmla="*/ 557503 w 1098379"/>
                  <a:gd name="connsiteY1" fmla="*/ 8190 h 2192866"/>
                  <a:gd name="connsiteX2" fmla="*/ 31416 w 1098379"/>
                  <a:gd name="connsiteY2" fmla="*/ 0 h 2192866"/>
                  <a:gd name="connsiteX3" fmla="*/ 0 w 1098379"/>
                  <a:gd name="connsiteY3" fmla="*/ 1063359 h 2192866"/>
                  <a:gd name="connsiteX4" fmla="*/ 145447 w 1098379"/>
                  <a:gd name="connsiteY4" fmla="*/ 2192866 h 2192866"/>
                  <a:gd name="connsiteX5" fmla="*/ 399827 w 1098379"/>
                  <a:gd name="connsiteY5" fmla="*/ 2184399 h 2192866"/>
                  <a:gd name="connsiteX6" fmla="*/ 557503 w 1098379"/>
                  <a:gd name="connsiteY6" fmla="*/ 655608 h 2192866"/>
                  <a:gd name="connsiteX7" fmla="*/ 715178 w 1098379"/>
                  <a:gd name="connsiteY7" fmla="*/ 2184399 h 2192866"/>
                  <a:gd name="connsiteX8" fmla="*/ 969558 w 1098379"/>
                  <a:gd name="connsiteY8" fmla="*/ 2192866 h 2192866"/>
                  <a:gd name="connsiteX9" fmla="*/ 1098379 w 1098379"/>
                  <a:gd name="connsiteY9" fmla="*/ 1078573 h 2192866"/>
                  <a:gd name="connsiteX10" fmla="*/ 1083589 w 1098379"/>
                  <a:gd name="connsiteY10" fmla="*/ 0 h 219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8379" h="2192866">
                    <a:moveTo>
                      <a:pt x="1083589" y="0"/>
                    </a:moveTo>
                    <a:lnTo>
                      <a:pt x="557503" y="8190"/>
                    </a:lnTo>
                    <a:lnTo>
                      <a:pt x="31416" y="0"/>
                    </a:lnTo>
                    <a:lnTo>
                      <a:pt x="0" y="1063359"/>
                    </a:lnTo>
                    <a:lnTo>
                      <a:pt x="145447" y="2192866"/>
                    </a:lnTo>
                    <a:lnTo>
                      <a:pt x="399827" y="2184399"/>
                    </a:lnTo>
                    <a:cubicBezTo>
                      <a:pt x="468503" y="1928189"/>
                      <a:pt x="432901" y="645466"/>
                      <a:pt x="557503" y="655608"/>
                    </a:cubicBezTo>
                    <a:cubicBezTo>
                      <a:pt x="682105" y="665750"/>
                      <a:pt x="646502" y="1928189"/>
                      <a:pt x="715178" y="2184399"/>
                    </a:cubicBezTo>
                    <a:lnTo>
                      <a:pt x="969558" y="2192866"/>
                    </a:lnTo>
                    <a:lnTo>
                      <a:pt x="1098379" y="1078573"/>
                    </a:lnTo>
                    <a:lnTo>
                      <a:pt x="108358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5" name="Gerader Verbinder 34"/>
              <p:cNvCxnSpPr/>
              <p:nvPr/>
            </p:nvCxnSpPr>
            <p:spPr>
              <a:xfrm flipV="1">
                <a:off x="2283376" y="6241049"/>
                <a:ext cx="648522" cy="588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>
              <a:xfrm flipH="1">
                <a:off x="3354672" y="3919669"/>
                <a:ext cx="2931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2621190" y="6103772"/>
                <a:ext cx="61846" cy="724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>
              <a:xfrm>
                <a:off x="2594475" y="6103772"/>
                <a:ext cx="61846" cy="724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uppieren 38"/>
              <p:cNvGrpSpPr/>
              <p:nvPr/>
            </p:nvGrpSpPr>
            <p:grpSpPr>
              <a:xfrm flipH="1">
                <a:off x="3303975" y="6048058"/>
                <a:ext cx="674834" cy="247836"/>
                <a:chOff x="1085949" y="6048058"/>
                <a:chExt cx="674834" cy="247836"/>
              </a:xfrm>
            </p:grpSpPr>
            <p:sp>
              <p:nvSpPr>
                <p:cNvPr id="47" name="Rechteck 199"/>
                <p:cNvSpPr/>
                <p:nvPr/>
              </p:nvSpPr>
              <p:spPr>
                <a:xfrm flipH="1">
                  <a:off x="1085949" y="6048058"/>
                  <a:ext cx="668186" cy="247836"/>
                </a:xfrm>
                <a:custGeom>
                  <a:avLst/>
                  <a:gdLst>
                    <a:gd name="connsiteX0" fmla="*/ 0 w 482920"/>
                    <a:gd name="connsiteY0" fmla="*/ 0 h 209972"/>
                    <a:gd name="connsiteX1" fmla="*/ 482920 w 482920"/>
                    <a:gd name="connsiteY1" fmla="*/ 0 h 209972"/>
                    <a:gd name="connsiteX2" fmla="*/ 482920 w 482920"/>
                    <a:gd name="connsiteY2" fmla="*/ 209972 h 209972"/>
                    <a:gd name="connsiteX3" fmla="*/ 0 w 482920"/>
                    <a:gd name="connsiteY3" fmla="*/ 209972 h 209972"/>
                    <a:gd name="connsiteX4" fmla="*/ 0 w 482920"/>
                    <a:gd name="connsiteY4" fmla="*/ 0 h 209972"/>
                    <a:gd name="connsiteX0" fmla="*/ 0 w 482920"/>
                    <a:gd name="connsiteY0" fmla="*/ 0 h 209972"/>
                    <a:gd name="connsiteX1" fmla="*/ 477169 w 482920"/>
                    <a:gd name="connsiteY1" fmla="*/ 103517 h 209972"/>
                    <a:gd name="connsiteX2" fmla="*/ 482920 w 482920"/>
                    <a:gd name="connsiteY2" fmla="*/ 209972 h 209972"/>
                    <a:gd name="connsiteX3" fmla="*/ 0 w 482920"/>
                    <a:gd name="connsiteY3" fmla="*/ 209972 h 209972"/>
                    <a:gd name="connsiteX4" fmla="*/ 0 w 482920"/>
                    <a:gd name="connsiteY4" fmla="*/ 0 h 209972"/>
                    <a:gd name="connsiteX0" fmla="*/ 0 w 482920"/>
                    <a:gd name="connsiteY0" fmla="*/ 0 h 209972"/>
                    <a:gd name="connsiteX1" fmla="*/ 477169 w 482920"/>
                    <a:gd name="connsiteY1" fmla="*/ 103517 h 209972"/>
                    <a:gd name="connsiteX2" fmla="*/ 482920 w 482920"/>
                    <a:gd name="connsiteY2" fmla="*/ 209972 h 209972"/>
                    <a:gd name="connsiteX3" fmla="*/ 0 w 482920"/>
                    <a:gd name="connsiteY3" fmla="*/ 209972 h 209972"/>
                    <a:gd name="connsiteX4" fmla="*/ 0 w 482920"/>
                    <a:gd name="connsiteY4" fmla="*/ 0 h 209972"/>
                    <a:gd name="connsiteX0" fmla="*/ 0 w 491342"/>
                    <a:gd name="connsiteY0" fmla="*/ 0 h 209972"/>
                    <a:gd name="connsiteX1" fmla="*/ 477169 w 491342"/>
                    <a:gd name="connsiteY1" fmla="*/ 103517 h 209972"/>
                    <a:gd name="connsiteX2" fmla="*/ 482920 w 491342"/>
                    <a:gd name="connsiteY2" fmla="*/ 209972 h 209972"/>
                    <a:gd name="connsiteX3" fmla="*/ 0 w 491342"/>
                    <a:gd name="connsiteY3" fmla="*/ 209972 h 209972"/>
                    <a:gd name="connsiteX4" fmla="*/ 0 w 491342"/>
                    <a:gd name="connsiteY4" fmla="*/ 0 h 209972"/>
                    <a:gd name="connsiteX0" fmla="*/ 0 w 491342"/>
                    <a:gd name="connsiteY0" fmla="*/ 0 h 209972"/>
                    <a:gd name="connsiteX1" fmla="*/ 477169 w 491342"/>
                    <a:gd name="connsiteY1" fmla="*/ 103517 h 209972"/>
                    <a:gd name="connsiteX2" fmla="*/ 482920 w 491342"/>
                    <a:gd name="connsiteY2" fmla="*/ 209972 h 209972"/>
                    <a:gd name="connsiteX3" fmla="*/ 0 w 491342"/>
                    <a:gd name="connsiteY3" fmla="*/ 209972 h 209972"/>
                    <a:gd name="connsiteX4" fmla="*/ 0 w 491342"/>
                    <a:gd name="connsiteY4" fmla="*/ 0 h 209972"/>
                    <a:gd name="connsiteX0" fmla="*/ 0 w 482920"/>
                    <a:gd name="connsiteY0" fmla="*/ 0 h 209972"/>
                    <a:gd name="connsiteX1" fmla="*/ 482920 w 482920"/>
                    <a:gd name="connsiteY1" fmla="*/ 209972 h 209972"/>
                    <a:gd name="connsiteX2" fmla="*/ 0 w 482920"/>
                    <a:gd name="connsiteY2" fmla="*/ 209972 h 209972"/>
                    <a:gd name="connsiteX3" fmla="*/ 0 w 482920"/>
                    <a:gd name="connsiteY3" fmla="*/ 0 h 209972"/>
                    <a:gd name="connsiteX0" fmla="*/ 0 w 484294"/>
                    <a:gd name="connsiteY0" fmla="*/ 0 h 209972"/>
                    <a:gd name="connsiteX1" fmla="*/ 482920 w 484294"/>
                    <a:gd name="connsiteY1" fmla="*/ 209972 h 209972"/>
                    <a:gd name="connsiteX2" fmla="*/ 0 w 484294"/>
                    <a:gd name="connsiteY2" fmla="*/ 209972 h 209972"/>
                    <a:gd name="connsiteX3" fmla="*/ 0 w 484294"/>
                    <a:gd name="connsiteY3" fmla="*/ 0 h 209972"/>
                    <a:gd name="connsiteX0" fmla="*/ 0 w 502373"/>
                    <a:gd name="connsiteY0" fmla="*/ 0 h 209972"/>
                    <a:gd name="connsiteX1" fmla="*/ 482920 w 502373"/>
                    <a:gd name="connsiteY1" fmla="*/ 209972 h 209972"/>
                    <a:gd name="connsiteX2" fmla="*/ 0 w 502373"/>
                    <a:gd name="connsiteY2" fmla="*/ 209972 h 209972"/>
                    <a:gd name="connsiteX3" fmla="*/ 0 w 502373"/>
                    <a:gd name="connsiteY3" fmla="*/ 0 h 209972"/>
                    <a:gd name="connsiteX0" fmla="*/ 0 w 430269"/>
                    <a:gd name="connsiteY0" fmla="*/ 0 h 209972"/>
                    <a:gd name="connsiteX1" fmla="*/ 408158 w 430269"/>
                    <a:gd name="connsiteY1" fmla="*/ 209972 h 209972"/>
                    <a:gd name="connsiteX2" fmla="*/ 0 w 430269"/>
                    <a:gd name="connsiteY2" fmla="*/ 209972 h 209972"/>
                    <a:gd name="connsiteX3" fmla="*/ 0 w 430269"/>
                    <a:gd name="connsiteY3" fmla="*/ 0 h 209972"/>
                    <a:gd name="connsiteX0" fmla="*/ 0 w 430269"/>
                    <a:gd name="connsiteY0" fmla="*/ 0 h 209972"/>
                    <a:gd name="connsiteX1" fmla="*/ 408158 w 430269"/>
                    <a:gd name="connsiteY1" fmla="*/ 209972 h 209972"/>
                    <a:gd name="connsiteX2" fmla="*/ 0 w 430269"/>
                    <a:gd name="connsiteY2" fmla="*/ 209972 h 209972"/>
                    <a:gd name="connsiteX3" fmla="*/ 0 w 430269"/>
                    <a:gd name="connsiteY3" fmla="*/ 0 h 209972"/>
                    <a:gd name="connsiteX0" fmla="*/ 12780 w 443049"/>
                    <a:gd name="connsiteY0" fmla="*/ 0 h 209972"/>
                    <a:gd name="connsiteX1" fmla="*/ 420938 w 443049"/>
                    <a:gd name="connsiteY1" fmla="*/ 209972 h 209972"/>
                    <a:gd name="connsiteX2" fmla="*/ 12780 w 443049"/>
                    <a:gd name="connsiteY2" fmla="*/ 209972 h 209972"/>
                    <a:gd name="connsiteX3" fmla="*/ 12780 w 443049"/>
                    <a:gd name="connsiteY3" fmla="*/ 0 h 209972"/>
                    <a:gd name="connsiteX0" fmla="*/ 12780 w 424800"/>
                    <a:gd name="connsiteY0" fmla="*/ 10357 h 220329"/>
                    <a:gd name="connsiteX1" fmla="*/ 206473 w 424800"/>
                    <a:gd name="connsiteY1" fmla="*/ 51568 h 220329"/>
                    <a:gd name="connsiteX2" fmla="*/ 420938 w 424800"/>
                    <a:gd name="connsiteY2" fmla="*/ 220329 h 220329"/>
                    <a:gd name="connsiteX3" fmla="*/ 12780 w 424800"/>
                    <a:gd name="connsiteY3" fmla="*/ 220329 h 220329"/>
                    <a:gd name="connsiteX4" fmla="*/ 12780 w 424800"/>
                    <a:gd name="connsiteY4" fmla="*/ 10357 h 220329"/>
                    <a:gd name="connsiteX0" fmla="*/ 12780 w 424800"/>
                    <a:gd name="connsiteY0" fmla="*/ 2426 h 212398"/>
                    <a:gd name="connsiteX1" fmla="*/ 206473 w 424800"/>
                    <a:gd name="connsiteY1" fmla="*/ 43637 h 212398"/>
                    <a:gd name="connsiteX2" fmla="*/ 420938 w 424800"/>
                    <a:gd name="connsiteY2" fmla="*/ 212398 h 212398"/>
                    <a:gd name="connsiteX3" fmla="*/ 12780 w 424800"/>
                    <a:gd name="connsiteY3" fmla="*/ 212398 h 212398"/>
                    <a:gd name="connsiteX4" fmla="*/ 12780 w 424800"/>
                    <a:gd name="connsiteY4" fmla="*/ 2426 h 212398"/>
                    <a:gd name="connsiteX0" fmla="*/ 12780 w 454213"/>
                    <a:gd name="connsiteY0" fmla="*/ 2426 h 212398"/>
                    <a:gd name="connsiteX1" fmla="*/ 206473 w 454213"/>
                    <a:gd name="connsiteY1" fmla="*/ 43637 h 212398"/>
                    <a:gd name="connsiteX2" fmla="*/ 420938 w 454213"/>
                    <a:gd name="connsiteY2" fmla="*/ 212398 h 212398"/>
                    <a:gd name="connsiteX3" fmla="*/ 12780 w 454213"/>
                    <a:gd name="connsiteY3" fmla="*/ 212398 h 212398"/>
                    <a:gd name="connsiteX4" fmla="*/ 12780 w 454213"/>
                    <a:gd name="connsiteY4" fmla="*/ 2426 h 212398"/>
                    <a:gd name="connsiteX0" fmla="*/ 12780 w 454213"/>
                    <a:gd name="connsiteY0" fmla="*/ 22200 h 232172"/>
                    <a:gd name="connsiteX1" fmla="*/ 206473 w 454213"/>
                    <a:gd name="connsiteY1" fmla="*/ 63411 h 232172"/>
                    <a:gd name="connsiteX2" fmla="*/ 420938 w 454213"/>
                    <a:gd name="connsiteY2" fmla="*/ 232172 h 232172"/>
                    <a:gd name="connsiteX3" fmla="*/ 12780 w 454213"/>
                    <a:gd name="connsiteY3" fmla="*/ 232172 h 232172"/>
                    <a:gd name="connsiteX4" fmla="*/ 12780 w 454213"/>
                    <a:gd name="connsiteY4" fmla="*/ 22200 h 232172"/>
                    <a:gd name="connsiteX0" fmla="*/ 12780 w 442569"/>
                    <a:gd name="connsiteY0" fmla="*/ 28400 h 238372"/>
                    <a:gd name="connsiteX1" fmla="*/ 166590 w 442569"/>
                    <a:gd name="connsiteY1" fmla="*/ 56044 h 238372"/>
                    <a:gd name="connsiteX2" fmla="*/ 420938 w 442569"/>
                    <a:gd name="connsiteY2" fmla="*/ 238372 h 238372"/>
                    <a:gd name="connsiteX3" fmla="*/ 12780 w 442569"/>
                    <a:gd name="connsiteY3" fmla="*/ 238372 h 238372"/>
                    <a:gd name="connsiteX4" fmla="*/ 12780 w 442569"/>
                    <a:gd name="connsiteY4" fmla="*/ 28400 h 238372"/>
                    <a:gd name="connsiteX0" fmla="*/ 12780 w 442569"/>
                    <a:gd name="connsiteY0" fmla="*/ 5244 h 215216"/>
                    <a:gd name="connsiteX1" fmla="*/ 166590 w 442569"/>
                    <a:gd name="connsiteY1" fmla="*/ 32888 h 215216"/>
                    <a:gd name="connsiteX2" fmla="*/ 420938 w 442569"/>
                    <a:gd name="connsiteY2" fmla="*/ 215216 h 215216"/>
                    <a:gd name="connsiteX3" fmla="*/ 12780 w 442569"/>
                    <a:gd name="connsiteY3" fmla="*/ 215216 h 215216"/>
                    <a:gd name="connsiteX4" fmla="*/ 12780 w 442569"/>
                    <a:gd name="connsiteY4" fmla="*/ 5244 h 215216"/>
                    <a:gd name="connsiteX0" fmla="*/ 12780 w 429534"/>
                    <a:gd name="connsiteY0" fmla="*/ 5244 h 215216"/>
                    <a:gd name="connsiteX1" fmla="*/ 166590 w 429534"/>
                    <a:gd name="connsiteY1" fmla="*/ 32888 h 215216"/>
                    <a:gd name="connsiteX2" fmla="*/ 420938 w 429534"/>
                    <a:gd name="connsiteY2" fmla="*/ 215216 h 215216"/>
                    <a:gd name="connsiteX3" fmla="*/ 12780 w 429534"/>
                    <a:gd name="connsiteY3" fmla="*/ 215216 h 215216"/>
                    <a:gd name="connsiteX4" fmla="*/ 12780 w 429534"/>
                    <a:gd name="connsiteY4" fmla="*/ 5244 h 215216"/>
                    <a:gd name="connsiteX0" fmla="*/ 12780 w 457308"/>
                    <a:gd name="connsiteY0" fmla="*/ 5244 h 220642"/>
                    <a:gd name="connsiteX1" fmla="*/ 166590 w 457308"/>
                    <a:gd name="connsiteY1" fmla="*/ 32888 h 220642"/>
                    <a:gd name="connsiteX2" fmla="*/ 454524 w 457308"/>
                    <a:gd name="connsiteY2" fmla="*/ 220642 h 220642"/>
                    <a:gd name="connsiteX3" fmla="*/ 12780 w 457308"/>
                    <a:gd name="connsiteY3" fmla="*/ 215216 h 220642"/>
                    <a:gd name="connsiteX4" fmla="*/ 12780 w 457308"/>
                    <a:gd name="connsiteY4" fmla="*/ 5244 h 220642"/>
                    <a:gd name="connsiteX0" fmla="*/ 12780 w 532180"/>
                    <a:gd name="connsiteY0" fmla="*/ 5244 h 237239"/>
                    <a:gd name="connsiteX1" fmla="*/ 166590 w 532180"/>
                    <a:gd name="connsiteY1" fmla="*/ 32888 h 237239"/>
                    <a:gd name="connsiteX2" fmla="*/ 454524 w 532180"/>
                    <a:gd name="connsiteY2" fmla="*/ 220642 h 237239"/>
                    <a:gd name="connsiteX3" fmla="*/ 12780 w 532180"/>
                    <a:gd name="connsiteY3" fmla="*/ 215216 h 237239"/>
                    <a:gd name="connsiteX4" fmla="*/ 12780 w 532180"/>
                    <a:gd name="connsiteY4" fmla="*/ 5244 h 237239"/>
                    <a:gd name="connsiteX0" fmla="*/ 12780 w 532180"/>
                    <a:gd name="connsiteY0" fmla="*/ 5244 h 237239"/>
                    <a:gd name="connsiteX1" fmla="*/ 166590 w 532180"/>
                    <a:gd name="connsiteY1" fmla="*/ 32888 h 237239"/>
                    <a:gd name="connsiteX2" fmla="*/ 454524 w 532180"/>
                    <a:gd name="connsiteY2" fmla="*/ 220642 h 237239"/>
                    <a:gd name="connsiteX3" fmla="*/ 12780 w 532180"/>
                    <a:gd name="connsiteY3" fmla="*/ 215216 h 237239"/>
                    <a:gd name="connsiteX4" fmla="*/ 12780 w 532180"/>
                    <a:gd name="connsiteY4" fmla="*/ 5244 h 237239"/>
                    <a:gd name="connsiteX0" fmla="*/ 12780 w 516927"/>
                    <a:gd name="connsiteY0" fmla="*/ 5244 h 220642"/>
                    <a:gd name="connsiteX1" fmla="*/ 166590 w 516927"/>
                    <a:gd name="connsiteY1" fmla="*/ 32888 h 220642"/>
                    <a:gd name="connsiteX2" fmla="*/ 454524 w 516927"/>
                    <a:gd name="connsiteY2" fmla="*/ 220642 h 220642"/>
                    <a:gd name="connsiteX3" fmla="*/ 12780 w 516927"/>
                    <a:gd name="connsiteY3" fmla="*/ 215216 h 220642"/>
                    <a:gd name="connsiteX4" fmla="*/ 12780 w 516927"/>
                    <a:gd name="connsiteY4" fmla="*/ 5244 h 220642"/>
                    <a:gd name="connsiteX0" fmla="*/ 12780 w 516927"/>
                    <a:gd name="connsiteY0" fmla="*/ 5244 h 231742"/>
                    <a:gd name="connsiteX1" fmla="*/ 166590 w 516927"/>
                    <a:gd name="connsiteY1" fmla="*/ 32888 h 231742"/>
                    <a:gd name="connsiteX2" fmla="*/ 454524 w 516927"/>
                    <a:gd name="connsiteY2" fmla="*/ 220642 h 231742"/>
                    <a:gd name="connsiteX3" fmla="*/ 123525 w 516927"/>
                    <a:gd name="connsiteY3" fmla="*/ 210479 h 231742"/>
                    <a:gd name="connsiteX4" fmla="*/ 12780 w 516927"/>
                    <a:gd name="connsiteY4" fmla="*/ 215216 h 231742"/>
                    <a:gd name="connsiteX5" fmla="*/ 12780 w 516927"/>
                    <a:gd name="connsiteY5" fmla="*/ 5244 h 231742"/>
                    <a:gd name="connsiteX0" fmla="*/ 12780 w 516927"/>
                    <a:gd name="connsiteY0" fmla="*/ 5244 h 229107"/>
                    <a:gd name="connsiteX1" fmla="*/ 166590 w 516927"/>
                    <a:gd name="connsiteY1" fmla="*/ 32888 h 229107"/>
                    <a:gd name="connsiteX2" fmla="*/ 454524 w 516927"/>
                    <a:gd name="connsiteY2" fmla="*/ 220642 h 229107"/>
                    <a:gd name="connsiteX3" fmla="*/ 123525 w 516927"/>
                    <a:gd name="connsiteY3" fmla="*/ 210479 h 229107"/>
                    <a:gd name="connsiteX4" fmla="*/ 12780 w 516927"/>
                    <a:gd name="connsiteY4" fmla="*/ 215216 h 229107"/>
                    <a:gd name="connsiteX5" fmla="*/ 12780 w 516927"/>
                    <a:gd name="connsiteY5" fmla="*/ 5244 h 229107"/>
                    <a:gd name="connsiteX0" fmla="*/ 12780 w 516927"/>
                    <a:gd name="connsiteY0" fmla="*/ 5244 h 241934"/>
                    <a:gd name="connsiteX1" fmla="*/ 166590 w 516927"/>
                    <a:gd name="connsiteY1" fmla="*/ 32888 h 241934"/>
                    <a:gd name="connsiteX2" fmla="*/ 454524 w 516927"/>
                    <a:gd name="connsiteY2" fmla="*/ 220642 h 241934"/>
                    <a:gd name="connsiteX3" fmla="*/ 123525 w 516927"/>
                    <a:gd name="connsiteY3" fmla="*/ 210479 h 241934"/>
                    <a:gd name="connsiteX4" fmla="*/ 12780 w 516927"/>
                    <a:gd name="connsiteY4" fmla="*/ 215216 h 241934"/>
                    <a:gd name="connsiteX5" fmla="*/ 12780 w 516927"/>
                    <a:gd name="connsiteY5" fmla="*/ 5244 h 241934"/>
                    <a:gd name="connsiteX0" fmla="*/ 12780 w 516927"/>
                    <a:gd name="connsiteY0" fmla="*/ 5244 h 238728"/>
                    <a:gd name="connsiteX1" fmla="*/ 166590 w 516927"/>
                    <a:gd name="connsiteY1" fmla="*/ 32888 h 238728"/>
                    <a:gd name="connsiteX2" fmla="*/ 454524 w 516927"/>
                    <a:gd name="connsiteY2" fmla="*/ 220642 h 238728"/>
                    <a:gd name="connsiteX3" fmla="*/ 123525 w 516927"/>
                    <a:gd name="connsiteY3" fmla="*/ 210479 h 238728"/>
                    <a:gd name="connsiteX4" fmla="*/ 12780 w 516927"/>
                    <a:gd name="connsiteY4" fmla="*/ 215216 h 238728"/>
                    <a:gd name="connsiteX5" fmla="*/ 12780 w 516927"/>
                    <a:gd name="connsiteY5" fmla="*/ 5244 h 238728"/>
                    <a:gd name="connsiteX0" fmla="*/ 12780 w 516927"/>
                    <a:gd name="connsiteY0" fmla="*/ 5244 h 232105"/>
                    <a:gd name="connsiteX1" fmla="*/ 166590 w 516927"/>
                    <a:gd name="connsiteY1" fmla="*/ 32888 h 232105"/>
                    <a:gd name="connsiteX2" fmla="*/ 454524 w 516927"/>
                    <a:gd name="connsiteY2" fmla="*/ 220642 h 232105"/>
                    <a:gd name="connsiteX3" fmla="*/ 123525 w 516927"/>
                    <a:gd name="connsiteY3" fmla="*/ 210479 h 232105"/>
                    <a:gd name="connsiteX4" fmla="*/ 12780 w 516927"/>
                    <a:gd name="connsiteY4" fmla="*/ 215216 h 232105"/>
                    <a:gd name="connsiteX5" fmla="*/ 12780 w 516927"/>
                    <a:gd name="connsiteY5" fmla="*/ 5244 h 232105"/>
                    <a:gd name="connsiteX0" fmla="*/ 12780 w 516927"/>
                    <a:gd name="connsiteY0" fmla="*/ 5244 h 224471"/>
                    <a:gd name="connsiteX1" fmla="*/ 166590 w 516927"/>
                    <a:gd name="connsiteY1" fmla="*/ 32888 h 224471"/>
                    <a:gd name="connsiteX2" fmla="*/ 454524 w 516927"/>
                    <a:gd name="connsiteY2" fmla="*/ 220642 h 224471"/>
                    <a:gd name="connsiteX3" fmla="*/ 121052 w 516927"/>
                    <a:gd name="connsiteY3" fmla="*/ 192774 h 224471"/>
                    <a:gd name="connsiteX4" fmla="*/ 12780 w 516927"/>
                    <a:gd name="connsiteY4" fmla="*/ 215216 h 224471"/>
                    <a:gd name="connsiteX5" fmla="*/ 12780 w 516927"/>
                    <a:gd name="connsiteY5" fmla="*/ 5244 h 224471"/>
                    <a:gd name="connsiteX0" fmla="*/ 12780 w 516927"/>
                    <a:gd name="connsiteY0" fmla="*/ 5244 h 227689"/>
                    <a:gd name="connsiteX1" fmla="*/ 166590 w 516927"/>
                    <a:gd name="connsiteY1" fmla="*/ 32888 h 227689"/>
                    <a:gd name="connsiteX2" fmla="*/ 454524 w 516927"/>
                    <a:gd name="connsiteY2" fmla="*/ 220642 h 227689"/>
                    <a:gd name="connsiteX3" fmla="*/ 121052 w 516927"/>
                    <a:gd name="connsiteY3" fmla="*/ 192774 h 227689"/>
                    <a:gd name="connsiteX4" fmla="*/ 12780 w 516927"/>
                    <a:gd name="connsiteY4" fmla="*/ 215216 h 227689"/>
                    <a:gd name="connsiteX5" fmla="*/ 12780 w 516927"/>
                    <a:gd name="connsiteY5" fmla="*/ 5244 h 227689"/>
                    <a:gd name="connsiteX0" fmla="*/ 12780 w 516927"/>
                    <a:gd name="connsiteY0" fmla="*/ 5244 h 227689"/>
                    <a:gd name="connsiteX1" fmla="*/ 166590 w 516927"/>
                    <a:gd name="connsiteY1" fmla="*/ 32888 h 227689"/>
                    <a:gd name="connsiteX2" fmla="*/ 454524 w 516927"/>
                    <a:gd name="connsiteY2" fmla="*/ 220642 h 227689"/>
                    <a:gd name="connsiteX3" fmla="*/ 121052 w 516927"/>
                    <a:gd name="connsiteY3" fmla="*/ 192774 h 227689"/>
                    <a:gd name="connsiteX4" fmla="*/ 12780 w 516927"/>
                    <a:gd name="connsiteY4" fmla="*/ 200462 h 227689"/>
                    <a:gd name="connsiteX5" fmla="*/ 12780 w 516927"/>
                    <a:gd name="connsiteY5" fmla="*/ 5244 h 227689"/>
                    <a:gd name="connsiteX0" fmla="*/ 12780 w 516927"/>
                    <a:gd name="connsiteY0" fmla="*/ 5244 h 228739"/>
                    <a:gd name="connsiteX1" fmla="*/ 166590 w 516927"/>
                    <a:gd name="connsiteY1" fmla="*/ 32888 h 228739"/>
                    <a:gd name="connsiteX2" fmla="*/ 454524 w 516927"/>
                    <a:gd name="connsiteY2" fmla="*/ 220642 h 228739"/>
                    <a:gd name="connsiteX3" fmla="*/ 121052 w 516927"/>
                    <a:gd name="connsiteY3" fmla="*/ 192774 h 228739"/>
                    <a:gd name="connsiteX4" fmla="*/ 12780 w 516927"/>
                    <a:gd name="connsiteY4" fmla="*/ 200462 h 228739"/>
                    <a:gd name="connsiteX5" fmla="*/ 12780 w 516927"/>
                    <a:gd name="connsiteY5" fmla="*/ 5244 h 228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6927" h="228739">
                      <a:moveTo>
                        <a:pt x="12780" y="5244"/>
                      </a:moveTo>
                      <a:cubicBezTo>
                        <a:pt x="45062" y="-22883"/>
                        <a:pt x="53284" y="73239"/>
                        <a:pt x="166590" y="32888"/>
                      </a:cubicBezTo>
                      <a:cubicBezTo>
                        <a:pt x="495787" y="118683"/>
                        <a:pt x="595932" y="170334"/>
                        <a:pt x="454524" y="220642"/>
                      </a:cubicBezTo>
                      <a:cubicBezTo>
                        <a:pt x="395405" y="253192"/>
                        <a:pt x="127892" y="175973"/>
                        <a:pt x="121052" y="192774"/>
                      </a:cubicBezTo>
                      <a:cubicBezTo>
                        <a:pt x="106791" y="227279"/>
                        <a:pt x="13922" y="216963"/>
                        <a:pt x="12780" y="200462"/>
                      </a:cubicBezTo>
                      <a:cubicBezTo>
                        <a:pt x="-15975" y="130471"/>
                        <a:pt x="12780" y="75235"/>
                        <a:pt x="12780" y="5244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8" name="Gerader Verbinder 47"/>
                <p:cNvCxnSpPr/>
                <p:nvPr/>
              </p:nvCxnSpPr>
              <p:spPr>
                <a:xfrm flipV="1">
                  <a:off x="1112261" y="6241049"/>
                  <a:ext cx="648522" cy="588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Gerader Verbinder 48"/>
                <p:cNvCxnSpPr/>
                <p:nvPr/>
              </p:nvCxnSpPr>
              <p:spPr>
                <a:xfrm>
                  <a:off x="1450075" y="6103772"/>
                  <a:ext cx="61846" cy="7249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r Verbinder 49"/>
                <p:cNvCxnSpPr/>
                <p:nvPr/>
              </p:nvCxnSpPr>
              <p:spPr>
                <a:xfrm>
                  <a:off x="1423360" y="6103772"/>
                  <a:ext cx="61846" cy="7249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Freihandform 39"/>
              <p:cNvSpPr/>
              <p:nvPr/>
            </p:nvSpPr>
            <p:spPr>
              <a:xfrm>
                <a:off x="3015288" y="1948981"/>
                <a:ext cx="178515" cy="358496"/>
              </a:xfrm>
              <a:custGeom>
                <a:avLst/>
                <a:gdLst>
                  <a:gd name="connsiteX0" fmla="*/ 0 w 259753"/>
                  <a:gd name="connsiteY0" fmla="*/ 0 h 365360"/>
                  <a:gd name="connsiteX1" fmla="*/ 96 w 259753"/>
                  <a:gd name="connsiteY1" fmla="*/ 0 h 365360"/>
                  <a:gd name="connsiteX2" fmla="*/ 10206 w 259753"/>
                  <a:gd name="connsiteY2" fmla="*/ 50080 h 365360"/>
                  <a:gd name="connsiteX3" fmla="*/ 129877 w 259753"/>
                  <a:gd name="connsiteY3" fmla="*/ 129403 h 365360"/>
                  <a:gd name="connsiteX4" fmla="*/ 249548 w 259753"/>
                  <a:gd name="connsiteY4" fmla="*/ 50080 h 365360"/>
                  <a:gd name="connsiteX5" fmla="*/ 259658 w 259753"/>
                  <a:gd name="connsiteY5" fmla="*/ 0 h 365360"/>
                  <a:gd name="connsiteX6" fmla="*/ 259753 w 259753"/>
                  <a:gd name="connsiteY6" fmla="*/ 0 h 365360"/>
                  <a:gd name="connsiteX7" fmla="*/ 259753 w 259753"/>
                  <a:gd name="connsiteY7" fmla="*/ 365360 h 365360"/>
                  <a:gd name="connsiteX8" fmla="*/ 0 w 259753"/>
                  <a:gd name="connsiteY8" fmla="*/ 365360 h 365360"/>
                  <a:gd name="connsiteX9" fmla="*/ 0 w 259753"/>
                  <a:gd name="connsiteY9" fmla="*/ 0 h 365360"/>
                  <a:gd name="connsiteX0" fmla="*/ 0 w 259753"/>
                  <a:gd name="connsiteY0" fmla="*/ 0 h 574055"/>
                  <a:gd name="connsiteX1" fmla="*/ 96 w 259753"/>
                  <a:gd name="connsiteY1" fmla="*/ 0 h 574055"/>
                  <a:gd name="connsiteX2" fmla="*/ 10206 w 259753"/>
                  <a:gd name="connsiteY2" fmla="*/ 50080 h 574055"/>
                  <a:gd name="connsiteX3" fmla="*/ 129877 w 259753"/>
                  <a:gd name="connsiteY3" fmla="*/ 129403 h 574055"/>
                  <a:gd name="connsiteX4" fmla="*/ 249548 w 259753"/>
                  <a:gd name="connsiteY4" fmla="*/ 50080 h 574055"/>
                  <a:gd name="connsiteX5" fmla="*/ 259658 w 259753"/>
                  <a:gd name="connsiteY5" fmla="*/ 0 h 574055"/>
                  <a:gd name="connsiteX6" fmla="*/ 259753 w 259753"/>
                  <a:gd name="connsiteY6" fmla="*/ 0 h 574055"/>
                  <a:gd name="connsiteX7" fmla="*/ 259753 w 259753"/>
                  <a:gd name="connsiteY7" fmla="*/ 574055 h 574055"/>
                  <a:gd name="connsiteX8" fmla="*/ 0 w 259753"/>
                  <a:gd name="connsiteY8" fmla="*/ 365360 h 574055"/>
                  <a:gd name="connsiteX9" fmla="*/ 0 w 259753"/>
                  <a:gd name="connsiteY9" fmla="*/ 0 h 574055"/>
                  <a:gd name="connsiteX0" fmla="*/ 29812 w 289565"/>
                  <a:gd name="connsiteY0" fmla="*/ 0 h 581508"/>
                  <a:gd name="connsiteX1" fmla="*/ 29908 w 289565"/>
                  <a:gd name="connsiteY1" fmla="*/ 0 h 581508"/>
                  <a:gd name="connsiteX2" fmla="*/ 40018 w 289565"/>
                  <a:gd name="connsiteY2" fmla="*/ 50080 h 581508"/>
                  <a:gd name="connsiteX3" fmla="*/ 159689 w 289565"/>
                  <a:gd name="connsiteY3" fmla="*/ 129403 h 581508"/>
                  <a:gd name="connsiteX4" fmla="*/ 279360 w 289565"/>
                  <a:gd name="connsiteY4" fmla="*/ 50080 h 581508"/>
                  <a:gd name="connsiteX5" fmla="*/ 289470 w 289565"/>
                  <a:gd name="connsiteY5" fmla="*/ 0 h 581508"/>
                  <a:gd name="connsiteX6" fmla="*/ 289565 w 289565"/>
                  <a:gd name="connsiteY6" fmla="*/ 0 h 581508"/>
                  <a:gd name="connsiteX7" fmla="*/ 289565 w 289565"/>
                  <a:gd name="connsiteY7" fmla="*/ 574055 h 581508"/>
                  <a:gd name="connsiteX8" fmla="*/ 0 w 289565"/>
                  <a:gd name="connsiteY8" fmla="*/ 581508 h 581508"/>
                  <a:gd name="connsiteX9" fmla="*/ 29812 w 289565"/>
                  <a:gd name="connsiteY9" fmla="*/ 0 h 5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565" h="581508">
                    <a:moveTo>
                      <a:pt x="29812" y="0"/>
                    </a:moveTo>
                    <a:lnTo>
                      <a:pt x="29908" y="0"/>
                    </a:lnTo>
                    <a:lnTo>
                      <a:pt x="40018" y="50080"/>
                    </a:lnTo>
                    <a:cubicBezTo>
                      <a:pt x="59735" y="96695"/>
                      <a:pt x="105892" y="129403"/>
                      <a:pt x="159689" y="129403"/>
                    </a:cubicBezTo>
                    <a:cubicBezTo>
                      <a:pt x="213486" y="129403"/>
                      <a:pt x="259643" y="96695"/>
                      <a:pt x="279360" y="50080"/>
                    </a:cubicBezTo>
                    <a:lnTo>
                      <a:pt x="289470" y="0"/>
                    </a:lnTo>
                    <a:lnTo>
                      <a:pt x="289565" y="0"/>
                    </a:lnTo>
                    <a:lnTo>
                      <a:pt x="289565" y="574055"/>
                    </a:lnTo>
                    <a:lnTo>
                      <a:pt x="0" y="581508"/>
                    </a:lnTo>
                    <a:lnTo>
                      <a:pt x="298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ihandform 40"/>
              <p:cNvSpPr/>
              <p:nvPr/>
            </p:nvSpPr>
            <p:spPr>
              <a:xfrm flipH="1">
                <a:off x="2159798" y="1947048"/>
                <a:ext cx="1898955" cy="1794933"/>
              </a:xfrm>
              <a:custGeom>
                <a:avLst/>
                <a:gdLst>
                  <a:gd name="connsiteX0" fmla="*/ 1009840 w 1797241"/>
                  <a:gd name="connsiteY0" fmla="*/ 0 h 1794933"/>
                  <a:gd name="connsiteX1" fmla="*/ 899774 w 1797241"/>
                  <a:gd name="connsiteY1" fmla="*/ 270932 h 1794933"/>
                  <a:gd name="connsiteX2" fmla="*/ 898621 w 1797241"/>
                  <a:gd name="connsiteY2" fmla="*/ 374748 h 1794933"/>
                  <a:gd name="connsiteX3" fmla="*/ 897467 w 1797241"/>
                  <a:gd name="connsiteY3" fmla="*/ 270932 h 1794933"/>
                  <a:gd name="connsiteX4" fmla="*/ 787401 w 1797241"/>
                  <a:gd name="connsiteY4" fmla="*/ 0 h 1794933"/>
                  <a:gd name="connsiteX5" fmla="*/ 0 w 1797241"/>
                  <a:gd name="connsiteY5" fmla="*/ 685800 h 1794933"/>
                  <a:gd name="connsiteX6" fmla="*/ 330200 w 1797241"/>
                  <a:gd name="connsiteY6" fmla="*/ 863600 h 1794933"/>
                  <a:gd name="connsiteX7" fmla="*/ 457200 w 1797241"/>
                  <a:gd name="connsiteY7" fmla="*/ 575733 h 1794933"/>
                  <a:gd name="connsiteX8" fmla="*/ 330200 w 1797241"/>
                  <a:gd name="connsiteY8" fmla="*/ 1794933 h 1794933"/>
                  <a:gd name="connsiteX9" fmla="*/ 874374 w 1797241"/>
                  <a:gd name="connsiteY9" fmla="*/ 1794933 h 1794933"/>
                  <a:gd name="connsiteX10" fmla="*/ 882841 w 1797241"/>
                  <a:gd name="connsiteY10" fmla="*/ 1794933 h 1794933"/>
                  <a:gd name="connsiteX11" fmla="*/ 914400 w 1797241"/>
                  <a:gd name="connsiteY11" fmla="*/ 1794933 h 1794933"/>
                  <a:gd name="connsiteX12" fmla="*/ 922867 w 1797241"/>
                  <a:gd name="connsiteY12" fmla="*/ 1794933 h 1794933"/>
                  <a:gd name="connsiteX13" fmla="*/ 1467041 w 1797241"/>
                  <a:gd name="connsiteY13" fmla="*/ 1794933 h 1794933"/>
                  <a:gd name="connsiteX14" fmla="*/ 1340041 w 1797241"/>
                  <a:gd name="connsiteY14" fmla="*/ 575733 h 1794933"/>
                  <a:gd name="connsiteX15" fmla="*/ 1467041 w 1797241"/>
                  <a:gd name="connsiteY15" fmla="*/ 863600 h 1794933"/>
                  <a:gd name="connsiteX16" fmla="*/ 1797241 w 1797241"/>
                  <a:gd name="connsiteY16" fmla="*/ 685800 h 1794933"/>
                  <a:gd name="connsiteX17" fmla="*/ 1009840 w 1797241"/>
                  <a:gd name="connsiteY17" fmla="*/ 0 h 1794933"/>
                  <a:gd name="connsiteX0" fmla="*/ 1009840 w 1797241"/>
                  <a:gd name="connsiteY0" fmla="*/ 0 h 1794933"/>
                  <a:gd name="connsiteX1" fmla="*/ 899774 w 1797241"/>
                  <a:gd name="connsiteY1" fmla="*/ 270932 h 1794933"/>
                  <a:gd name="connsiteX2" fmla="*/ 897467 w 1797241"/>
                  <a:gd name="connsiteY2" fmla="*/ 270932 h 1794933"/>
                  <a:gd name="connsiteX3" fmla="*/ 787401 w 1797241"/>
                  <a:gd name="connsiteY3" fmla="*/ 0 h 1794933"/>
                  <a:gd name="connsiteX4" fmla="*/ 0 w 1797241"/>
                  <a:gd name="connsiteY4" fmla="*/ 685800 h 1794933"/>
                  <a:gd name="connsiteX5" fmla="*/ 330200 w 1797241"/>
                  <a:gd name="connsiteY5" fmla="*/ 863600 h 1794933"/>
                  <a:gd name="connsiteX6" fmla="*/ 457200 w 1797241"/>
                  <a:gd name="connsiteY6" fmla="*/ 575733 h 1794933"/>
                  <a:gd name="connsiteX7" fmla="*/ 330200 w 1797241"/>
                  <a:gd name="connsiteY7" fmla="*/ 1794933 h 1794933"/>
                  <a:gd name="connsiteX8" fmla="*/ 874374 w 1797241"/>
                  <a:gd name="connsiteY8" fmla="*/ 1794933 h 1794933"/>
                  <a:gd name="connsiteX9" fmla="*/ 882841 w 1797241"/>
                  <a:gd name="connsiteY9" fmla="*/ 1794933 h 1794933"/>
                  <a:gd name="connsiteX10" fmla="*/ 914400 w 1797241"/>
                  <a:gd name="connsiteY10" fmla="*/ 1794933 h 1794933"/>
                  <a:gd name="connsiteX11" fmla="*/ 922867 w 1797241"/>
                  <a:gd name="connsiteY11" fmla="*/ 1794933 h 1794933"/>
                  <a:gd name="connsiteX12" fmla="*/ 1467041 w 1797241"/>
                  <a:gd name="connsiteY12" fmla="*/ 1794933 h 1794933"/>
                  <a:gd name="connsiteX13" fmla="*/ 1340041 w 1797241"/>
                  <a:gd name="connsiteY13" fmla="*/ 575733 h 1794933"/>
                  <a:gd name="connsiteX14" fmla="*/ 1467041 w 1797241"/>
                  <a:gd name="connsiteY14" fmla="*/ 863600 h 1794933"/>
                  <a:gd name="connsiteX15" fmla="*/ 1797241 w 1797241"/>
                  <a:gd name="connsiteY15" fmla="*/ 685800 h 1794933"/>
                  <a:gd name="connsiteX16" fmla="*/ 1009840 w 1797241"/>
                  <a:gd name="connsiteY16" fmla="*/ 0 h 1794933"/>
                  <a:gd name="connsiteX0" fmla="*/ 1009840 w 1797241"/>
                  <a:gd name="connsiteY0" fmla="*/ 0 h 1794933"/>
                  <a:gd name="connsiteX1" fmla="*/ 899774 w 1797241"/>
                  <a:gd name="connsiteY1" fmla="*/ 270932 h 1794933"/>
                  <a:gd name="connsiteX2" fmla="*/ 897467 w 1797241"/>
                  <a:gd name="connsiteY2" fmla="*/ 270932 h 1794933"/>
                  <a:gd name="connsiteX3" fmla="*/ 787401 w 1797241"/>
                  <a:gd name="connsiteY3" fmla="*/ 0 h 1794933"/>
                  <a:gd name="connsiteX4" fmla="*/ 0 w 1797241"/>
                  <a:gd name="connsiteY4" fmla="*/ 685800 h 1794933"/>
                  <a:gd name="connsiteX5" fmla="*/ 330200 w 1797241"/>
                  <a:gd name="connsiteY5" fmla="*/ 863600 h 1794933"/>
                  <a:gd name="connsiteX6" fmla="*/ 457200 w 1797241"/>
                  <a:gd name="connsiteY6" fmla="*/ 575733 h 1794933"/>
                  <a:gd name="connsiteX7" fmla="*/ 330200 w 1797241"/>
                  <a:gd name="connsiteY7" fmla="*/ 1794933 h 1794933"/>
                  <a:gd name="connsiteX8" fmla="*/ 874374 w 1797241"/>
                  <a:gd name="connsiteY8" fmla="*/ 1794933 h 1794933"/>
                  <a:gd name="connsiteX9" fmla="*/ 882841 w 1797241"/>
                  <a:gd name="connsiteY9" fmla="*/ 1794933 h 1794933"/>
                  <a:gd name="connsiteX10" fmla="*/ 914400 w 1797241"/>
                  <a:gd name="connsiteY10" fmla="*/ 1794933 h 1794933"/>
                  <a:gd name="connsiteX11" fmla="*/ 922867 w 1797241"/>
                  <a:gd name="connsiteY11" fmla="*/ 1794933 h 1794933"/>
                  <a:gd name="connsiteX12" fmla="*/ 1467041 w 1797241"/>
                  <a:gd name="connsiteY12" fmla="*/ 1794933 h 1794933"/>
                  <a:gd name="connsiteX13" fmla="*/ 1340041 w 1797241"/>
                  <a:gd name="connsiteY13" fmla="*/ 575733 h 1794933"/>
                  <a:gd name="connsiteX14" fmla="*/ 1467041 w 1797241"/>
                  <a:gd name="connsiteY14" fmla="*/ 863600 h 1794933"/>
                  <a:gd name="connsiteX15" fmla="*/ 1797241 w 1797241"/>
                  <a:gd name="connsiteY15" fmla="*/ 685800 h 1794933"/>
                  <a:gd name="connsiteX16" fmla="*/ 1009840 w 1797241"/>
                  <a:gd name="connsiteY16" fmla="*/ 0 h 1794933"/>
                  <a:gd name="connsiteX0" fmla="*/ 1009840 w 1797241"/>
                  <a:gd name="connsiteY0" fmla="*/ 0 h 1794933"/>
                  <a:gd name="connsiteX1" fmla="*/ 899774 w 1797241"/>
                  <a:gd name="connsiteY1" fmla="*/ 270932 h 1794933"/>
                  <a:gd name="connsiteX2" fmla="*/ 897467 w 1797241"/>
                  <a:gd name="connsiteY2" fmla="*/ 270932 h 1794933"/>
                  <a:gd name="connsiteX3" fmla="*/ 787401 w 1797241"/>
                  <a:gd name="connsiteY3" fmla="*/ 0 h 1794933"/>
                  <a:gd name="connsiteX4" fmla="*/ 0 w 1797241"/>
                  <a:gd name="connsiteY4" fmla="*/ 685800 h 1794933"/>
                  <a:gd name="connsiteX5" fmla="*/ 330200 w 1797241"/>
                  <a:gd name="connsiteY5" fmla="*/ 863600 h 1794933"/>
                  <a:gd name="connsiteX6" fmla="*/ 457200 w 1797241"/>
                  <a:gd name="connsiteY6" fmla="*/ 575733 h 1794933"/>
                  <a:gd name="connsiteX7" fmla="*/ 330200 w 1797241"/>
                  <a:gd name="connsiteY7" fmla="*/ 1794933 h 1794933"/>
                  <a:gd name="connsiteX8" fmla="*/ 874374 w 1797241"/>
                  <a:gd name="connsiteY8" fmla="*/ 1794933 h 1794933"/>
                  <a:gd name="connsiteX9" fmla="*/ 882841 w 1797241"/>
                  <a:gd name="connsiteY9" fmla="*/ 1794933 h 1794933"/>
                  <a:gd name="connsiteX10" fmla="*/ 914400 w 1797241"/>
                  <a:gd name="connsiteY10" fmla="*/ 1794933 h 1794933"/>
                  <a:gd name="connsiteX11" fmla="*/ 922867 w 1797241"/>
                  <a:gd name="connsiteY11" fmla="*/ 1794933 h 1794933"/>
                  <a:gd name="connsiteX12" fmla="*/ 1467041 w 1797241"/>
                  <a:gd name="connsiteY12" fmla="*/ 1794933 h 1794933"/>
                  <a:gd name="connsiteX13" fmla="*/ 1340041 w 1797241"/>
                  <a:gd name="connsiteY13" fmla="*/ 575733 h 1794933"/>
                  <a:gd name="connsiteX14" fmla="*/ 1467041 w 1797241"/>
                  <a:gd name="connsiteY14" fmla="*/ 863600 h 1794933"/>
                  <a:gd name="connsiteX15" fmla="*/ 1797241 w 1797241"/>
                  <a:gd name="connsiteY15" fmla="*/ 685800 h 1794933"/>
                  <a:gd name="connsiteX16" fmla="*/ 1009840 w 1797241"/>
                  <a:gd name="connsiteY16" fmla="*/ 0 h 1794933"/>
                  <a:gd name="connsiteX0" fmla="*/ 1009840 w 1797241"/>
                  <a:gd name="connsiteY0" fmla="*/ 0 h 1794933"/>
                  <a:gd name="connsiteX1" fmla="*/ 899774 w 1797241"/>
                  <a:gd name="connsiteY1" fmla="*/ 270932 h 1794933"/>
                  <a:gd name="connsiteX2" fmla="*/ 968587 w 1797241"/>
                  <a:gd name="connsiteY2" fmla="*/ 154092 h 1794933"/>
                  <a:gd name="connsiteX3" fmla="*/ 787401 w 1797241"/>
                  <a:gd name="connsiteY3" fmla="*/ 0 h 1794933"/>
                  <a:gd name="connsiteX4" fmla="*/ 0 w 1797241"/>
                  <a:gd name="connsiteY4" fmla="*/ 685800 h 1794933"/>
                  <a:gd name="connsiteX5" fmla="*/ 330200 w 1797241"/>
                  <a:gd name="connsiteY5" fmla="*/ 863600 h 1794933"/>
                  <a:gd name="connsiteX6" fmla="*/ 457200 w 1797241"/>
                  <a:gd name="connsiteY6" fmla="*/ 575733 h 1794933"/>
                  <a:gd name="connsiteX7" fmla="*/ 330200 w 1797241"/>
                  <a:gd name="connsiteY7" fmla="*/ 1794933 h 1794933"/>
                  <a:gd name="connsiteX8" fmla="*/ 874374 w 1797241"/>
                  <a:gd name="connsiteY8" fmla="*/ 1794933 h 1794933"/>
                  <a:gd name="connsiteX9" fmla="*/ 882841 w 1797241"/>
                  <a:gd name="connsiteY9" fmla="*/ 1794933 h 1794933"/>
                  <a:gd name="connsiteX10" fmla="*/ 914400 w 1797241"/>
                  <a:gd name="connsiteY10" fmla="*/ 1794933 h 1794933"/>
                  <a:gd name="connsiteX11" fmla="*/ 922867 w 1797241"/>
                  <a:gd name="connsiteY11" fmla="*/ 1794933 h 1794933"/>
                  <a:gd name="connsiteX12" fmla="*/ 1467041 w 1797241"/>
                  <a:gd name="connsiteY12" fmla="*/ 1794933 h 1794933"/>
                  <a:gd name="connsiteX13" fmla="*/ 1340041 w 1797241"/>
                  <a:gd name="connsiteY13" fmla="*/ 575733 h 1794933"/>
                  <a:gd name="connsiteX14" fmla="*/ 1467041 w 1797241"/>
                  <a:gd name="connsiteY14" fmla="*/ 863600 h 1794933"/>
                  <a:gd name="connsiteX15" fmla="*/ 1797241 w 1797241"/>
                  <a:gd name="connsiteY15" fmla="*/ 685800 h 1794933"/>
                  <a:gd name="connsiteX16" fmla="*/ 1009840 w 1797241"/>
                  <a:gd name="connsiteY16" fmla="*/ 0 h 1794933"/>
                  <a:gd name="connsiteX0" fmla="*/ 1009840 w 1797241"/>
                  <a:gd name="connsiteY0" fmla="*/ 9276 h 1804209"/>
                  <a:gd name="connsiteX1" fmla="*/ 899774 w 1797241"/>
                  <a:gd name="connsiteY1" fmla="*/ 280208 h 1804209"/>
                  <a:gd name="connsiteX2" fmla="*/ 787401 w 1797241"/>
                  <a:gd name="connsiteY2" fmla="*/ 9276 h 1804209"/>
                  <a:gd name="connsiteX3" fmla="*/ 0 w 1797241"/>
                  <a:gd name="connsiteY3" fmla="*/ 695076 h 1804209"/>
                  <a:gd name="connsiteX4" fmla="*/ 330200 w 1797241"/>
                  <a:gd name="connsiteY4" fmla="*/ 872876 h 1804209"/>
                  <a:gd name="connsiteX5" fmla="*/ 457200 w 1797241"/>
                  <a:gd name="connsiteY5" fmla="*/ 585009 h 1804209"/>
                  <a:gd name="connsiteX6" fmla="*/ 330200 w 1797241"/>
                  <a:gd name="connsiteY6" fmla="*/ 1804209 h 1804209"/>
                  <a:gd name="connsiteX7" fmla="*/ 874374 w 1797241"/>
                  <a:gd name="connsiteY7" fmla="*/ 1804209 h 1804209"/>
                  <a:gd name="connsiteX8" fmla="*/ 882841 w 1797241"/>
                  <a:gd name="connsiteY8" fmla="*/ 1804209 h 1804209"/>
                  <a:gd name="connsiteX9" fmla="*/ 914400 w 1797241"/>
                  <a:gd name="connsiteY9" fmla="*/ 1804209 h 1804209"/>
                  <a:gd name="connsiteX10" fmla="*/ 922867 w 1797241"/>
                  <a:gd name="connsiteY10" fmla="*/ 1804209 h 1804209"/>
                  <a:gd name="connsiteX11" fmla="*/ 1467041 w 1797241"/>
                  <a:gd name="connsiteY11" fmla="*/ 1804209 h 1804209"/>
                  <a:gd name="connsiteX12" fmla="*/ 1340041 w 1797241"/>
                  <a:gd name="connsiteY12" fmla="*/ 585009 h 1804209"/>
                  <a:gd name="connsiteX13" fmla="*/ 1467041 w 1797241"/>
                  <a:gd name="connsiteY13" fmla="*/ 872876 h 1804209"/>
                  <a:gd name="connsiteX14" fmla="*/ 1797241 w 1797241"/>
                  <a:gd name="connsiteY14" fmla="*/ 695076 h 1804209"/>
                  <a:gd name="connsiteX15" fmla="*/ 1009840 w 1797241"/>
                  <a:gd name="connsiteY15" fmla="*/ 9276 h 1804209"/>
                  <a:gd name="connsiteX0" fmla="*/ 1009840 w 1797241"/>
                  <a:gd name="connsiteY0" fmla="*/ 9276 h 1804209"/>
                  <a:gd name="connsiteX1" fmla="*/ 899774 w 1797241"/>
                  <a:gd name="connsiteY1" fmla="*/ 280208 h 1804209"/>
                  <a:gd name="connsiteX2" fmla="*/ 787401 w 1797241"/>
                  <a:gd name="connsiteY2" fmla="*/ 9276 h 1804209"/>
                  <a:gd name="connsiteX3" fmla="*/ 0 w 1797241"/>
                  <a:gd name="connsiteY3" fmla="*/ 695076 h 1804209"/>
                  <a:gd name="connsiteX4" fmla="*/ 330200 w 1797241"/>
                  <a:gd name="connsiteY4" fmla="*/ 872876 h 1804209"/>
                  <a:gd name="connsiteX5" fmla="*/ 457200 w 1797241"/>
                  <a:gd name="connsiteY5" fmla="*/ 585009 h 1804209"/>
                  <a:gd name="connsiteX6" fmla="*/ 330200 w 1797241"/>
                  <a:gd name="connsiteY6" fmla="*/ 1804209 h 1804209"/>
                  <a:gd name="connsiteX7" fmla="*/ 874374 w 1797241"/>
                  <a:gd name="connsiteY7" fmla="*/ 1804209 h 1804209"/>
                  <a:gd name="connsiteX8" fmla="*/ 882841 w 1797241"/>
                  <a:gd name="connsiteY8" fmla="*/ 1804209 h 1804209"/>
                  <a:gd name="connsiteX9" fmla="*/ 914400 w 1797241"/>
                  <a:gd name="connsiteY9" fmla="*/ 1804209 h 1804209"/>
                  <a:gd name="connsiteX10" fmla="*/ 922867 w 1797241"/>
                  <a:gd name="connsiteY10" fmla="*/ 1804209 h 1804209"/>
                  <a:gd name="connsiteX11" fmla="*/ 1467041 w 1797241"/>
                  <a:gd name="connsiteY11" fmla="*/ 1804209 h 1804209"/>
                  <a:gd name="connsiteX12" fmla="*/ 1340041 w 1797241"/>
                  <a:gd name="connsiteY12" fmla="*/ 585009 h 1804209"/>
                  <a:gd name="connsiteX13" fmla="*/ 1467041 w 1797241"/>
                  <a:gd name="connsiteY13" fmla="*/ 872876 h 1804209"/>
                  <a:gd name="connsiteX14" fmla="*/ 1797241 w 1797241"/>
                  <a:gd name="connsiteY14" fmla="*/ 695076 h 1804209"/>
                  <a:gd name="connsiteX15" fmla="*/ 1009840 w 1797241"/>
                  <a:gd name="connsiteY15" fmla="*/ 9276 h 1804209"/>
                  <a:gd name="connsiteX0" fmla="*/ 1009840 w 1797241"/>
                  <a:gd name="connsiteY0" fmla="*/ 9276 h 1804209"/>
                  <a:gd name="connsiteX1" fmla="*/ 899774 w 1797241"/>
                  <a:gd name="connsiteY1" fmla="*/ 280208 h 1804209"/>
                  <a:gd name="connsiteX2" fmla="*/ 787401 w 1797241"/>
                  <a:gd name="connsiteY2" fmla="*/ 9276 h 1804209"/>
                  <a:gd name="connsiteX3" fmla="*/ 0 w 1797241"/>
                  <a:gd name="connsiteY3" fmla="*/ 695076 h 1804209"/>
                  <a:gd name="connsiteX4" fmla="*/ 330200 w 1797241"/>
                  <a:gd name="connsiteY4" fmla="*/ 872876 h 1804209"/>
                  <a:gd name="connsiteX5" fmla="*/ 457200 w 1797241"/>
                  <a:gd name="connsiteY5" fmla="*/ 585009 h 1804209"/>
                  <a:gd name="connsiteX6" fmla="*/ 330200 w 1797241"/>
                  <a:gd name="connsiteY6" fmla="*/ 1804209 h 1804209"/>
                  <a:gd name="connsiteX7" fmla="*/ 874374 w 1797241"/>
                  <a:gd name="connsiteY7" fmla="*/ 1804209 h 1804209"/>
                  <a:gd name="connsiteX8" fmla="*/ 882841 w 1797241"/>
                  <a:gd name="connsiteY8" fmla="*/ 1804209 h 1804209"/>
                  <a:gd name="connsiteX9" fmla="*/ 914400 w 1797241"/>
                  <a:gd name="connsiteY9" fmla="*/ 1804209 h 1804209"/>
                  <a:gd name="connsiteX10" fmla="*/ 922867 w 1797241"/>
                  <a:gd name="connsiteY10" fmla="*/ 1804209 h 1804209"/>
                  <a:gd name="connsiteX11" fmla="*/ 1467041 w 1797241"/>
                  <a:gd name="connsiteY11" fmla="*/ 1804209 h 1804209"/>
                  <a:gd name="connsiteX12" fmla="*/ 1340041 w 1797241"/>
                  <a:gd name="connsiteY12" fmla="*/ 585009 h 1804209"/>
                  <a:gd name="connsiteX13" fmla="*/ 1467041 w 1797241"/>
                  <a:gd name="connsiteY13" fmla="*/ 872876 h 1804209"/>
                  <a:gd name="connsiteX14" fmla="*/ 1797241 w 1797241"/>
                  <a:gd name="connsiteY14" fmla="*/ 695076 h 1804209"/>
                  <a:gd name="connsiteX15" fmla="*/ 1009840 w 1797241"/>
                  <a:gd name="connsiteY15" fmla="*/ 9276 h 1804209"/>
                  <a:gd name="connsiteX0" fmla="*/ 1009840 w 1797241"/>
                  <a:gd name="connsiteY0" fmla="*/ 13163 h 1808096"/>
                  <a:gd name="connsiteX1" fmla="*/ 897234 w 1797241"/>
                  <a:gd name="connsiteY1" fmla="*/ 169795 h 1808096"/>
                  <a:gd name="connsiteX2" fmla="*/ 787401 w 1797241"/>
                  <a:gd name="connsiteY2" fmla="*/ 13163 h 1808096"/>
                  <a:gd name="connsiteX3" fmla="*/ 0 w 1797241"/>
                  <a:gd name="connsiteY3" fmla="*/ 698963 h 1808096"/>
                  <a:gd name="connsiteX4" fmla="*/ 330200 w 1797241"/>
                  <a:gd name="connsiteY4" fmla="*/ 876763 h 1808096"/>
                  <a:gd name="connsiteX5" fmla="*/ 457200 w 1797241"/>
                  <a:gd name="connsiteY5" fmla="*/ 588896 h 1808096"/>
                  <a:gd name="connsiteX6" fmla="*/ 330200 w 1797241"/>
                  <a:gd name="connsiteY6" fmla="*/ 1808096 h 1808096"/>
                  <a:gd name="connsiteX7" fmla="*/ 874374 w 1797241"/>
                  <a:gd name="connsiteY7" fmla="*/ 1808096 h 1808096"/>
                  <a:gd name="connsiteX8" fmla="*/ 882841 w 1797241"/>
                  <a:gd name="connsiteY8" fmla="*/ 1808096 h 1808096"/>
                  <a:gd name="connsiteX9" fmla="*/ 914400 w 1797241"/>
                  <a:gd name="connsiteY9" fmla="*/ 1808096 h 1808096"/>
                  <a:gd name="connsiteX10" fmla="*/ 922867 w 1797241"/>
                  <a:gd name="connsiteY10" fmla="*/ 1808096 h 1808096"/>
                  <a:gd name="connsiteX11" fmla="*/ 1467041 w 1797241"/>
                  <a:gd name="connsiteY11" fmla="*/ 1808096 h 1808096"/>
                  <a:gd name="connsiteX12" fmla="*/ 1340041 w 1797241"/>
                  <a:gd name="connsiteY12" fmla="*/ 588896 h 1808096"/>
                  <a:gd name="connsiteX13" fmla="*/ 1467041 w 1797241"/>
                  <a:gd name="connsiteY13" fmla="*/ 876763 h 1808096"/>
                  <a:gd name="connsiteX14" fmla="*/ 1797241 w 1797241"/>
                  <a:gd name="connsiteY14" fmla="*/ 698963 h 1808096"/>
                  <a:gd name="connsiteX15" fmla="*/ 1009840 w 1797241"/>
                  <a:gd name="connsiteY15" fmla="*/ 13163 h 1808096"/>
                  <a:gd name="connsiteX0" fmla="*/ 1009840 w 1797241"/>
                  <a:gd name="connsiteY0" fmla="*/ 0 h 1794933"/>
                  <a:gd name="connsiteX1" fmla="*/ 897234 w 1797241"/>
                  <a:gd name="connsiteY1" fmla="*/ 156632 h 1794933"/>
                  <a:gd name="connsiteX2" fmla="*/ 787401 w 1797241"/>
                  <a:gd name="connsiteY2" fmla="*/ 0 h 1794933"/>
                  <a:gd name="connsiteX3" fmla="*/ 0 w 1797241"/>
                  <a:gd name="connsiteY3" fmla="*/ 685800 h 1794933"/>
                  <a:gd name="connsiteX4" fmla="*/ 330200 w 1797241"/>
                  <a:gd name="connsiteY4" fmla="*/ 863600 h 1794933"/>
                  <a:gd name="connsiteX5" fmla="*/ 457200 w 1797241"/>
                  <a:gd name="connsiteY5" fmla="*/ 575733 h 1794933"/>
                  <a:gd name="connsiteX6" fmla="*/ 330200 w 1797241"/>
                  <a:gd name="connsiteY6" fmla="*/ 1794933 h 1794933"/>
                  <a:gd name="connsiteX7" fmla="*/ 874374 w 1797241"/>
                  <a:gd name="connsiteY7" fmla="*/ 1794933 h 1794933"/>
                  <a:gd name="connsiteX8" fmla="*/ 882841 w 1797241"/>
                  <a:gd name="connsiteY8" fmla="*/ 1794933 h 1794933"/>
                  <a:gd name="connsiteX9" fmla="*/ 914400 w 1797241"/>
                  <a:gd name="connsiteY9" fmla="*/ 1794933 h 1794933"/>
                  <a:gd name="connsiteX10" fmla="*/ 922867 w 1797241"/>
                  <a:gd name="connsiteY10" fmla="*/ 1794933 h 1794933"/>
                  <a:gd name="connsiteX11" fmla="*/ 1467041 w 1797241"/>
                  <a:gd name="connsiteY11" fmla="*/ 1794933 h 1794933"/>
                  <a:gd name="connsiteX12" fmla="*/ 1340041 w 1797241"/>
                  <a:gd name="connsiteY12" fmla="*/ 575733 h 1794933"/>
                  <a:gd name="connsiteX13" fmla="*/ 1467041 w 1797241"/>
                  <a:gd name="connsiteY13" fmla="*/ 863600 h 1794933"/>
                  <a:gd name="connsiteX14" fmla="*/ 1797241 w 1797241"/>
                  <a:gd name="connsiteY14" fmla="*/ 685800 h 1794933"/>
                  <a:gd name="connsiteX15" fmla="*/ 1009840 w 1797241"/>
                  <a:gd name="connsiteY15" fmla="*/ 0 h 1794933"/>
                  <a:gd name="connsiteX0" fmla="*/ 1009840 w 1797241"/>
                  <a:gd name="connsiteY0" fmla="*/ 0 h 1794933"/>
                  <a:gd name="connsiteX1" fmla="*/ 897234 w 1797241"/>
                  <a:gd name="connsiteY1" fmla="*/ 156632 h 1794933"/>
                  <a:gd name="connsiteX2" fmla="*/ 787401 w 1797241"/>
                  <a:gd name="connsiteY2" fmla="*/ 0 h 1794933"/>
                  <a:gd name="connsiteX3" fmla="*/ 0 w 1797241"/>
                  <a:gd name="connsiteY3" fmla="*/ 685800 h 1794933"/>
                  <a:gd name="connsiteX4" fmla="*/ 330200 w 1797241"/>
                  <a:gd name="connsiteY4" fmla="*/ 863600 h 1794933"/>
                  <a:gd name="connsiteX5" fmla="*/ 457200 w 1797241"/>
                  <a:gd name="connsiteY5" fmla="*/ 575733 h 1794933"/>
                  <a:gd name="connsiteX6" fmla="*/ 330200 w 1797241"/>
                  <a:gd name="connsiteY6" fmla="*/ 1794933 h 1794933"/>
                  <a:gd name="connsiteX7" fmla="*/ 874374 w 1797241"/>
                  <a:gd name="connsiteY7" fmla="*/ 1794933 h 1794933"/>
                  <a:gd name="connsiteX8" fmla="*/ 882841 w 1797241"/>
                  <a:gd name="connsiteY8" fmla="*/ 1794933 h 1794933"/>
                  <a:gd name="connsiteX9" fmla="*/ 914400 w 1797241"/>
                  <a:gd name="connsiteY9" fmla="*/ 1794933 h 1794933"/>
                  <a:gd name="connsiteX10" fmla="*/ 922867 w 1797241"/>
                  <a:gd name="connsiteY10" fmla="*/ 1794933 h 1794933"/>
                  <a:gd name="connsiteX11" fmla="*/ 1467041 w 1797241"/>
                  <a:gd name="connsiteY11" fmla="*/ 1794933 h 1794933"/>
                  <a:gd name="connsiteX12" fmla="*/ 1340041 w 1797241"/>
                  <a:gd name="connsiteY12" fmla="*/ 575733 h 1794933"/>
                  <a:gd name="connsiteX13" fmla="*/ 1467041 w 1797241"/>
                  <a:gd name="connsiteY13" fmla="*/ 863600 h 1794933"/>
                  <a:gd name="connsiteX14" fmla="*/ 1797241 w 1797241"/>
                  <a:gd name="connsiteY14" fmla="*/ 685800 h 1794933"/>
                  <a:gd name="connsiteX15" fmla="*/ 1009840 w 1797241"/>
                  <a:gd name="connsiteY15" fmla="*/ 0 h 1794933"/>
                  <a:gd name="connsiteX0" fmla="*/ 1009840 w 1797241"/>
                  <a:gd name="connsiteY0" fmla="*/ 0 h 1794933"/>
                  <a:gd name="connsiteX1" fmla="*/ 897234 w 1797241"/>
                  <a:gd name="connsiteY1" fmla="*/ 156632 h 1794933"/>
                  <a:gd name="connsiteX2" fmla="*/ 787401 w 1797241"/>
                  <a:gd name="connsiteY2" fmla="*/ 0 h 1794933"/>
                  <a:gd name="connsiteX3" fmla="*/ 0 w 1797241"/>
                  <a:gd name="connsiteY3" fmla="*/ 685800 h 1794933"/>
                  <a:gd name="connsiteX4" fmla="*/ 330200 w 1797241"/>
                  <a:gd name="connsiteY4" fmla="*/ 863600 h 1794933"/>
                  <a:gd name="connsiteX5" fmla="*/ 457200 w 1797241"/>
                  <a:gd name="connsiteY5" fmla="*/ 575733 h 1794933"/>
                  <a:gd name="connsiteX6" fmla="*/ 330200 w 1797241"/>
                  <a:gd name="connsiteY6" fmla="*/ 1794933 h 1794933"/>
                  <a:gd name="connsiteX7" fmla="*/ 874374 w 1797241"/>
                  <a:gd name="connsiteY7" fmla="*/ 1794933 h 1794933"/>
                  <a:gd name="connsiteX8" fmla="*/ 882841 w 1797241"/>
                  <a:gd name="connsiteY8" fmla="*/ 1794933 h 1794933"/>
                  <a:gd name="connsiteX9" fmla="*/ 914400 w 1797241"/>
                  <a:gd name="connsiteY9" fmla="*/ 1794933 h 1794933"/>
                  <a:gd name="connsiteX10" fmla="*/ 922867 w 1797241"/>
                  <a:gd name="connsiteY10" fmla="*/ 1794933 h 1794933"/>
                  <a:gd name="connsiteX11" fmla="*/ 1467041 w 1797241"/>
                  <a:gd name="connsiteY11" fmla="*/ 1794933 h 1794933"/>
                  <a:gd name="connsiteX12" fmla="*/ 1340041 w 1797241"/>
                  <a:gd name="connsiteY12" fmla="*/ 575733 h 1794933"/>
                  <a:gd name="connsiteX13" fmla="*/ 1467041 w 1797241"/>
                  <a:gd name="connsiteY13" fmla="*/ 863600 h 1794933"/>
                  <a:gd name="connsiteX14" fmla="*/ 1797241 w 1797241"/>
                  <a:gd name="connsiteY14" fmla="*/ 685800 h 1794933"/>
                  <a:gd name="connsiteX15" fmla="*/ 1009840 w 1797241"/>
                  <a:gd name="connsiteY15" fmla="*/ 0 h 1794933"/>
                  <a:gd name="connsiteX0" fmla="*/ 1009840 w 1797241"/>
                  <a:gd name="connsiteY0" fmla="*/ 0 h 1794933"/>
                  <a:gd name="connsiteX1" fmla="*/ 897234 w 1797241"/>
                  <a:gd name="connsiteY1" fmla="*/ 156632 h 1794933"/>
                  <a:gd name="connsiteX2" fmla="*/ 787401 w 1797241"/>
                  <a:gd name="connsiteY2" fmla="*/ 0 h 1794933"/>
                  <a:gd name="connsiteX3" fmla="*/ 0 w 1797241"/>
                  <a:gd name="connsiteY3" fmla="*/ 685800 h 1794933"/>
                  <a:gd name="connsiteX4" fmla="*/ 330200 w 1797241"/>
                  <a:gd name="connsiteY4" fmla="*/ 863600 h 1794933"/>
                  <a:gd name="connsiteX5" fmla="*/ 457200 w 1797241"/>
                  <a:gd name="connsiteY5" fmla="*/ 575733 h 1794933"/>
                  <a:gd name="connsiteX6" fmla="*/ 330200 w 1797241"/>
                  <a:gd name="connsiteY6" fmla="*/ 1794933 h 1794933"/>
                  <a:gd name="connsiteX7" fmla="*/ 874374 w 1797241"/>
                  <a:gd name="connsiteY7" fmla="*/ 1794933 h 1794933"/>
                  <a:gd name="connsiteX8" fmla="*/ 882841 w 1797241"/>
                  <a:gd name="connsiteY8" fmla="*/ 1794933 h 1794933"/>
                  <a:gd name="connsiteX9" fmla="*/ 914400 w 1797241"/>
                  <a:gd name="connsiteY9" fmla="*/ 1794933 h 1794933"/>
                  <a:gd name="connsiteX10" fmla="*/ 922867 w 1797241"/>
                  <a:gd name="connsiteY10" fmla="*/ 1794933 h 1794933"/>
                  <a:gd name="connsiteX11" fmla="*/ 1467041 w 1797241"/>
                  <a:gd name="connsiteY11" fmla="*/ 1794933 h 1794933"/>
                  <a:gd name="connsiteX12" fmla="*/ 1340041 w 1797241"/>
                  <a:gd name="connsiteY12" fmla="*/ 575733 h 1794933"/>
                  <a:gd name="connsiteX13" fmla="*/ 1603518 w 1797241"/>
                  <a:gd name="connsiteY13" fmla="*/ 1648346 h 1794933"/>
                  <a:gd name="connsiteX14" fmla="*/ 1797241 w 1797241"/>
                  <a:gd name="connsiteY14" fmla="*/ 685800 h 1794933"/>
                  <a:gd name="connsiteX15" fmla="*/ 1009840 w 1797241"/>
                  <a:gd name="connsiteY15" fmla="*/ 0 h 1794933"/>
                  <a:gd name="connsiteX0" fmla="*/ 1009840 w 1831360"/>
                  <a:gd name="connsiteY0" fmla="*/ 0 h 1794933"/>
                  <a:gd name="connsiteX1" fmla="*/ 897234 w 1831360"/>
                  <a:gd name="connsiteY1" fmla="*/ 156632 h 1794933"/>
                  <a:gd name="connsiteX2" fmla="*/ 787401 w 1831360"/>
                  <a:gd name="connsiteY2" fmla="*/ 0 h 1794933"/>
                  <a:gd name="connsiteX3" fmla="*/ 0 w 1831360"/>
                  <a:gd name="connsiteY3" fmla="*/ 685800 h 1794933"/>
                  <a:gd name="connsiteX4" fmla="*/ 330200 w 1831360"/>
                  <a:gd name="connsiteY4" fmla="*/ 863600 h 1794933"/>
                  <a:gd name="connsiteX5" fmla="*/ 457200 w 1831360"/>
                  <a:gd name="connsiteY5" fmla="*/ 575733 h 1794933"/>
                  <a:gd name="connsiteX6" fmla="*/ 330200 w 1831360"/>
                  <a:gd name="connsiteY6" fmla="*/ 1794933 h 1794933"/>
                  <a:gd name="connsiteX7" fmla="*/ 874374 w 1831360"/>
                  <a:gd name="connsiteY7" fmla="*/ 1794933 h 1794933"/>
                  <a:gd name="connsiteX8" fmla="*/ 882841 w 1831360"/>
                  <a:gd name="connsiteY8" fmla="*/ 1794933 h 1794933"/>
                  <a:gd name="connsiteX9" fmla="*/ 914400 w 1831360"/>
                  <a:gd name="connsiteY9" fmla="*/ 1794933 h 1794933"/>
                  <a:gd name="connsiteX10" fmla="*/ 922867 w 1831360"/>
                  <a:gd name="connsiteY10" fmla="*/ 1794933 h 1794933"/>
                  <a:gd name="connsiteX11" fmla="*/ 1467041 w 1831360"/>
                  <a:gd name="connsiteY11" fmla="*/ 1794933 h 1794933"/>
                  <a:gd name="connsiteX12" fmla="*/ 1340041 w 1831360"/>
                  <a:gd name="connsiteY12" fmla="*/ 575733 h 1794933"/>
                  <a:gd name="connsiteX13" fmla="*/ 1603518 w 1831360"/>
                  <a:gd name="connsiteY13" fmla="*/ 1648346 h 1794933"/>
                  <a:gd name="connsiteX14" fmla="*/ 1831360 w 1831360"/>
                  <a:gd name="connsiteY14" fmla="*/ 1610436 h 1794933"/>
                  <a:gd name="connsiteX15" fmla="*/ 1009840 w 1831360"/>
                  <a:gd name="connsiteY15" fmla="*/ 0 h 1794933"/>
                  <a:gd name="connsiteX0" fmla="*/ 1009840 w 1860524"/>
                  <a:gd name="connsiteY0" fmla="*/ 0 h 1794933"/>
                  <a:gd name="connsiteX1" fmla="*/ 897234 w 1860524"/>
                  <a:gd name="connsiteY1" fmla="*/ 156632 h 1794933"/>
                  <a:gd name="connsiteX2" fmla="*/ 787401 w 1860524"/>
                  <a:gd name="connsiteY2" fmla="*/ 0 h 1794933"/>
                  <a:gd name="connsiteX3" fmla="*/ 0 w 1860524"/>
                  <a:gd name="connsiteY3" fmla="*/ 685800 h 1794933"/>
                  <a:gd name="connsiteX4" fmla="*/ 330200 w 1860524"/>
                  <a:gd name="connsiteY4" fmla="*/ 863600 h 1794933"/>
                  <a:gd name="connsiteX5" fmla="*/ 457200 w 1860524"/>
                  <a:gd name="connsiteY5" fmla="*/ 575733 h 1794933"/>
                  <a:gd name="connsiteX6" fmla="*/ 330200 w 1860524"/>
                  <a:gd name="connsiteY6" fmla="*/ 1794933 h 1794933"/>
                  <a:gd name="connsiteX7" fmla="*/ 874374 w 1860524"/>
                  <a:gd name="connsiteY7" fmla="*/ 1794933 h 1794933"/>
                  <a:gd name="connsiteX8" fmla="*/ 882841 w 1860524"/>
                  <a:gd name="connsiteY8" fmla="*/ 1794933 h 1794933"/>
                  <a:gd name="connsiteX9" fmla="*/ 914400 w 1860524"/>
                  <a:gd name="connsiteY9" fmla="*/ 1794933 h 1794933"/>
                  <a:gd name="connsiteX10" fmla="*/ 922867 w 1860524"/>
                  <a:gd name="connsiteY10" fmla="*/ 1794933 h 1794933"/>
                  <a:gd name="connsiteX11" fmla="*/ 1467041 w 1860524"/>
                  <a:gd name="connsiteY11" fmla="*/ 1794933 h 1794933"/>
                  <a:gd name="connsiteX12" fmla="*/ 1340041 w 1860524"/>
                  <a:gd name="connsiteY12" fmla="*/ 575733 h 1794933"/>
                  <a:gd name="connsiteX13" fmla="*/ 1603518 w 1860524"/>
                  <a:gd name="connsiteY13" fmla="*/ 1648346 h 1794933"/>
                  <a:gd name="connsiteX14" fmla="*/ 1831360 w 1860524"/>
                  <a:gd name="connsiteY14" fmla="*/ 1610436 h 1794933"/>
                  <a:gd name="connsiteX15" fmla="*/ 1009840 w 1860524"/>
                  <a:gd name="connsiteY15" fmla="*/ 0 h 1794933"/>
                  <a:gd name="connsiteX0" fmla="*/ 1009840 w 1860524"/>
                  <a:gd name="connsiteY0" fmla="*/ 0 h 1794933"/>
                  <a:gd name="connsiteX1" fmla="*/ 897234 w 1860524"/>
                  <a:gd name="connsiteY1" fmla="*/ 156632 h 1794933"/>
                  <a:gd name="connsiteX2" fmla="*/ 787401 w 1860524"/>
                  <a:gd name="connsiteY2" fmla="*/ 0 h 1794933"/>
                  <a:gd name="connsiteX3" fmla="*/ 0 w 1860524"/>
                  <a:gd name="connsiteY3" fmla="*/ 685800 h 1794933"/>
                  <a:gd name="connsiteX4" fmla="*/ 330200 w 1860524"/>
                  <a:gd name="connsiteY4" fmla="*/ 863600 h 1794933"/>
                  <a:gd name="connsiteX5" fmla="*/ 457200 w 1860524"/>
                  <a:gd name="connsiteY5" fmla="*/ 575733 h 1794933"/>
                  <a:gd name="connsiteX6" fmla="*/ 330200 w 1860524"/>
                  <a:gd name="connsiteY6" fmla="*/ 1794933 h 1794933"/>
                  <a:gd name="connsiteX7" fmla="*/ 874374 w 1860524"/>
                  <a:gd name="connsiteY7" fmla="*/ 1794933 h 1794933"/>
                  <a:gd name="connsiteX8" fmla="*/ 882841 w 1860524"/>
                  <a:gd name="connsiteY8" fmla="*/ 1794933 h 1794933"/>
                  <a:gd name="connsiteX9" fmla="*/ 914400 w 1860524"/>
                  <a:gd name="connsiteY9" fmla="*/ 1794933 h 1794933"/>
                  <a:gd name="connsiteX10" fmla="*/ 922867 w 1860524"/>
                  <a:gd name="connsiteY10" fmla="*/ 1794933 h 1794933"/>
                  <a:gd name="connsiteX11" fmla="*/ 1467041 w 1860524"/>
                  <a:gd name="connsiteY11" fmla="*/ 1794933 h 1794933"/>
                  <a:gd name="connsiteX12" fmla="*/ 1340041 w 1860524"/>
                  <a:gd name="connsiteY12" fmla="*/ 575733 h 1794933"/>
                  <a:gd name="connsiteX13" fmla="*/ 1603518 w 1860524"/>
                  <a:gd name="connsiteY13" fmla="*/ 1648346 h 1794933"/>
                  <a:gd name="connsiteX14" fmla="*/ 1831360 w 1860524"/>
                  <a:gd name="connsiteY14" fmla="*/ 1610436 h 1794933"/>
                  <a:gd name="connsiteX15" fmla="*/ 1009840 w 1860524"/>
                  <a:gd name="connsiteY15" fmla="*/ 0 h 1794933"/>
                  <a:gd name="connsiteX0" fmla="*/ 1009840 w 1860524"/>
                  <a:gd name="connsiteY0" fmla="*/ 0 h 1794933"/>
                  <a:gd name="connsiteX1" fmla="*/ 897234 w 1860524"/>
                  <a:gd name="connsiteY1" fmla="*/ 156632 h 1794933"/>
                  <a:gd name="connsiteX2" fmla="*/ 787401 w 1860524"/>
                  <a:gd name="connsiteY2" fmla="*/ 0 h 1794933"/>
                  <a:gd name="connsiteX3" fmla="*/ 0 w 1860524"/>
                  <a:gd name="connsiteY3" fmla="*/ 685800 h 1794933"/>
                  <a:gd name="connsiteX4" fmla="*/ 330200 w 1860524"/>
                  <a:gd name="connsiteY4" fmla="*/ 863600 h 1794933"/>
                  <a:gd name="connsiteX5" fmla="*/ 457200 w 1860524"/>
                  <a:gd name="connsiteY5" fmla="*/ 575733 h 1794933"/>
                  <a:gd name="connsiteX6" fmla="*/ 330200 w 1860524"/>
                  <a:gd name="connsiteY6" fmla="*/ 1794933 h 1794933"/>
                  <a:gd name="connsiteX7" fmla="*/ 874374 w 1860524"/>
                  <a:gd name="connsiteY7" fmla="*/ 1794933 h 1794933"/>
                  <a:gd name="connsiteX8" fmla="*/ 882841 w 1860524"/>
                  <a:gd name="connsiteY8" fmla="*/ 1794933 h 1794933"/>
                  <a:gd name="connsiteX9" fmla="*/ 914400 w 1860524"/>
                  <a:gd name="connsiteY9" fmla="*/ 1794933 h 1794933"/>
                  <a:gd name="connsiteX10" fmla="*/ 922867 w 1860524"/>
                  <a:gd name="connsiteY10" fmla="*/ 1794933 h 1794933"/>
                  <a:gd name="connsiteX11" fmla="*/ 1467041 w 1860524"/>
                  <a:gd name="connsiteY11" fmla="*/ 1794933 h 1794933"/>
                  <a:gd name="connsiteX12" fmla="*/ 1340041 w 1860524"/>
                  <a:gd name="connsiteY12" fmla="*/ 575733 h 1794933"/>
                  <a:gd name="connsiteX13" fmla="*/ 1603518 w 1860524"/>
                  <a:gd name="connsiteY13" fmla="*/ 1648346 h 1794933"/>
                  <a:gd name="connsiteX14" fmla="*/ 1831360 w 1860524"/>
                  <a:gd name="connsiteY14" fmla="*/ 1610436 h 1794933"/>
                  <a:gd name="connsiteX15" fmla="*/ 1009840 w 1860524"/>
                  <a:gd name="connsiteY15" fmla="*/ 0 h 1794933"/>
                  <a:gd name="connsiteX0" fmla="*/ 1009840 w 1860524"/>
                  <a:gd name="connsiteY0" fmla="*/ 0 h 1794933"/>
                  <a:gd name="connsiteX1" fmla="*/ 897234 w 1860524"/>
                  <a:gd name="connsiteY1" fmla="*/ 156632 h 1794933"/>
                  <a:gd name="connsiteX2" fmla="*/ 787401 w 1860524"/>
                  <a:gd name="connsiteY2" fmla="*/ 0 h 1794933"/>
                  <a:gd name="connsiteX3" fmla="*/ 0 w 1860524"/>
                  <a:gd name="connsiteY3" fmla="*/ 685800 h 1794933"/>
                  <a:gd name="connsiteX4" fmla="*/ 214195 w 1860524"/>
                  <a:gd name="connsiteY4" fmla="*/ 1699525 h 1794933"/>
                  <a:gd name="connsiteX5" fmla="*/ 457200 w 1860524"/>
                  <a:gd name="connsiteY5" fmla="*/ 575733 h 1794933"/>
                  <a:gd name="connsiteX6" fmla="*/ 330200 w 1860524"/>
                  <a:gd name="connsiteY6" fmla="*/ 1794933 h 1794933"/>
                  <a:gd name="connsiteX7" fmla="*/ 874374 w 1860524"/>
                  <a:gd name="connsiteY7" fmla="*/ 1794933 h 1794933"/>
                  <a:gd name="connsiteX8" fmla="*/ 882841 w 1860524"/>
                  <a:gd name="connsiteY8" fmla="*/ 1794933 h 1794933"/>
                  <a:gd name="connsiteX9" fmla="*/ 914400 w 1860524"/>
                  <a:gd name="connsiteY9" fmla="*/ 1794933 h 1794933"/>
                  <a:gd name="connsiteX10" fmla="*/ 922867 w 1860524"/>
                  <a:gd name="connsiteY10" fmla="*/ 1794933 h 1794933"/>
                  <a:gd name="connsiteX11" fmla="*/ 1467041 w 1860524"/>
                  <a:gd name="connsiteY11" fmla="*/ 1794933 h 1794933"/>
                  <a:gd name="connsiteX12" fmla="*/ 1340041 w 1860524"/>
                  <a:gd name="connsiteY12" fmla="*/ 575733 h 1794933"/>
                  <a:gd name="connsiteX13" fmla="*/ 1603518 w 1860524"/>
                  <a:gd name="connsiteY13" fmla="*/ 1648346 h 1794933"/>
                  <a:gd name="connsiteX14" fmla="*/ 1831360 w 1860524"/>
                  <a:gd name="connsiteY14" fmla="*/ 1610436 h 1794933"/>
                  <a:gd name="connsiteX15" fmla="*/ 1009840 w 1860524"/>
                  <a:gd name="connsiteY15" fmla="*/ 0 h 1794933"/>
                  <a:gd name="connsiteX0" fmla="*/ 992780 w 1843464"/>
                  <a:gd name="connsiteY0" fmla="*/ 0 h 1794933"/>
                  <a:gd name="connsiteX1" fmla="*/ 880174 w 1843464"/>
                  <a:gd name="connsiteY1" fmla="*/ 156632 h 1794933"/>
                  <a:gd name="connsiteX2" fmla="*/ 770341 w 1843464"/>
                  <a:gd name="connsiteY2" fmla="*/ 0 h 1794933"/>
                  <a:gd name="connsiteX3" fmla="*/ 0 w 1843464"/>
                  <a:gd name="connsiteY3" fmla="*/ 1600200 h 1794933"/>
                  <a:gd name="connsiteX4" fmla="*/ 197135 w 1843464"/>
                  <a:gd name="connsiteY4" fmla="*/ 1699525 h 1794933"/>
                  <a:gd name="connsiteX5" fmla="*/ 440140 w 1843464"/>
                  <a:gd name="connsiteY5" fmla="*/ 575733 h 1794933"/>
                  <a:gd name="connsiteX6" fmla="*/ 313140 w 1843464"/>
                  <a:gd name="connsiteY6" fmla="*/ 1794933 h 1794933"/>
                  <a:gd name="connsiteX7" fmla="*/ 857314 w 1843464"/>
                  <a:gd name="connsiteY7" fmla="*/ 1794933 h 1794933"/>
                  <a:gd name="connsiteX8" fmla="*/ 865781 w 1843464"/>
                  <a:gd name="connsiteY8" fmla="*/ 1794933 h 1794933"/>
                  <a:gd name="connsiteX9" fmla="*/ 897340 w 1843464"/>
                  <a:gd name="connsiteY9" fmla="*/ 1794933 h 1794933"/>
                  <a:gd name="connsiteX10" fmla="*/ 905807 w 1843464"/>
                  <a:gd name="connsiteY10" fmla="*/ 1794933 h 1794933"/>
                  <a:gd name="connsiteX11" fmla="*/ 1449981 w 1843464"/>
                  <a:gd name="connsiteY11" fmla="*/ 1794933 h 1794933"/>
                  <a:gd name="connsiteX12" fmla="*/ 1322981 w 1843464"/>
                  <a:gd name="connsiteY12" fmla="*/ 575733 h 1794933"/>
                  <a:gd name="connsiteX13" fmla="*/ 1586458 w 1843464"/>
                  <a:gd name="connsiteY13" fmla="*/ 1648346 h 1794933"/>
                  <a:gd name="connsiteX14" fmla="*/ 1814300 w 1843464"/>
                  <a:gd name="connsiteY14" fmla="*/ 1610436 h 1794933"/>
                  <a:gd name="connsiteX15" fmla="*/ 992780 w 1843464"/>
                  <a:gd name="connsiteY15" fmla="*/ 0 h 1794933"/>
                  <a:gd name="connsiteX0" fmla="*/ 1048271 w 1898955"/>
                  <a:gd name="connsiteY0" fmla="*/ 0 h 1794933"/>
                  <a:gd name="connsiteX1" fmla="*/ 935665 w 1898955"/>
                  <a:gd name="connsiteY1" fmla="*/ 156632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  <a:gd name="connsiteX0" fmla="*/ 1048271 w 1898955"/>
                  <a:gd name="connsiteY0" fmla="*/ 0 h 1794933"/>
                  <a:gd name="connsiteX1" fmla="*/ 935665 w 1898955"/>
                  <a:gd name="connsiteY1" fmla="*/ 156632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  <a:gd name="connsiteX0" fmla="*/ 1048271 w 1898955"/>
                  <a:gd name="connsiteY0" fmla="*/ 0 h 1794933"/>
                  <a:gd name="connsiteX1" fmla="*/ 931070 w 1898955"/>
                  <a:gd name="connsiteY1" fmla="*/ 285291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  <a:gd name="connsiteX0" fmla="*/ 1048271 w 1898955"/>
                  <a:gd name="connsiteY0" fmla="*/ 0 h 1794933"/>
                  <a:gd name="connsiteX1" fmla="*/ 931070 w 1898955"/>
                  <a:gd name="connsiteY1" fmla="*/ 285291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  <a:gd name="connsiteX0" fmla="*/ 1048271 w 1898955"/>
                  <a:gd name="connsiteY0" fmla="*/ 0 h 1794933"/>
                  <a:gd name="connsiteX1" fmla="*/ 931070 w 1898955"/>
                  <a:gd name="connsiteY1" fmla="*/ 285291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  <a:gd name="connsiteX0" fmla="*/ 1048271 w 1898955"/>
                  <a:gd name="connsiteY0" fmla="*/ 0 h 1794933"/>
                  <a:gd name="connsiteX1" fmla="*/ 931070 w 1898955"/>
                  <a:gd name="connsiteY1" fmla="*/ 285291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  <a:gd name="connsiteX0" fmla="*/ 1048271 w 1898955"/>
                  <a:gd name="connsiteY0" fmla="*/ 0 h 1794933"/>
                  <a:gd name="connsiteX1" fmla="*/ 931070 w 1898955"/>
                  <a:gd name="connsiteY1" fmla="*/ 285291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  <a:gd name="connsiteX0" fmla="*/ 1048271 w 1898955"/>
                  <a:gd name="connsiteY0" fmla="*/ 0 h 1794933"/>
                  <a:gd name="connsiteX1" fmla="*/ 931070 w 1898955"/>
                  <a:gd name="connsiteY1" fmla="*/ 285291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8955" h="1794933">
                    <a:moveTo>
                      <a:pt x="1048271" y="0"/>
                    </a:moveTo>
                    <a:cubicBezTo>
                      <a:pt x="996342" y="67451"/>
                      <a:pt x="978074" y="160742"/>
                      <a:pt x="931070" y="285291"/>
                    </a:cubicBezTo>
                    <a:cubicBezTo>
                      <a:pt x="861092" y="129548"/>
                      <a:pt x="904674" y="57855"/>
                      <a:pt x="825832" y="0"/>
                    </a:cubicBezTo>
                    <a:cubicBezTo>
                      <a:pt x="114632" y="9879"/>
                      <a:pt x="-119508" y="1141546"/>
                      <a:pt x="55491" y="1600200"/>
                    </a:cubicBezTo>
                    <a:lnTo>
                      <a:pt x="252626" y="1699525"/>
                    </a:lnTo>
                    <a:cubicBezTo>
                      <a:pt x="294959" y="1603569"/>
                      <a:pt x="387586" y="351704"/>
                      <a:pt x="495631" y="575733"/>
                    </a:cubicBezTo>
                    <a:cubicBezTo>
                      <a:pt x="603676" y="799762"/>
                      <a:pt x="410964" y="1388533"/>
                      <a:pt x="368631" y="1794933"/>
                    </a:cubicBezTo>
                    <a:lnTo>
                      <a:pt x="912805" y="1794933"/>
                    </a:lnTo>
                    <a:lnTo>
                      <a:pt x="921272" y="1794933"/>
                    </a:lnTo>
                    <a:lnTo>
                      <a:pt x="952831" y="1794933"/>
                    </a:lnTo>
                    <a:lnTo>
                      <a:pt x="961298" y="1794933"/>
                    </a:lnTo>
                    <a:lnTo>
                      <a:pt x="1505472" y="1794933"/>
                    </a:lnTo>
                    <a:cubicBezTo>
                      <a:pt x="1463139" y="1388533"/>
                      <a:pt x="1110066" y="521690"/>
                      <a:pt x="1378472" y="575733"/>
                    </a:cubicBezTo>
                    <a:cubicBezTo>
                      <a:pt x="1646878" y="629776"/>
                      <a:pt x="1599616" y="1552390"/>
                      <a:pt x="1641949" y="1648346"/>
                    </a:cubicBezTo>
                    <a:lnTo>
                      <a:pt x="1869791" y="1610436"/>
                    </a:lnTo>
                    <a:cubicBezTo>
                      <a:pt x="1986787" y="1046013"/>
                      <a:pt x="1759471" y="9879"/>
                      <a:pt x="104827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2" name="Gerader Verbinder 41"/>
              <p:cNvCxnSpPr/>
              <p:nvPr/>
            </p:nvCxnSpPr>
            <p:spPr>
              <a:xfrm flipH="1">
                <a:off x="3777033" y="3432412"/>
                <a:ext cx="255880" cy="10763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>
              <a:xfrm flipH="1">
                <a:off x="2567152" y="3623337"/>
                <a:ext cx="1107508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>
              <a:xfrm flipH="1" flipV="1">
                <a:off x="2175766" y="3429950"/>
                <a:ext cx="256091" cy="50513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eck 44"/>
              <p:cNvSpPr/>
              <p:nvPr/>
            </p:nvSpPr>
            <p:spPr>
              <a:xfrm>
                <a:off x="2791845" y="1055380"/>
                <a:ext cx="45719" cy="342316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3419377" y="1055380"/>
                <a:ext cx="45719" cy="342316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Ellipse 5"/>
            <p:cNvSpPr/>
            <p:nvPr/>
          </p:nvSpPr>
          <p:spPr>
            <a:xfrm>
              <a:off x="-11145113" y="-1563782"/>
              <a:ext cx="211846" cy="170878"/>
            </a:xfrm>
            <a:prstGeom prst="ellipse">
              <a:avLst/>
            </a:prstGeom>
            <a:solidFill>
              <a:srgbClr val="75ABDD">
                <a:alpha val="20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-10912572" y="-1563782"/>
              <a:ext cx="211846" cy="170878"/>
            </a:xfrm>
            <a:prstGeom prst="ellipse">
              <a:avLst/>
            </a:prstGeom>
            <a:solidFill>
              <a:srgbClr val="75ABDD">
                <a:alpha val="20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-11185599" y="-1491241"/>
              <a:ext cx="537628" cy="20001"/>
              <a:chOff x="6036759" y="1961199"/>
              <a:chExt cx="537628" cy="20001"/>
            </a:xfrm>
          </p:grpSpPr>
          <p:cxnSp>
            <p:nvCxnSpPr>
              <p:cNvPr id="9" name="Gerader Verbinder 8"/>
              <p:cNvCxnSpPr/>
              <p:nvPr/>
            </p:nvCxnSpPr>
            <p:spPr>
              <a:xfrm>
                <a:off x="6281351" y="1961199"/>
                <a:ext cx="351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r Verbinder 9"/>
              <p:cNvCxnSpPr/>
              <p:nvPr/>
            </p:nvCxnSpPr>
            <p:spPr>
              <a:xfrm>
                <a:off x="6521775" y="1961199"/>
                <a:ext cx="52612" cy="200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r Verbinder 10"/>
              <p:cNvCxnSpPr/>
              <p:nvPr/>
            </p:nvCxnSpPr>
            <p:spPr>
              <a:xfrm flipV="1">
                <a:off x="6036759" y="1961199"/>
                <a:ext cx="39311" cy="40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uppieren 50"/>
          <p:cNvGrpSpPr/>
          <p:nvPr/>
        </p:nvGrpSpPr>
        <p:grpSpPr>
          <a:xfrm>
            <a:off x="2381025" y="74108"/>
            <a:ext cx="1092254" cy="3352041"/>
            <a:chOff x="10678309" y="657264"/>
            <a:chExt cx="1834476" cy="5629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echteck 51"/>
            <p:cNvSpPr/>
            <p:nvPr/>
          </p:nvSpPr>
          <p:spPr>
            <a:xfrm>
              <a:off x="11461938" y="1947048"/>
              <a:ext cx="259753" cy="34324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11196726" y="749065"/>
              <a:ext cx="812497" cy="1097100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497" h="1012567">
                  <a:moveTo>
                    <a:pt x="406396" y="262"/>
                  </a:moveTo>
                  <a:cubicBezTo>
                    <a:pt x="741104" y="-7976"/>
                    <a:pt x="695183" y="179200"/>
                    <a:pt x="775085" y="307270"/>
                  </a:cubicBezTo>
                  <a:lnTo>
                    <a:pt x="812497" y="381909"/>
                  </a:lnTo>
                  <a:lnTo>
                    <a:pt x="810198" y="390493"/>
                  </a:lnTo>
                  <a:cubicBezTo>
                    <a:pt x="745858" y="673335"/>
                    <a:pt x="717015" y="994032"/>
                    <a:pt x="404197" y="1011890"/>
                  </a:cubicBezTo>
                  <a:cubicBezTo>
                    <a:pt x="91380" y="1029748"/>
                    <a:pt x="65458" y="691193"/>
                    <a:pt x="3674" y="397189"/>
                  </a:cubicBezTo>
                  <a:lnTo>
                    <a:pt x="0" y="382499"/>
                  </a:lnTo>
                  <a:lnTo>
                    <a:pt x="37707" y="307270"/>
                  </a:lnTo>
                  <a:cubicBezTo>
                    <a:pt x="117610" y="179200"/>
                    <a:pt x="71688" y="8500"/>
                    <a:pt x="406396" y="262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Abgerundetes Rechteck 53"/>
            <p:cNvSpPr/>
            <p:nvPr/>
          </p:nvSpPr>
          <p:spPr>
            <a:xfrm>
              <a:off x="11518894" y="1812678"/>
              <a:ext cx="137094" cy="613366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ihandform 54"/>
            <p:cNvSpPr/>
            <p:nvPr/>
          </p:nvSpPr>
          <p:spPr>
            <a:xfrm rot="604363">
              <a:off x="12303566" y="3618917"/>
              <a:ext cx="209219" cy="298179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hteck 44"/>
            <p:cNvSpPr/>
            <p:nvPr/>
          </p:nvSpPr>
          <p:spPr>
            <a:xfrm flipH="1">
              <a:off x="11832751" y="4607310"/>
              <a:ext cx="234096" cy="1496462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hteck 199"/>
            <p:cNvSpPr/>
            <p:nvPr/>
          </p:nvSpPr>
          <p:spPr>
            <a:xfrm>
              <a:off x="11799057" y="6054789"/>
              <a:ext cx="591122" cy="232331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ihandform 57"/>
            <p:cNvSpPr/>
            <p:nvPr/>
          </p:nvSpPr>
          <p:spPr>
            <a:xfrm rot="20995637" flipH="1">
              <a:off x="10678309" y="3618918"/>
              <a:ext cx="209219" cy="298179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Abgerundetes Rechteck 58"/>
            <p:cNvSpPr/>
            <p:nvPr/>
          </p:nvSpPr>
          <p:spPr>
            <a:xfrm>
              <a:off x="11409977" y="1133315"/>
              <a:ext cx="52274" cy="481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11744845" y="1133315"/>
              <a:ext cx="52274" cy="481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ihandform 60"/>
            <p:cNvSpPr/>
            <p:nvPr/>
          </p:nvSpPr>
          <p:spPr>
            <a:xfrm rot="10800000">
              <a:off x="11518893" y="1342886"/>
              <a:ext cx="137093" cy="96185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" name="Gerader Verbinder 61"/>
            <p:cNvCxnSpPr/>
            <p:nvPr/>
          </p:nvCxnSpPr>
          <p:spPr>
            <a:xfrm flipV="1">
              <a:off x="11377382" y="1094672"/>
              <a:ext cx="84556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Gerader Verbinder 62"/>
            <p:cNvCxnSpPr/>
            <p:nvPr/>
          </p:nvCxnSpPr>
          <p:spPr>
            <a:xfrm flipH="1" flipV="1">
              <a:off x="11739776" y="1094672"/>
              <a:ext cx="84556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Freihandform 63"/>
            <p:cNvSpPr/>
            <p:nvPr/>
          </p:nvSpPr>
          <p:spPr>
            <a:xfrm>
              <a:off x="11454921" y="1598537"/>
              <a:ext cx="266770" cy="89660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0" h="82752">
                  <a:moveTo>
                    <a:pt x="2" y="7112"/>
                  </a:moveTo>
                  <a:cubicBezTo>
                    <a:pt x="-415" y="-799"/>
                    <a:pt x="46663" y="31268"/>
                    <a:pt x="124792" y="35274"/>
                  </a:cubicBezTo>
                  <a:cubicBezTo>
                    <a:pt x="202921" y="39280"/>
                    <a:pt x="268405" y="-8619"/>
                    <a:pt x="266739" y="1375"/>
                  </a:cubicBezTo>
                  <a:cubicBezTo>
                    <a:pt x="265073" y="11369"/>
                    <a:pt x="207841" y="81787"/>
                    <a:pt x="127291" y="82743"/>
                  </a:cubicBezTo>
                  <a:cubicBezTo>
                    <a:pt x="46741" y="83699"/>
                    <a:pt x="419" y="15024"/>
                    <a:pt x="2" y="711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hteck 285"/>
            <p:cNvSpPr/>
            <p:nvPr/>
          </p:nvSpPr>
          <p:spPr>
            <a:xfrm rot="20933443">
              <a:off x="11167206" y="6074970"/>
              <a:ext cx="205436" cy="123127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hteck 44"/>
            <p:cNvSpPr/>
            <p:nvPr/>
          </p:nvSpPr>
          <p:spPr>
            <a:xfrm>
              <a:off x="11135539" y="4607310"/>
              <a:ext cx="234096" cy="1496462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hteck 199"/>
            <p:cNvSpPr/>
            <p:nvPr/>
          </p:nvSpPr>
          <p:spPr>
            <a:xfrm flipH="1">
              <a:off x="10812207" y="6048058"/>
              <a:ext cx="591122" cy="239062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11393747" y="1448553"/>
              <a:ext cx="393790" cy="395352"/>
            </a:xfrm>
            <a:custGeom>
              <a:avLst/>
              <a:gdLst>
                <a:gd name="connsiteX0" fmla="*/ 196895 w 393790"/>
                <a:gd name="connsiteY0" fmla="*/ 0 h 344540"/>
                <a:gd name="connsiteX1" fmla="*/ 393790 w 393790"/>
                <a:gd name="connsiteY1" fmla="*/ 172270 h 344540"/>
                <a:gd name="connsiteX2" fmla="*/ 196895 w 393790"/>
                <a:gd name="connsiteY2" fmla="*/ 344540 h 344540"/>
                <a:gd name="connsiteX3" fmla="*/ 0 w 393790"/>
                <a:gd name="connsiteY3" fmla="*/ 172270 h 344540"/>
                <a:gd name="connsiteX4" fmla="*/ 196895 w 393790"/>
                <a:gd name="connsiteY4" fmla="*/ 0 h 344540"/>
                <a:gd name="connsiteX5" fmla="*/ 196175 w 393790"/>
                <a:gd name="connsiteY5" fmla="*/ 83393 h 344540"/>
                <a:gd name="connsiteX6" fmla="*/ 42311 w 393790"/>
                <a:gd name="connsiteY6" fmla="*/ 158414 h 344540"/>
                <a:gd name="connsiteX7" fmla="*/ 196175 w 393790"/>
                <a:gd name="connsiteY7" fmla="*/ 233435 h 344540"/>
                <a:gd name="connsiteX8" fmla="*/ 350039 w 393790"/>
                <a:gd name="connsiteY8" fmla="*/ 158414 h 344540"/>
                <a:gd name="connsiteX9" fmla="*/ 196175 w 393790"/>
                <a:gd name="connsiteY9" fmla="*/ 83393 h 34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790" h="344540">
                  <a:moveTo>
                    <a:pt x="196895" y="0"/>
                  </a:moveTo>
                  <a:cubicBezTo>
                    <a:pt x="305637" y="0"/>
                    <a:pt x="393790" y="77128"/>
                    <a:pt x="393790" y="172270"/>
                  </a:cubicBezTo>
                  <a:cubicBezTo>
                    <a:pt x="393790" y="267412"/>
                    <a:pt x="305637" y="344540"/>
                    <a:pt x="196895" y="344540"/>
                  </a:cubicBezTo>
                  <a:cubicBezTo>
                    <a:pt x="88153" y="344540"/>
                    <a:pt x="0" y="267412"/>
                    <a:pt x="0" y="172270"/>
                  </a:cubicBezTo>
                  <a:cubicBezTo>
                    <a:pt x="0" y="77128"/>
                    <a:pt x="88153" y="0"/>
                    <a:pt x="196895" y="0"/>
                  </a:cubicBezTo>
                  <a:close/>
                  <a:moveTo>
                    <a:pt x="196175" y="83393"/>
                  </a:moveTo>
                  <a:cubicBezTo>
                    <a:pt x="111198" y="83393"/>
                    <a:pt x="42311" y="116981"/>
                    <a:pt x="42311" y="158414"/>
                  </a:cubicBezTo>
                  <a:cubicBezTo>
                    <a:pt x="42311" y="199847"/>
                    <a:pt x="111198" y="233435"/>
                    <a:pt x="196175" y="233435"/>
                  </a:cubicBezTo>
                  <a:cubicBezTo>
                    <a:pt x="281152" y="233435"/>
                    <a:pt x="350039" y="199847"/>
                    <a:pt x="350039" y="158414"/>
                  </a:cubicBezTo>
                  <a:cubicBezTo>
                    <a:pt x="350039" y="116981"/>
                    <a:pt x="281152" y="83393"/>
                    <a:pt x="196175" y="8339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11093901" y="657264"/>
              <a:ext cx="1010253" cy="851111"/>
            </a:xfrm>
            <a:custGeom>
              <a:avLst/>
              <a:gdLst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9656 w 1004044"/>
                <a:gd name="connsiteY6" fmla="*/ 2715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67322 w 1004044"/>
                <a:gd name="connsiteY6" fmla="*/ 27090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75788 w 1004044"/>
                <a:gd name="connsiteY6" fmla="*/ 23339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399 w 1004421"/>
                <a:gd name="connsiteY0" fmla="*/ 10650 h 901654"/>
                <a:gd name="connsiteX1" fmla="*/ 1004421 w 1004421"/>
                <a:gd name="connsiteY1" fmla="*/ 512672 h 901654"/>
                <a:gd name="connsiteX2" fmla="*/ 857382 w 1004421"/>
                <a:gd name="connsiteY2" fmla="*/ 867655 h 901654"/>
                <a:gd name="connsiteX3" fmla="*/ 835216 w 1004421"/>
                <a:gd name="connsiteY3" fmla="*/ 885944 h 901654"/>
                <a:gd name="connsiteX4" fmla="*/ 850554 w 1004421"/>
                <a:gd name="connsiteY4" fmla="*/ 822068 h 901654"/>
                <a:gd name="connsiteX5" fmla="*/ 857616 w 1004421"/>
                <a:gd name="connsiteY5" fmla="*/ 731514 h 901654"/>
                <a:gd name="connsiteX6" fmla="*/ 476165 w 1004421"/>
                <a:gd name="connsiteY6" fmla="*/ 244043 h 901654"/>
                <a:gd name="connsiteX7" fmla="*/ 162450 w 1004421"/>
                <a:gd name="connsiteY7" fmla="*/ 731514 h 901654"/>
                <a:gd name="connsiteX8" fmla="*/ 169512 w 1004421"/>
                <a:gd name="connsiteY8" fmla="*/ 822068 h 901654"/>
                <a:gd name="connsiteX9" fmla="*/ 188623 w 1004421"/>
                <a:gd name="connsiteY9" fmla="*/ 901654 h 901654"/>
                <a:gd name="connsiteX10" fmla="*/ 147416 w 1004421"/>
                <a:gd name="connsiteY10" fmla="*/ 867655 h 901654"/>
                <a:gd name="connsiteX11" fmla="*/ 377 w 1004421"/>
                <a:gd name="connsiteY11" fmla="*/ 512672 h 901654"/>
                <a:gd name="connsiteX12" fmla="*/ 119023 w 1004421"/>
                <a:gd name="connsiteY12" fmla="*/ 196898 h 901654"/>
                <a:gd name="connsiteX13" fmla="*/ 502399 w 1004421"/>
                <a:gd name="connsiteY13" fmla="*/ 10650 h 901654"/>
                <a:gd name="connsiteX0" fmla="*/ 502399 w 1004421"/>
                <a:gd name="connsiteY0" fmla="*/ 18249 h 909253"/>
                <a:gd name="connsiteX1" fmla="*/ 728624 w 1004421"/>
                <a:gd name="connsiteY1" fmla="*/ 63836 h 909253"/>
                <a:gd name="connsiteX2" fmla="*/ 1004421 w 1004421"/>
                <a:gd name="connsiteY2" fmla="*/ 520271 h 909253"/>
                <a:gd name="connsiteX3" fmla="*/ 857382 w 1004421"/>
                <a:gd name="connsiteY3" fmla="*/ 875254 h 909253"/>
                <a:gd name="connsiteX4" fmla="*/ 835216 w 1004421"/>
                <a:gd name="connsiteY4" fmla="*/ 893543 h 909253"/>
                <a:gd name="connsiteX5" fmla="*/ 850554 w 1004421"/>
                <a:gd name="connsiteY5" fmla="*/ 829667 h 909253"/>
                <a:gd name="connsiteX6" fmla="*/ 857616 w 1004421"/>
                <a:gd name="connsiteY6" fmla="*/ 739113 h 909253"/>
                <a:gd name="connsiteX7" fmla="*/ 476165 w 1004421"/>
                <a:gd name="connsiteY7" fmla="*/ 251642 h 909253"/>
                <a:gd name="connsiteX8" fmla="*/ 162450 w 1004421"/>
                <a:gd name="connsiteY8" fmla="*/ 739113 h 909253"/>
                <a:gd name="connsiteX9" fmla="*/ 169512 w 1004421"/>
                <a:gd name="connsiteY9" fmla="*/ 829667 h 909253"/>
                <a:gd name="connsiteX10" fmla="*/ 188623 w 1004421"/>
                <a:gd name="connsiteY10" fmla="*/ 909253 h 909253"/>
                <a:gd name="connsiteX11" fmla="*/ 147416 w 1004421"/>
                <a:gd name="connsiteY11" fmla="*/ 875254 h 909253"/>
                <a:gd name="connsiteX12" fmla="*/ 377 w 1004421"/>
                <a:gd name="connsiteY12" fmla="*/ 520271 h 909253"/>
                <a:gd name="connsiteX13" fmla="*/ 119023 w 1004421"/>
                <a:gd name="connsiteY13" fmla="*/ 204497 h 909253"/>
                <a:gd name="connsiteX14" fmla="*/ 502399 w 1004421"/>
                <a:gd name="connsiteY14" fmla="*/ 18249 h 909253"/>
                <a:gd name="connsiteX0" fmla="*/ 502399 w 1005552"/>
                <a:gd name="connsiteY0" fmla="*/ 18249 h 909253"/>
                <a:gd name="connsiteX1" fmla="*/ 728624 w 1005552"/>
                <a:gd name="connsiteY1" fmla="*/ 63836 h 909253"/>
                <a:gd name="connsiteX2" fmla="*/ 914891 w 1005552"/>
                <a:gd name="connsiteY2" fmla="*/ 317027 h 909253"/>
                <a:gd name="connsiteX3" fmla="*/ 1004421 w 1005552"/>
                <a:gd name="connsiteY3" fmla="*/ 520271 h 909253"/>
                <a:gd name="connsiteX4" fmla="*/ 857382 w 1005552"/>
                <a:gd name="connsiteY4" fmla="*/ 875254 h 909253"/>
                <a:gd name="connsiteX5" fmla="*/ 835216 w 1005552"/>
                <a:gd name="connsiteY5" fmla="*/ 893543 h 909253"/>
                <a:gd name="connsiteX6" fmla="*/ 850554 w 1005552"/>
                <a:gd name="connsiteY6" fmla="*/ 829667 h 909253"/>
                <a:gd name="connsiteX7" fmla="*/ 857616 w 1005552"/>
                <a:gd name="connsiteY7" fmla="*/ 739113 h 909253"/>
                <a:gd name="connsiteX8" fmla="*/ 476165 w 1005552"/>
                <a:gd name="connsiteY8" fmla="*/ 251642 h 909253"/>
                <a:gd name="connsiteX9" fmla="*/ 162450 w 1005552"/>
                <a:gd name="connsiteY9" fmla="*/ 739113 h 909253"/>
                <a:gd name="connsiteX10" fmla="*/ 169512 w 1005552"/>
                <a:gd name="connsiteY10" fmla="*/ 829667 h 909253"/>
                <a:gd name="connsiteX11" fmla="*/ 188623 w 1005552"/>
                <a:gd name="connsiteY11" fmla="*/ 909253 h 909253"/>
                <a:gd name="connsiteX12" fmla="*/ 147416 w 1005552"/>
                <a:gd name="connsiteY12" fmla="*/ 875254 h 909253"/>
                <a:gd name="connsiteX13" fmla="*/ 377 w 1005552"/>
                <a:gd name="connsiteY13" fmla="*/ 520271 h 909253"/>
                <a:gd name="connsiteX14" fmla="*/ 119023 w 1005552"/>
                <a:gd name="connsiteY14" fmla="*/ 204497 h 909253"/>
                <a:gd name="connsiteX15" fmla="*/ 502399 w 1005552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868791 w 1010253"/>
                <a:gd name="connsiteY1" fmla="*/ 128255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62317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253" h="942664">
                  <a:moveTo>
                    <a:pt x="507100" y="51660"/>
                  </a:moveTo>
                  <a:cubicBezTo>
                    <a:pt x="426066" y="-83259"/>
                    <a:pt x="785121" y="79218"/>
                    <a:pt x="868791" y="162888"/>
                  </a:cubicBezTo>
                  <a:cubicBezTo>
                    <a:pt x="937540" y="212684"/>
                    <a:pt x="873626" y="274366"/>
                    <a:pt x="919592" y="350438"/>
                  </a:cubicBezTo>
                  <a:cubicBezTo>
                    <a:pt x="965558" y="426510"/>
                    <a:pt x="1018707" y="460644"/>
                    <a:pt x="1009122" y="553682"/>
                  </a:cubicBezTo>
                  <a:cubicBezTo>
                    <a:pt x="1009122" y="692312"/>
                    <a:pt x="952931" y="817817"/>
                    <a:pt x="862083" y="908665"/>
                  </a:cubicBezTo>
                  <a:lnTo>
                    <a:pt x="839917" y="926954"/>
                  </a:lnTo>
                  <a:lnTo>
                    <a:pt x="855255" y="863078"/>
                  </a:lnTo>
                  <a:cubicBezTo>
                    <a:pt x="859886" y="833828"/>
                    <a:pt x="924715" y="868862"/>
                    <a:pt x="862317" y="772524"/>
                  </a:cubicBezTo>
                  <a:cubicBezTo>
                    <a:pt x="799919" y="676186"/>
                    <a:pt x="842165" y="200385"/>
                    <a:pt x="480866" y="285053"/>
                  </a:cubicBezTo>
                  <a:cubicBezTo>
                    <a:pt x="119567" y="369721"/>
                    <a:pt x="218260" y="676186"/>
                    <a:pt x="167151" y="772524"/>
                  </a:cubicBezTo>
                  <a:cubicBezTo>
                    <a:pt x="116042" y="868862"/>
                    <a:pt x="169583" y="833828"/>
                    <a:pt x="174213" y="863078"/>
                  </a:cubicBezTo>
                  <a:lnTo>
                    <a:pt x="193324" y="942664"/>
                  </a:lnTo>
                  <a:lnTo>
                    <a:pt x="152117" y="908665"/>
                  </a:lnTo>
                  <a:cubicBezTo>
                    <a:pt x="61269" y="817817"/>
                    <a:pt x="5078" y="692312"/>
                    <a:pt x="5078" y="553682"/>
                  </a:cubicBezTo>
                  <a:cubicBezTo>
                    <a:pt x="346" y="441889"/>
                    <a:pt x="-27679" y="180917"/>
                    <a:pt x="123724" y="237908"/>
                  </a:cubicBezTo>
                  <a:cubicBezTo>
                    <a:pt x="-4273" y="107350"/>
                    <a:pt x="308734" y="-10347"/>
                    <a:pt x="507100" y="5166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Ellipse 69"/>
            <p:cNvSpPr/>
            <p:nvPr/>
          </p:nvSpPr>
          <p:spPr>
            <a:xfrm>
              <a:off x="11139514" y="1199654"/>
              <a:ext cx="237915" cy="257777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11183728" y="1287830"/>
              <a:ext cx="53520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Ellipse 71"/>
            <p:cNvSpPr/>
            <p:nvPr/>
          </p:nvSpPr>
          <p:spPr>
            <a:xfrm>
              <a:off x="11828796" y="1192567"/>
              <a:ext cx="237915" cy="257777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 flipH="1">
              <a:off x="11963403" y="1287830"/>
              <a:ext cx="53520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hteck 73"/>
            <p:cNvSpPr/>
            <p:nvPr/>
          </p:nvSpPr>
          <p:spPr>
            <a:xfrm>
              <a:off x="11254182" y="1099447"/>
              <a:ext cx="45719" cy="28453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hteck 74"/>
            <p:cNvSpPr/>
            <p:nvPr/>
          </p:nvSpPr>
          <p:spPr>
            <a:xfrm>
              <a:off x="11905915" y="1099447"/>
              <a:ext cx="45719" cy="28453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11905915" y="1030618"/>
              <a:ext cx="197109" cy="264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11102043" y="1030618"/>
              <a:ext cx="197109" cy="264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10760426" y="2604818"/>
              <a:ext cx="220133" cy="1086650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ihandform 78"/>
            <p:cNvSpPr/>
            <p:nvPr/>
          </p:nvSpPr>
          <p:spPr>
            <a:xfrm flipH="1">
              <a:off x="12202067" y="2604818"/>
              <a:ext cx="220133" cy="1086650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ihandform 79"/>
            <p:cNvSpPr/>
            <p:nvPr/>
          </p:nvSpPr>
          <p:spPr>
            <a:xfrm flipH="1">
              <a:off x="11073693" y="3623337"/>
              <a:ext cx="1052173" cy="2396463"/>
            </a:xfrm>
            <a:custGeom>
              <a:avLst/>
              <a:gdLst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173" h="2192866">
                  <a:moveTo>
                    <a:pt x="1052173" y="0"/>
                  </a:moveTo>
                  <a:lnTo>
                    <a:pt x="526087" y="8190"/>
                  </a:lnTo>
                  <a:lnTo>
                    <a:pt x="0" y="0"/>
                  </a:lnTo>
                  <a:lnTo>
                    <a:pt x="35086" y="1032933"/>
                  </a:lnTo>
                  <a:lnTo>
                    <a:pt x="114031" y="2192866"/>
                  </a:lnTo>
                  <a:lnTo>
                    <a:pt x="368411" y="2184399"/>
                  </a:lnTo>
                  <a:cubicBezTo>
                    <a:pt x="414096" y="1736372"/>
                    <a:pt x="473488" y="1334646"/>
                    <a:pt x="510179" y="886205"/>
                  </a:cubicBezTo>
                  <a:lnTo>
                    <a:pt x="526087" y="655608"/>
                  </a:lnTo>
                  <a:lnTo>
                    <a:pt x="541994" y="886205"/>
                  </a:lnTo>
                  <a:cubicBezTo>
                    <a:pt x="578685" y="1334646"/>
                    <a:pt x="638077" y="1736372"/>
                    <a:pt x="683762" y="2184399"/>
                  </a:cubicBezTo>
                  <a:lnTo>
                    <a:pt x="938142" y="2192866"/>
                  </a:lnTo>
                  <a:lnTo>
                    <a:pt x="1017087" y="1032933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1" name="Gerader Verbinder 80"/>
            <p:cNvCxnSpPr/>
            <p:nvPr/>
          </p:nvCxnSpPr>
          <p:spPr>
            <a:xfrm flipV="1">
              <a:off x="10815806" y="6241049"/>
              <a:ext cx="571003" cy="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r Verbinder 81"/>
            <p:cNvCxnSpPr/>
            <p:nvPr/>
          </p:nvCxnSpPr>
          <p:spPr>
            <a:xfrm flipV="1">
              <a:off x="11811174" y="6241049"/>
              <a:ext cx="571003" cy="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Ellipse 82"/>
            <p:cNvSpPr/>
            <p:nvPr/>
          </p:nvSpPr>
          <p:spPr>
            <a:xfrm>
              <a:off x="11832751" y="617626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11324797" y="617626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ihandform 84"/>
            <p:cNvSpPr/>
            <p:nvPr/>
          </p:nvSpPr>
          <p:spPr>
            <a:xfrm flipH="1">
              <a:off x="10701160" y="1947048"/>
              <a:ext cx="1797241" cy="1794933"/>
            </a:xfrm>
            <a:custGeom>
              <a:avLst/>
              <a:gdLst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7241" h="1794933">
                  <a:moveTo>
                    <a:pt x="1009840" y="0"/>
                  </a:moveTo>
                  <a:lnTo>
                    <a:pt x="899774" y="270932"/>
                  </a:lnTo>
                  <a:lnTo>
                    <a:pt x="898621" y="374748"/>
                  </a:lnTo>
                  <a:lnTo>
                    <a:pt x="897467" y="270932"/>
                  </a:lnTo>
                  <a:lnTo>
                    <a:pt x="787401" y="0"/>
                  </a:lnTo>
                  <a:cubicBezTo>
                    <a:pt x="76201" y="9879"/>
                    <a:pt x="94544" y="537633"/>
                    <a:pt x="0" y="685800"/>
                  </a:cubicBezTo>
                  <a:lnTo>
                    <a:pt x="330200" y="863600"/>
                  </a:lnTo>
                  <a:cubicBezTo>
                    <a:pt x="372533" y="767644"/>
                    <a:pt x="330201" y="570089"/>
                    <a:pt x="457200" y="575733"/>
                  </a:cubicBezTo>
                  <a:cubicBezTo>
                    <a:pt x="584199" y="581377"/>
                    <a:pt x="372533" y="1388533"/>
                    <a:pt x="330200" y="1794933"/>
                  </a:cubicBezTo>
                  <a:lnTo>
                    <a:pt x="874374" y="1794933"/>
                  </a:lnTo>
                  <a:lnTo>
                    <a:pt x="882841" y="1794933"/>
                  </a:lnTo>
                  <a:lnTo>
                    <a:pt x="914400" y="1794933"/>
                  </a:lnTo>
                  <a:lnTo>
                    <a:pt x="922867" y="1794933"/>
                  </a:lnTo>
                  <a:lnTo>
                    <a:pt x="1467041" y="1794933"/>
                  </a:lnTo>
                  <a:cubicBezTo>
                    <a:pt x="1424708" y="1388533"/>
                    <a:pt x="1213042" y="581377"/>
                    <a:pt x="1340041" y="575733"/>
                  </a:cubicBezTo>
                  <a:cubicBezTo>
                    <a:pt x="1467040" y="570089"/>
                    <a:pt x="1424708" y="767644"/>
                    <a:pt x="1467041" y="863600"/>
                  </a:cubicBezTo>
                  <a:lnTo>
                    <a:pt x="1797241" y="685800"/>
                  </a:lnTo>
                  <a:cubicBezTo>
                    <a:pt x="1702697" y="537633"/>
                    <a:pt x="1721040" y="9879"/>
                    <a:pt x="100984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6" name="Gerader Verbinder 85"/>
            <p:cNvCxnSpPr/>
            <p:nvPr/>
          </p:nvCxnSpPr>
          <p:spPr>
            <a:xfrm flipH="1">
              <a:off x="11832751" y="3919669"/>
              <a:ext cx="29311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>
              <a:stCxn id="80" idx="11"/>
            </p:cNvCxnSpPr>
            <p:nvPr/>
          </p:nvCxnSpPr>
          <p:spPr>
            <a:xfrm flipV="1">
              <a:off x="11108779" y="4731838"/>
              <a:ext cx="205014" cy="20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/>
          </p:nvCxnSpPr>
          <p:spPr>
            <a:xfrm flipV="1">
              <a:off x="11108779" y="4809615"/>
              <a:ext cx="205014" cy="20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/>
          </p:nvCxnSpPr>
          <p:spPr>
            <a:xfrm flipH="1">
              <a:off x="11655986" y="2714358"/>
              <a:ext cx="3341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/>
          </p:nvCxnSpPr>
          <p:spPr>
            <a:xfrm flipH="1">
              <a:off x="11655986" y="2780301"/>
              <a:ext cx="3341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/>
          </p:nvCxnSpPr>
          <p:spPr>
            <a:xfrm>
              <a:off x="10980559" y="2115948"/>
              <a:ext cx="113342" cy="1122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/>
          </p:nvCxnSpPr>
          <p:spPr>
            <a:xfrm>
              <a:off x="10931389" y="2115948"/>
              <a:ext cx="113342" cy="1122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ieren 92"/>
          <p:cNvGrpSpPr/>
          <p:nvPr/>
        </p:nvGrpSpPr>
        <p:grpSpPr>
          <a:xfrm>
            <a:off x="3082547" y="1512725"/>
            <a:ext cx="630140" cy="1893777"/>
            <a:chOff x="11035344" y="3406107"/>
            <a:chExt cx="724823" cy="2178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Freihandform 93"/>
            <p:cNvSpPr/>
            <p:nvPr/>
          </p:nvSpPr>
          <p:spPr>
            <a:xfrm rot="20995637" flipH="1">
              <a:off x="11035344" y="4511060"/>
              <a:ext cx="110506" cy="114641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ihandform 94"/>
            <p:cNvSpPr/>
            <p:nvPr/>
          </p:nvSpPr>
          <p:spPr>
            <a:xfrm rot="666692" flipH="1">
              <a:off x="11072627" y="4505522"/>
              <a:ext cx="52423" cy="31522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ihandform 95"/>
            <p:cNvSpPr/>
            <p:nvPr/>
          </p:nvSpPr>
          <p:spPr>
            <a:xfrm rot="604363">
              <a:off x="11648094" y="4511061"/>
              <a:ext cx="110506" cy="114641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ihandform 96"/>
            <p:cNvSpPr/>
            <p:nvPr/>
          </p:nvSpPr>
          <p:spPr>
            <a:xfrm rot="20933308">
              <a:off x="11668895" y="4505522"/>
              <a:ext cx="52423" cy="31522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8" name="Gruppieren 97"/>
            <p:cNvGrpSpPr/>
            <p:nvPr/>
          </p:nvGrpSpPr>
          <p:grpSpPr>
            <a:xfrm>
              <a:off x="11118721" y="4956996"/>
              <a:ext cx="260542" cy="627444"/>
              <a:chOff x="4768620" y="4731838"/>
              <a:chExt cx="493278" cy="1549856"/>
            </a:xfrm>
          </p:grpSpPr>
          <p:sp>
            <p:nvSpPr>
              <p:cNvPr id="121" name="Rechteck 285"/>
              <p:cNvSpPr/>
              <p:nvPr/>
            </p:nvSpPr>
            <p:spPr>
              <a:xfrm rot="20933443">
                <a:off x="5026093" y="6088905"/>
                <a:ext cx="205436" cy="113640"/>
              </a:xfrm>
              <a:custGeom>
                <a:avLst/>
                <a:gdLst>
                  <a:gd name="connsiteX0" fmla="*/ 0 w 290963"/>
                  <a:gd name="connsiteY0" fmla="*/ 0 h 98656"/>
                  <a:gd name="connsiteX1" fmla="*/ 290963 w 290963"/>
                  <a:gd name="connsiteY1" fmla="*/ 0 h 98656"/>
                  <a:gd name="connsiteX2" fmla="*/ 290963 w 290963"/>
                  <a:gd name="connsiteY2" fmla="*/ 98656 h 98656"/>
                  <a:gd name="connsiteX3" fmla="*/ 0 w 290963"/>
                  <a:gd name="connsiteY3" fmla="*/ 98656 h 98656"/>
                  <a:gd name="connsiteX4" fmla="*/ 0 w 290963"/>
                  <a:gd name="connsiteY4" fmla="*/ 0 h 98656"/>
                  <a:gd name="connsiteX0" fmla="*/ 0 w 302534"/>
                  <a:gd name="connsiteY0" fmla="*/ 14984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0 w 302534"/>
                  <a:gd name="connsiteY4" fmla="*/ 14984 h 113640"/>
                  <a:gd name="connsiteX0" fmla="*/ 122021 w 302534"/>
                  <a:gd name="connsiteY0" fmla="*/ 8745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122021 w 302534"/>
                  <a:gd name="connsiteY4" fmla="*/ 8745 h 113640"/>
                  <a:gd name="connsiteX0" fmla="*/ 24923 w 205436"/>
                  <a:gd name="connsiteY0" fmla="*/ 8745 h 113640"/>
                  <a:gd name="connsiteX1" fmla="*/ 205436 w 205436"/>
                  <a:gd name="connsiteY1" fmla="*/ 0 h 113640"/>
                  <a:gd name="connsiteX2" fmla="*/ 193865 w 205436"/>
                  <a:gd name="connsiteY2" fmla="*/ 113640 h 113640"/>
                  <a:gd name="connsiteX3" fmla="*/ 0 w 205436"/>
                  <a:gd name="connsiteY3" fmla="*/ 102506 h 113640"/>
                  <a:gd name="connsiteX4" fmla="*/ 24923 w 205436"/>
                  <a:gd name="connsiteY4" fmla="*/ 8745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6" h="113640">
                    <a:moveTo>
                      <a:pt x="24923" y="8745"/>
                    </a:moveTo>
                    <a:lnTo>
                      <a:pt x="205436" y="0"/>
                    </a:lnTo>
                    <a:lnTo>
                      <a:pt x="193865" y="113640"/>
                    </a:lnTo>
                    <a:lnTo>
                      <a:pt x="0" y="102506"/>
                    </a:lnTo>
                    <a:lnTo>
                      <a:pt x="24923" y="874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Rechteck 44"/>
              <p:cNvSpPr/>
              <p:nvPr/>
            </p:nvSpPr>
            <p:spPr>
              <a:xfrm>
                <a:off x="4994109" y="4731838"/>
                <a:ext cx="234096" cy="1381158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Rechteck 199"/>
              <p:cNvSpPr/>
              <p:nvPr/>
            </p:nvSpPr>
            <p:spPr>
              <a:xfrm flipH="1">
                <a:off x="4768620" y="6069296"/>
                <a:ext cx="493278" cy="212398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213" h="212398">
                    <a:moveTo>
                      <a:pt x="12780" y="2426"/>
                    </a:moveTo>
                    <a:cubicBezTo>
                      <a:pt x="45062" y="-25701"/>
                      <a:pt x="126753" y="203375"/>
                      <a:pt x="206473" y="43637"/>
                    </a:cubicBezTo>
                    <a:cubicBezTo>
                      <a:pt x="535670" y="129432"/>
                      <a:pt x="453220" y="184271"/>
                      <a:pt x="420938" y="212398"/>
                    </a:cubicBezTo>
                    <a:cubicBezTo>
                      <a:pt x="123858" y="183643"/>
                      <a:pt x="148833" y="212398"/>
                      <a:pt x="12780" y="212398"/>
                    </a:cubicBezTo>
                    <a:cubicBezTo>
                      <a:pt x="-15975" y="142407"/>
                      <a:pt x="12780" y="72417"/>
                      <a:pt x="12780" y="242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4" name="Gerader Verbinder 123"/>
              <p:cNvCxnSpPr/>
              <p:nvPr/>
            </p:nvCxnSpPr>
            <p:spPr>
              <a:xfrm flipH="1" flipV="1">
                <a:off x="4952818" y="6080201"/>
                <a:ext cx="52032" cy="6424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r Verbinder 124"/>
              <p:cNvCxnSpPr/>
              <p:nvPr/>
            </p:nvCxnSpPr>
            <p:spPr>
              <a:xfrm flipV="1">
                <a:off x="4983938" y="6062971"/>
                <a:ext cx="23141" cy="8321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uppieren 98"/>
            <p:cNvGrpSpPr/>
            <p:nvPr/>
          </p:nvGrpSpPr>
          <p:grpSpPr>
            <a:xfrm flipH="1">
              <a:off x="11442805" y="4956996"/>
              <a:ext cx="260542" cy="627444"/>
              <a:chOff x="4768620" y="4731838"/>
              <a:chExt cx="493278" cy="1549856"/>
            </a:xfrm>
          </p:grpSpPr>
          <p:sp>
            <p:nvSpPr>
              <p:cNvPr id="116" name="Rechteck 285"/>
              <p:cNvSpPr/>
              <p:nvPr/>
            </p:nvSpPr>
            <p:spPr>
              <a:xfrm rot="20933443">
                <a:off x="5026093" y="6088905"/>
                <a:ext cx="205436" cy="113640"/>
              </a:xfrm>
              <a:custGeom>
                <a:avLst/>
                <a:gdLst>
                  <a:gd name="connsiteX0" fmla="*/ 0 w 290963"/>
                  <a:gd name="connsiteY0" fmla="*/ 0 h 98656"/>
                  <a:gd name="connsiteX1" fmla="*/ 290963 w 290963"/>
                  <a:gd name="connsiteY1" fmla="*/ 0 h 98656"/>
                  <a:gd name="connsiteX2" fmla="*/ 290963 w 290963"/>
                  <a:gd name="connsiteY2" fmla="*/ 98656 h 98656"/>
                  <a:gd name="connsiteX3" fmla="*/ 0 w 290963"/>
                  <a:gd name="connsiteY3" fmla="*/ 98656 h 98656"/>
                  <a:gd name="connsiteX4" fmla="*/ 0 w 290963"/>
                  <a:gd name="connsiteY4" fmla="*/ 0 h 98656"/>
                  <a:gd name="connsiteX0" fmla="*/ 0 w 302534"/>
                  <a:gd name="connsiteY0" fmla="*/ 14984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0 w 302534"/>
                  <a:gd name="connsiteY4" fmla="*/ 14984 h 113640"/>
                  <a:gd name="connsiteX0" fmla="*/ 122021 w 302534"/>
                  <a:gd name="connsiteY0" fmla="*/ 8745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122021 w 302534"/>
                  <a:gd name="connsiteY4" fmla="*/ 8745 h 113640"/>
                  <a:gd name="connsiteX0" fmla="*/ 24923 w 205436"/>
                  <a:gd name="connsiteY0" fmla="*/ 8745 h 113640"/>
                  <a:gd name="connsiteX1" fmla="*/ 205436 w 205436"/>
                  <a:gd name="connsiteY1" fmla="*/ 0 h 113640"/>
                  <a:gd name="connsiteX2" fmla="*/ 193865 w 205436"/>
                  <a:gd name="connsiteY2" fmla="*/ 113640 h 113640"/>
                  <a:gd name="connsiteX3" fmla="*/ 0 w 205436"/>
                  <a:gd name="connsiteY3" fmla="*/ 102506 h 113640"/>
                  <a:gd name="connsiteX4" fmla="*/ 24923 w 205436"/>
                  <a:gd name="connsiteY4" fmla="*/ 8745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6" h="113640">
                    <a:moveTo>
                      <a:pt x="24923" y="8745"/>
                    </a:moveTo>
                    <a:lnTo>
                      <a:pt x="205436" y="0"/>
                    </a:lnTo>
                    <a:lnTo>
                      <a:pt x="193865" y="113640"/>
                    </a:lnTo>
                    <a:lnTo>
                      <a:pt x="0" y="102506"/>
                    </a:lnTo>
                    <a:lnTo>
                      <a:pt x="24923" y="874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Rechteck 44"/>
              <p:cNvSpPr/>
              <p:nvPr/>
            </p:nvSpPr>
            <p:spPr>
              <a:xfrm>
                <a:off x="4994109" y="4731838"/>
                <a:ext cx="234096" cy="1381158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Rechteck 199"/>
              <p:cNvSpPr/>
              <p:nvPr/>
            </p:nvSpPr>
            <p:spPr>
              <a:xfrm flipH="1">
                <a:off x="4768620" y="6069296"/>
                <a:ext cx="493278" cy="212398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213" h="212398">
                    <a:moveTo>
                      <a:pt x="12780" y="2426"/>
                    </a:moveTo>
                    <a:cubicBezTo>
                      <a:pt x="45062" y="-25701"/>
                      <a:pt x="126753" y="203375"/>
                      <a:pt x="206473" y="43637"/>
                    </a:cubicBezTo>
                    <a:cubicBezTo>
                      <a:pt x="535670" y="129432"/>
                      <a:pt x="453220" y="184271"/>
                      <a:pt x="420938" y="212398"/>
                    </a:cubicBezTo>
                    <a:cubicBezTo>
                      <a:pt x="123858" y="183643"/>
                      <a:pt x="148833" y="212398"/>
                      <a:pt x="12780" y="212398"/>
                    </a:cubicBezTo>
                    <a:cubicBezTo>
                      <a:pt x="-15975" y="142407"/>
                      <a:pt x="12780" y="72417"/>
                      <a:pt x="12780" y="242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9" name="Gerader Verbinder 118"/>
              <p:cNvCxnSpPr/>
              <p:nvPr/>
            </p:nvCxnSpPr>
            <p:spPr>
              <a:xfrm flipH="1" flipV="1">
                <a:off x="4952818" y="6080201"/>
                <a:ext cx="52032" cy="6424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r Verbinder 119"/>
              <p:cNvCxnSpPr/>
              <p:nvPr/>
            </p:nvCxnSpPr>
            <p:spPr>
              <a:xfrm flipV="1">
                <a:off x="4983938" y="6062971"/>
                <a:ext cx="23141" cy="8321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Abgerundetes Rechteck 3"/>
            <p:cNvSpPr/>
            <p:nvPr/>
          </p:nvSpPr>
          <p:spPr>
            <a:xfrm>
              <a:off x="11220251" y="3481202"/>
              <a:ext cx="410465" cy="412144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  <a:gd name="connsiteX0" fmla="*/ 271499 w 676862"/>
                <a:gd name="connsiteY0" fmla="*/ 1273020 h 1273490"/>
                <a:gd name="connsiteX1" fmla="*/ 6587 w 676862"/>
                <a:gd name="connsiteY1" fmla="*/ 0 h 1273490"/>
                <a:gd name="connsiteX2" fmla="*/ 542804 w 676862"/>
                <a:gd name="connsiteY2" fmla="*/ 0 h 1273490"/>
                <a:gd name="connsiteX3" fmla="*/ 676862 w 676862"/>
                <a:gd name="connsiteY3" fmla="*/ 134058 h 1273490"/>
                <a:gd name="connsiteX4" fmla="*/ 271499 w 676862"/>
                <a:gd name="connsiteY4" fmla="*/ 1273020 h 1273490"/>
                <a:gd name="connsiteX0" fmla="*/ 271499 w 676862"/>
                <a:gd name="connsiteY0" fmla="*/ 1273020 h 1273487"/>
                <a:gd name="connsiteX1" fmla="*/ 6587 w 676862"/>
                <a:gd name="connsiteY1" fmla="*/ 0 h 1273487"/>
                <a:gd name="connsiteX2" fmla="*/ 542804 w 676862"/>
                <a:gd name="connsiteY2" fmla="*/ 0 h 1273487"/>
                <a:gd name="connsiteX3" fmla="*/ 676862 w 676862"/>
                <a:gd name="connsiteY3" fmla="*/ 134058 h 1273487"/>
                <a:gd name="connsiteX4" fmla="*/ 271499 w 676862"/>
                <a:gd name="connsiteY4" fmla="*/ 1273020 h 1273487"/>
                <a:gd name="connsiteX0" fmla="*/ 271499 w 676862"/>
                <a:gd name="connsiteY0" fmla="*/ 1273020 h 1273487"/>
                <a:gd name="connsiteX1" fmla="*/ 6587 w 676862"/>
                <a:gd name="connsiteY1" fmla="*/ 0 h 1273487"/>
                <a:gd name="connsiteX2" fmla="*/ 542804 w 676862"/>
                <a:gd name="connsiteY2" fmla="*/ 0 h 1273487"/>
                <a:gd name="connsiteX3" fmla="*/ 676862 w 676862"/>
                <a:gd name="connsiteY3" fmla="*/ 134059 h 1273487"/>
                <a:gd name="connsiteX4" fmla="*/ 271499 w 676862"/>
                <a:gd name="connsiteY4" fmla="*/ 1273020 h 1273487"/>
                <a:gd name="connsiteX0" fmla="*/ 271499 w 548459"/>
                <a:gd name="connsiteY0" fmla="*/ 1273020 h 1273020"/>
                <a:gd name="connsiteX1" fmla="*/ 6587 w 548459"/>
                <a:gd name="connsiteY1" fmla="*/ 0 h 1273020"/>
                <a:gd name="connsiteX2" fmla="*/ 542804 w 548459"/>
                <a:gd name="connsiteY2" fmla="*/ 0 h 1273020"/>
                <a:gd name="connsiteX3" fmla="*/ 271499 w 548459"/>
                <a:gd name="connsiteY3" fmla="*/ 1273020 h 1273020"/>
                <a:gd name="connsiteX0" fmla="*/ 271498 w 548459"/>
                <a:gd name="connsiteY0" fmla="*/ 1273020 h 1273020"/>
                <a:gd name="connsiteX1" fmla="*/ 6587 w 548459"/>
                <a:gd name="connsiteY1" fmla="*/ 0 h 1273020"/>
                <a:gd name="connsiteX2" fmla="*/ 542804 w 548459"/>
                <a:gd name="connsiteY2" fmla="*/ 0 h 1273020"/>
                <a:gd name="connsiteX3" fmla="*/ 271498 w 548459"/>
                <a:gd name="connsiteY3" fmla="*/ 1273020 h 1273020"/>
                <a:gd name="connsiteX0" fmla="*/ 323567 w 650537"/>
                <a:gd name="connsiteY0" fmla="*/ 1273020 h 1276038"/>
                <a:gd name="connsiteX1" fmla="*/ 58656 w 650537"/>
                <a:gd name="connsiteY1" fmla="*/ 0 h 1276038"/>
                <a:gd name="connsiteX2" fmla="*/ 594873 w 650537"/>
                <a:gd name="connsiteY2" fmla="*/ 0 h 1276038"/>
                <a:gd name="connsiteX3" fmla="*/ 323567 w 650537"/>
                <a:gd name="connsiteY3" fmla="*/ 1273020 h 1276038"/>
                <a:gd name="connsiteX0" fmla="*/ 271187 w 608499"/>
                <a:gd name="connsiteY0" fmla="*/ 1273020 h 1273042"/>
                <a:gd name="connsiteX1" fmla="*/ 6276 w 608499"/>
                <a:gd name="connsiteY1" fmla="*/ 0 h 1273042"/>
                <a:gd name="connsiteX2" fmla="*/ 603773 w 608499"/>
                <a:gd name="connsiteY2" fmla="*/ 34429 h 1273042"/>
                <a:gd name="connsiteX3" fmla="*/ 271187 w 608499"/>
                <a:gd name="connsiteY3" fmla="*/ 1273020 h 1273042"/>
                <a:gd name="connsiteX0" fmla="*/ 271188 w 608499"/>
                <a:gd name="connsiteY0" fmla="*/ 1273020 h 1273042"/>
                <a:gd name="connsiteX1" fmla="*/ 6276 w 608499"/>
                <a:gd name="connsiteY1" fmla="*/ 0 h 1273042"/>
                <a:gd name="connsiteX2" fmla="*/ 603773 w 608499"/>
                <a:gd name="connsiteY2" fmla="*/ 34429 h 1273042"/>
                <a:gd name="connsiteX3" fmla="*/ 271188 w 608499"/>
                <a:gd name="connsiteY3" fmla="*/ 1273020 h 1273042"/>
                <a:gd name="connsiteX0" fmla="*/ 290697 w 637676"/>
                <a:gd name="connsiteY0" fmla="*/ 1273020 h 1273224"/>
                <a:gd name="connsiteX1" fmla="*/ 25785 w 637676"/>
                <a:gd name="connsiteY1" fmla="*/ 0 h 1273224"/>
                <a:gd name="connsiteX2" fmla="*/ 623282 w 637676"/>
                <a:gd name="connsiteY2" fmla="*/ 34429 h 1273224"/>
                <a:gd name="connsiteX3" fmla="*/ 290697 w 637676"/>
                <a:gd name="connsiteY3" fmla="*/ 1273020 h 1273224"/>
                <a:gd name="connsiteX0" fmla="*/ 290699 w 637678"/>
                <a:gd name="connsiteY0" fmla="*/ 1318926 h 1319121"/>
                <a:gd name="connsiteX1" fmla="*/ 25787 w 637678"/>
                <a:gd name="connsiteY1" fmla="*/ 0 h 1319121"/>
                <a:gd name="connsiteX2" fmla="*/ 623284 w 637678"/>
                <a:gd name="connsiteY2" fmla="*/ 34429 h 1319121"/>
                <a:gd name="connsiteX3" fmla="*/ 290699 w 637678"/>
                <a:gd name="connsiteY3" fmla="*/ 1318926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8" h="1319121">
                  <a:moveTo>
                    <a:pt x="290699" y="1318926"/>
                  </a:moveTo>
                  <a:cubicBezTo>
                    <a:pt x="-42860" y="1336143"/>
                    <a:pt x="-19430" y="212170"/>
                    <a:pt x="25787" y="0"/>
                  </a:cubicBezTo>
                  <a:lnTo>
                    <a:pt x="623284" y="34429"/>
                  </a:lnTo>
                  <a:cubicBezTo>
                    <a:pt x="667436" y="246599"/>
                    <a:pt x="624258" y="1301709"/>
                    <a:pt x="290699" y="131892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ihandform 100"/>
            <p:cNvSpPr/>
            <p:nvPr/>
          </p:nvSpPr>
          <p:spPr>
            <a:xfrm>
              <a:off x="11133218" y="3406107"/>
              <a:ext cx="541369" cy="546724"/>
            </a:xfrm>
            <a:custGeom>
              <a:avLst/>
              <a:gdLst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978923 w 1215056"/>
                <a:gd name="connsiteY5" fmla="*/ 1460447 h 1464370"/>
                <a:gd name="connsiteX6" fmla="*/ 669160 w 1215056"/>
                <a:gd name="connsiteY6" fmla="*/ 1464370 h 1464370"/>
                <a:gd name="connsiteX7" fmla="*/ 671965 w 1215056"/>
                <a:gd name="connsiteY7" fmla="*/ 1249651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978923 w 1215056"/>
                <a:gd name="connsiteY5" fmla="*/ 1460447 h 1464370"/>
                <a:gd name="connsiteX6" fmla="*/ 776969 w 1215056"/>
                <a:gd name="connsiteY6" fmla="*/ 1463251 h 1464370"/>
                <a:gd name="connsiteX7" fmla="*/ 669160 w 1215056"/>
                <a:gd name="connsiteY7" fmla="*/ 1464370 h 1464370"/>
                <a:gd name="connsiteX8" fmla="*/ 671965 w 1215056"/>
                <a:gd name="connsiteY8" fmla="*/ 1249651 h 1464370"/>
                <a:gd name="connsiteX9" fmla="*/ 1012124 w 1215056"/>
                <a:gd name="connsiteY9" fmla="*/ 676277 h 1464370"/>
                <a:gd name="connsiteX10" fmla="*/ 612647 w 1215056"/>
                <a:gd name="connsiteY10" fmla="*/ 300787 h 1464370"/>
                <a:gd name="connsiteX11" fmla="*/ 213169 w 1215056"/>
                <a:gd name="connsiteY11" fmla="*/ 676277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6056"/>
                <a:gd name="connsiteX1" fmla="*/ 1215056 w 1215056"/>
                <a:gd name="connsiteY1" fmla="*/ 647676 h 1466056"/>
                <a:gd name="connsiteX2" fmla="*/ 1214480 w 1215056"/>
                <a:gd name="connsiteY2" fmla="*/ 653784 h 1466056"/>
                <a:gd name="connsiteX3" fmla="*/ 1215055 w 1215056"/>
                <a:gd name="connsiteY3" fmla="*/ 653784 h 1466056"/>
                <a:gd name="connsiteX4" fmla="*/ 1215055 w 1215056"/>
                <a:gd name="connsiteY4" fmla="*/ 1464370 h 1466056"/>
                <a:gd name="connsiteX5" fmla="*/ 978923 w 1215056"/>
                <a:gd name="connsiteY5" fmla="*/ 1460447 h 1466056"/>
                <a:gd name="connsiteX6" fmla="*/ 776969 w 1215056"/>
                <a:gd name="connsiteY6" fmla="*/ 1463251 h 1466056"/>
                <a:gd name="connsiteX7" fmla="*/ 669160 w 1215056"/>
                <a:gd name="connsiteY7" fmla="*/ 1464370 h 1466056"/>
                <a:gd name="connsiteX8" fmla="*/ 671965 w 1215056"/>
                <a:gd name="connsiteY8" fmla="*/ 1249651 h 1466056"/>
                <a:gd name="connsiteX9" fmla="*/ 1012124 w 1215056"/>
                <a:gd name="connsiteY9" fmla="*/ 676277 h 1466056"/>
                <a:gd name="connsiteX10" fmla="*/ 612647 w 1215056"/>
                <a:gd name="connsiteY10" fmla="*/ 300787 h 1466056"/>
                <a:gd name="connsiteX11" fmla="*/ 213169 w 1215056"/>
                <a:gd name="connsiteY11" fmla="*/ 676277 h 1466056"/>
                <a:gd name="connsiteX12" fmla="*/ 532067 w 1215056"/>
                <a:gd name="connsiteY12" fmla="*/ 1255879 h 1466056"/>
                <a:gd name="connsiteX13" fmla="*/ 532067 w 1215056"/>
                <a:gd name="connsiteY13" fmla="*/ 1464370 h 1466056"/>
                <a:gd name="connsiteX14" fmla="*/ 409526 w 1215056"/>
                <a:gd name="connsiteY14" fmla="*/ 1466056 h 1466056"/>
                <a:gd name="connsiteX15" fmla="*/ 0 w 1215056"/>
                <a:gd name="connsiteY15" fmla="*/ 1464370 h 1466056"/>
                <a:gd name="connsiteX16" fmla="*/ 0 w 1215056"/>
                <a:gd name="connsiteY16" fmla="*/ 653784 h 1466056"/>
                <a:gd name="connsiteX17" fmla="*/ 2845 w 1215056"/>
                <a:gd name="connsiteY17" fmla="*/ 653784 h 1466056"/>
                <a:gd name="connsiteX18" fmla="*/ 2268 w 1215056"/>
                <a:gd name="connsiteY18" fmla="*/ 647676 h 1466056"/>
                <a:gd name="connsiteX19" fmla="*/ 608662 w 1215056"/>
                <a:gd name="connsiteY19" fmla="*/ 0 h 1466056"/>
                <a:gd name="connsiteX0" fmla="*/ 608662 w 1215056"/>
                <a:gd name="connsiteY0" fmla="*/ 0 h 1468861"/>
                <a:gd name="connsiteX1" fmla="*/ 1215056 w 1215056"/>
                <a:gd name="connsiteY1" fmla="*/ 647676 h 1468861"/>
                <a:gd name="connsiteX2" fmla="*/ 1214480 w 1215056"/>
                <a:gd name="connsiteY2" fmla="*/ 653784 h 1468861"/>
                <a:gd name="connsiteX3" fmla="*/ 1215055 w 1215056"/>
                <a:gd name="connsiteY3" fmla="*/ 653784 h 1468861"/>
                <a:gd name="connsiteX4" fmla="*/ 1215055 w 1215056"/>
                <a:gd name="connsiteY4" fmla="*/ 1464370 h 1468861"/>
                <a:gd name="connsiteX5" fmla="*/ 978923 w 1215056"/>
                <a:gd name="connsiteY5" fmla="*/ 1460447 h 1468861"/>
                <a:gd name="connsiteX6" fmla="*/ 776969 w 1215056"/>
                <a:gd name="connsiteY6" fmla="*/ 1463251 h 1468861"/>
                <a:gd name="connsiteX7" fmla="*/ 669160 w 1215056"/>
                <a:gd name="connsiteY7" fmla="*/ 1464370 h 1468861"/>
                <a:gd name="connsiteX8" fmla="*/ 671965 w 1215056"/>
                <a:gd name="connsiteY8" fmla="*/ 1249651 h 1468861"/>
                <a:gd name="connsiteX9" fmla="*/ 1012124 w 1215056"/>
                <a:gd name="connsiteY9" fmla="*/ 676277 h 1468861"/>
                <a:gd name="connsiteX10" fmla="*/ 612647 w 1215056"/>
                <a:gd name="connsiteY10" fmla="*/ 300787 h 1468861"/>
                <a:gd name="connsiteX11" fmla="*/ 213169 w 1215056"/>
                <a:gd name="connsiteY11" fmla="*/ 676277 h 1468861"/>
                <a:gd name="connsiteX12" fmla="*/ 532067 w 1215056"/>
                <a:gd name="connsiteY12" fmla="*/ 1255879 h 1468861"/>
                <a:gd name="connsiteX13" fmla="*/ 532067 w 1215056"/>
                <a:gd name="connsiteY13" fmla="*/ 1464370 h 1468861"/>
                <a:gd name="connsiteX14" fmla="*/ 409526 w 1215056"/>
                <a:gd name="connsiteY14" fmla="*/ 1466056 h 1468861"/>
                <a:gd name="connsiteX15" fmla="*/ 215988 w 1215056"/>
                <a:gd name="connsiteY15" fmla="*/ 1468861 h 1468861"/>
                <a:gd name="connsiteX16" fmla="*/ 0 w 1215056"/>
                <a:gd name="connsiteY16" fmla="*/ 1464370 h 1468861"/>
                <a:gd name="connsiteX17" fmla="*/ 0 w 1215056"/>
                <a:gd name="connsiteY17" fmla="*/ 653784 h 1468861"/>
                <a:gd name="connsiteX18" fmla="*/ 2845 w 1215056"/>
                <a:gd name="connsiteY18" fmla="*/ 653784 h 1468861"/>
                <a:gd name="connsiteX19" fmla="*/ 2268 w 1215056"/>
                <a:gd name="connsiteY19" fmla="*/ 647676 h 1468861"/>
                <a:gd name="connsiteX20" fmla="*/ 608662 w 1215056"/>
                <a:gd name="connsiteY20" fmla="*/ 0 h 1468861"/>
                <a:gd name="connsiteX0" fmla="*/ 608662 w 1215056"/>
                <a:gd name="connsiteY0" fmla="*/ 0 h 1466056"/>
                <a:gd name="connsiteX1" fmla="*/ 1215056 w 1215056"/>
                <a:gd name="connsiteY1" fmla="*/ 647676 h 1466056"/>
                <a:gd name="connsiteX2" fmla="*/ 1214480 w 1215056"/>
                <a:gd name="connsiteY2" fmla="*/ 653784 h 1466056"/>
                <a:gd name="connsiteX3" fmla="*/ 1215055 w 1215056"/>
                <a:gd name="connsiteY3" fmla="*/ 653784 h 1466056"/>
                <a:gd name="connsiteX4" fmla="*/ 1215055 w 1215056"/>
                <a:gd name="connsiteY4" fmla="*/ 1464370 h 1466056"/>
                <a:gd name="connsiteX5" fmla="*/ 978923 w 1215056"/>
                <a:gd name="connsiteY5" fmla="*/ 1460447 h 1466056"/>
                <a:gd name="connsiteX6" fmla="*/ 776969 w 1215056"/>
                <a:gd name="connsiteY6" fmla="*/ 1463251 h 1466056"/>
                <a:gd name="connsiteX7" fmla="*/ 669160 w 1215056"/>
                <a:gd name="connsiteY7" fmla="*/ 1464370 h 1466056"/>
                <a:gd name="connsiteX8" fmla="*/ 671965 w 1215056"/>
                <a:gd name="connsiteY8" fmla="*/ 1249651 h 1466056"/>
                <a:gd name="connsiteX9" fmla="*/ 1012124 w 1215056"/>
                <a:gd name="connsiteY9" fmla="*/ 676277 h 1466056"/>
                <a:gd name="connsiteX10" fmla="*/ 612647 w 1215056"/>
                <a:gd name="connsiteY10" fmla="*/ 300787 h 1466056"/>
                <a:gd name="connsiteX11" fmla="*/ 213169 w 1215056"/>
                <a:gd name="connsiteY11" fmla="*/ 676277 h 1466056"/>
                <a:gd name="connsiteX12" fmla="*/ 532067 w 1215056"/>
                <a:gd name="connsiteY12" fmla="*/ 1255879 h 1466056"/>
                <a:gd name="connsiteX13" fmla="*/ 532067 w 1215056"/>
                <a:gd name="connsiteY13" fmla="*/ 1464370 h 1466056"/>
                <a:gd name="connsiteX14" fmla="*/ 409526 w 1215056"/>
                <a:gd name="connsiteY14" fmla="*/ 1466056 h 1466056"/>
                <a:gd name="connsiteX15" fmla="*/ 210378 w 1215056"/>
                <a:gd name="connsiteY15" fmla="*/ 1401544 h 1466056"/>
                <a:gd name="connsiteX16" fmla="*/ 0 w 1215056"/>
                <a:gd name="connsiteY16" fmla="*/ 1464370 h 1466056"/>
                <a:gd name="connsiteX17" fmla="*/ 0 w 1215056"/>
                <a:gd name="connsiteY17" fmla="*/ 653784 h 1466056"/>
                <a:gd name="connsiteX18" fmla="*/ 2845 w 1215056"/>
                <a:gd name="connsiteY18" fmla="*/ 653784 h 1466056"/>
                <a:gd name="connsiteX19" fmla="*/ 2268 w 1215056"/>
                <a:gd name="connsiteY19" fmla="*/ 647676 h 1466056"/>
                <a:gd name="connsiteX20" fmla="*/ 608662 w 1215056"/>
                <a:gd name="connsiteY20" fmla="*/ 0 h 1466056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409526 w 1215056"/>
                <a:gd name="connsiteY14" fmla="*/ 1466056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409526 w 1215056"/>
                <a:gd name="connsiteY14" fmla="*/ 1466056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384282 w 1215056"/>
                <a:gd name="connsiteY14" fmla="*/ 1412763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9626"/>
                <a:gd name="connsiteX1" fmla="*/ 1215056 w 1215056"/>
                <a:gd name="connsiteY1" fmla="*/ 647676 h 1469626"/>
                <a:gd name="connsiteX2" fmla="*/ 1214480 w 1215056"/>
                <a:gd name="connsiteY2" fmla="*/ 653784 h 1469626"/>
                <a:gd name="connsiteX3" fmla="*/ 1215055 w 1215056"/>
                <a:gd name="connsiteY3" fmla="*/ 653784 h 1469626"/>
                <a:gd name="connsiteX4" fmla="*/ 1215055 w 1215056"/>
                <a:gd name="connsiteY4" fmla="*/ 1464370 h 1469626"/>
                <a:gd name="connsiteX5" fmla="*/ 978923 w 1215056"/>
                <a:gd name="connsiteY5" fmla="*/ 1460447 h 1469626"/>
                <a:gd name="connsiteX6" fmla="*/ 776969 w 1215056"/>
                <a:gd name="connsiteY6" fmla="*/ 1463251 h 1469626"/>
                <a:gd name="connsiteX7" fmla="*/ 669160 w 1215056"/>
                <a:gd name="connsiteY7" fmla="*/ 1464370 h 1469626"/>
                <a:gd name="connsiteX8" fmla="*/ 671965 w 1215056"/>
                <a:gd name="connsiteY8" fmla="*/ 1249651 h 1469626"/>
                <a:gd name="connsiteX9" fmla="*/ 1012124 w 1215056"/>
                <a:gd name="connsiteY9" fmla="*/ 676277 h 1469626"/>
                <a:gd name="connsiteX10" fmla="*/ 612647 w 1215056"/>
                <a:gd name="connsiteY10" fmla="*/ 300787 h 1469626"/>
                <a:gd name="connsiteX11" fmla="*/ 213169 w 1215056"/>
                <a:gd name="connsiteY11" fmla="*/ 676277 h 1469626"/>
                <a:gd name="connsiteX12" fmla="*/ 532067 w 1215056"/>
                <a:gd name="connsiteY12" fmla="*/ 1255879 h 1469626"/>
                <a:gd name="connsiteX13" fmla="*/ 532067 w 1215056"/>
                <a:gd name="connsiteY13" fmla="*/ 1464370 h 1469626"/>
                <a:gd name="connsiteX14" fmla="*/ 384282 w 1215056"/>
                <a:gd name="connsiteY14" fmla="*/ 1412763 h 1469626"/>
                <a:gd name="connsiteX15" fmla="*/ 210378 w 1215056"/>
                <a:gd name="connsiteY15" fmla="*/ 1401544 h 1469626"/>
                <a:gd name="connsiteX16" fmla="*/ 0 w 1215056"/>
                <a:gd name="connsiteY16" fmla="*/ 1464370 h 1469626"/>
                <a:gd name="connsiteX17" fmla="*/ 0 w 1215056"/>
                <a:gd name="connsiteY17" fmla="*/ 653784 h 1469626"/>
                <a:gd name="connsiteX18" fmla="*/ 2845 w 1215056"/>
                <a:gd name="connsiteY18" fmla="*/ 653784 h 1469626"/>
                <a:gd name="connsiteX19" fmla="*/ 2268 w 1215056"/>
                <a:gd name="connsiteY19" fmla="*/ 647676 h 1469626"/>
                <a:gd name="connsiteX20" fmla="*/ 608662 w 1215056"/>
                <a:gd name="connsiteY20" fmla="*/ 0 h 1469626"/>
                <a:gd name="connsiteX0" fmla="*/ 608662 w 1215056"/>
                <a:gd name="connsiteY0" fmla="*/ 0 h 1472640"/>
                <a:gd name="connsiteX1" fmla="*/ 1215056 w 1215056"/>
                <a:gd name="connsiteY1" fmla="*/ 647676 h 1472640"/>
                <a:gd name="connsiteX2" fmla="*/ 1214480 w 1215056"/>
                <a:gd name="connsiteY2" fmla="*/ 653784 h 1472640"/>
                <a:gd name="connsiteX3" fmla="*/ 1215055 w 1215056"/>
                <a:gd name="connsiteY3" fmla="*/ 653784 h 1472640"/>
                <a:gd name="connsiteX4" fmla="*/ 1215055 w 1215056"/>
                <a:gd name="connsiteY4" fmla="*/ 1464370 h 1472640"/>
                <a:gd name="connsiteX5" fmla="*/ 978923 w 1215056"/>
                <a:gd name="connsiteY5" fmla="*/ 1460447 h 1472640"/>
                <a:gd name="connsiteX6" fmla="*/ 776969 w 1215056"/>
                <a:gd name="connsiteY6" fmla="*/ 1463251 h 1472640"/>
                <a:gd name="connsiteX7" fmla="*/ 669160 w 1215056"/>
                <a:gd name="connsiteY7" fmla="*/ 1464370 h 1472640"/>
                <a:gd name="connsiteX8" fmla="*/ 671965 w 1215056"/>
                <a:gd name="connsiteY8" fmla="*/ 1249651 h 1472640"/>
                <a:gd name="connsiteX9" fmla="*/ 1012124 w 1215056"/>
                <a:gd name="connsiteY9" fmla="*/ 676277 h 1472640"/>
                <a:gd name="connsiteX10" fmla="*/ 612647 w 1215056"/>
                <a:gd name="connsiteY10" fmla="*/ 300787 h 1472640"/>
                <a:gd name="connsiteX11" fmla="*/ 213169 w 1215056"/>
                <a:gd name="connsiteY11" fmla="*/ 676277 h 1472640"/>
                <a:gd name="connsiteX12" fmla="*/ 532067 w 1215056"/>
                <a:gd name="connsiteY12" fmla="*/ 1255879 h 1472640"/>
                <a:gd name="connsiteX13" fmla="*/ 532067 w 1215056"/>
                <a:gd name="connsiteY13" fmla="*/ 1464370 h 1472640"/>
                <a:gd name="connsiteX14" fmla="*/ 384282 w 1215056"/>
                <a:gd name="connsiteY14" fmla="*/ 1412763 h 1472640"/>
                <a:gd name="connsiteX15" fmla="*/ 210378 w 1215056"/>
                <a:gd name="connsiteY15" fmla="*/ 1401544 h 1472640"/>
                <a:gd name="connsiteX16" fmla="*/ 0 w 1215056"/>
                <a:gd name="connsiteY16" fmla="*/ 1464370 h 1472640"/>
                <a:gd name="connsiteX17" fmla="*/ 0 w 1215056"/>
                <a:gd name="connsiteY17" fmla="*/ 653784 h 1472640"/>
                <a:gd name="connsiteX18" fmla="*/ 2845 w 1215056"/>
                <a:gd name="connsiteY18" fmla="*/ 653784 h 1472640"/>
                <a:gd name="connsiteX19" fmla="*/ 2268 w 1215056"/>
                <a:gd name="connsiteY19" fmla="*/ 647676 h 1472640"/>
                <a:gd name="connsiteX20" fmla="*/ 608662 w 1215056"/>
                <a:gd name="connsiteY20" fmla="*/ 0 h 1472640"/>
                <a:gd name="connsiteX0" fmla="*/ 608662 w 1215056"/>
                <a:gd name="connsiteY0" fmla="*/ 0 h 1472640"/>
                <a:gd name="connsiteX1" fmla="*/ 1215056 w 1215056"/>
                <a:gd name="connsiteY1" fmla="*/ 647676 h 1472640"/>
                <a:gd name="connsiteX2" fmla="*/ 1214480 w 1215056"/>
                <a:gd name="connsiteY2" fmla="*/ 653784 h 1472640"/>
                <a:gd name="connsiteX3" fmla="*/ 1215055 w 1215056"/>
                <a:gd name="connsiteY3" fmla="*/ 653784 h 1472640"/>
                <a:gd name="connsiteX4" fmla="*/ 1215055 w 1215056"/>
                <a:gd name="connsiteY4" fmla="*/ 1464370 h 1472640"/>
                <a:gd name="connsiteX5" fmla="*/ 978923 w 1215056"/>
                <a:gd name="connsiteY5" fmla="*/ 1460447 h 1472640"/>
                <a:gd name="connsiteX6" fmla="*/ 785384 w 1215056"/>
                <a:gd name="connsiteY6" fmla="*/ 1412762 h 1472640"/>
                <a:gd name="connsiteX7" fmla="*/ 669160 w 1215056"/>
                <a:gd name="connsiteY7" fmla="*/ 1464370 h 1472640"/>
                <a:gd name="connsiteX8" fmla="*/ 671965 w 1215056"/>
                <a:gd name="connsiteY8" fmla="*/ 1249651 h 1472640"/>
                <a:gd name="connsiteX9" fmla="*/ 1012124 w 1215056"/>
                <a:gd name="connsiteY9" fmla="*/ 676277 h 1472640"/>
                <a:gd name="connsiteX10" fmla="*/ 612647 w 1215056"/>
                <a:gd name="connsiteY10" fmla="*/ 300787 h 1472640"/>
                <a:gd name="connsiteX11" fmla="*/ 213169 w 1215056"/>
                <a:gd name="connsiteY11" fmla="*/ 676277 h 1472640"/>
                <a:gd name="connsiteX12" fmla="*/ 532067 w 1215056"/>
                <a:gd name="connsiteY12" fmla="*/ 1255879 h 1472640"/>
                <a:gd name="connsiteX13" fmla="*/ 532067 w 1215056"/>
                <a:gd name="connsiteY13" fmla="*/ 1464370 h 1472640"/>
                <a:gd name="connsiteX14" fmla="*/ 384282 w 1215056"/>
                <a:gd name="connsiteY14" fmla="*/ 1412763 h 1472640"/>
                <a:gd name="connsiteX15" fmla="*/ 210378 w 1215056"/>
                <a:gd name="connsiteY15" fmla="*/ 1401544 h 1472640"/>
                <a:gd name="connsiteX16" fmla="*/ 0 w 1215056"/>
                <a:gd name="connsiteY16" fmla="*/ 1464370 h 1472640"/>
                <a:gd name="connsiteX17" fmla="*/ 0 w 1215056"/>
                <a:gd name="connsiteY17" fmla="*/ 653784 h 1472640"/>
                <a:gd name="connsiteX18" fmla="*/ 2845 w 1215056"/>
                <a:gd name="connsiteY18" fmla="*/ 653784 h 1472640"/>
                <a:gd name="connsiteX19" fmla="*/ 2268 w 1215056"/>
                <a:gd name="connsiteY19" fmla="*/ 647676 h 1472640"/>
                <a:gd name="connsiteX20" fmla="*/ 608662 w 1215056"/>
                <a:gd name="connsiteY20" fmla="*/ 0 h 1472640"/>
                <a:gd name="connsiteX0" fmla="*/ 608662 w 1215056"/>
                <a:gd name="connsiteY0" fmla="*/ 0 h 1476779"/>
                <a:gd name="connsiteX1" fmla="*/ 1215056 w 1215056"/>
                <a:gd name="connsiteY1" fmla="*/ 647676 h 1476779"/>
                <a:gd name="connsiteX2" fmla="*/ 1214480 w 1215056"/>
                <a:gd name="connsiteY2" fmla="*/ 653784 h 1476779"/>
                <a:gd name="connsiteX3" fmla="*/ 1215055 w 1215056"/>
                <a:gd name="connsiteY3" fmla="*/ 653784 h 1476779"/>
                <a:gd name="connsiteX4" fmla="*/ 1215055 w 1215056"/>
                <a:gd name="connsiteY4" fmla="*/ 1464370 h 1476779"/>
                <a:gd name="connsiteX5" fmla="*/ 978923 w 1215056"/>
                <a:gd name="connsiteY5" fmla="*/ 1460447 h 1476779"/>
                <a:gd name="connsiteX6" fmla="*/ 785384 w 1215056"/>
                <a:gd name="connsiteY6" fmla="*/ 1412762 h 1476779"/>
                <a:gd name="connsiteX7" fmla="*/ 669160 w 1215056"/>
                <a:gd name="connsiteY7" fmla="*/ 1464370 h 1476779"/>
                <a:gd name="connsiteX8" fmla="*/ 671965 w 1215056"/>
                <a:gd name="connsiteY8" fmla="*/ 1249651 h 1476779"/>
                <a:gd name="connsiteX9" fmla="*/ 1012124 w 1215056"/>
                <a:gd name="connsiteY9" fmla="*/ 676277 h 1476779"/>
                <a:gd name="connsiteX10" fmla="*/ 612647 w 1215056"/>
                <a:gd name="connsiteY10" fmla="*/ 300787 h 1476779"/>
                <a:gd name="connsiteX11" fmla="*/ 213169 w 1215056"/>
                <a:gd name="connsiteY11" fmla="*/ 676277 h 1476779"/>
                <a:gd name="connsiteX12" fmla="*/ 532067 w 1215056"/>
                <a:gd name="connsiteY12" fmla="*/ 1255879 h 1476779"/>
                <a:gd name="connsiteX13" fmla="*/ 532067 w 1215056"/>
                <a:gd name="connsiteY13" fmla="*/ 1464370 h 1476779"/>
                <a:gd name="connsiteX14" fmla="*/ 384282 w 1215056"/>
                <a:gd name="connsiteY14" fmla="*/ 1412763 h 1476779"/>
                <a:gd name="connsiteX15" fmla="*/ 210378 w 1215056"/>
                <a:gd name="connsiteY15" fmla="*/ 1401544 h 1476779"/>
                <a:gd name="connsiteX16" fmla="*/ 0 w 1215056"/>
                <a:gd name="connsiteY16" fmla="*/ 1464370 h 1476779"/>
                <a:gd name="connsiteX17" fmla="*/ 0 w 1215056"/>
                <a:gd name="connsiteY17" fmla="*/ 653784 h 1476779"/>
                <a:gd name="connsiteX18" fmla="*/ 2845 w 1215056"/>
                <a:gd name="connsiteY18" fmla="*/ 653784 h 1476779"/>
                <a:gd name="connsiteX19" fmla="*/ 2268 w 1215056"/>
                <a:gd name="connsiteY19" fmla="*/ 647676 h 1476779"/>
                <a:gd name="connsiteX20" fmla="*/ 608662 w 1215056"/>
                <a:gd name="connsiteY20" fmla="*/ 0 h 1476779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78923 w 1215056"/>
                <a:gd name="connsiteY5" fmla="*/ 1460447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0287"/>
                <a:gd name="connsiteX1" fmla="*/ 1215056 w 1215056"/>
                <a:gd name="connsiteY1" fmla="*/ 647676 h 1480287"/>
                <a:gd name="connsiteX2" fmla="*/ 1214480 w 1215056"/>
                <a:gd name="connsiteY2" fmla="*/ 653784 h 1480287"/>
                <a:gd name="connsiteX3" fmla="*/ 1215055 w 1215056"/>
                <a:gd name="connsiteY3" fmla="*/ 653784 h 1480287"/>
                <a:gd name="connsiteX4" fmla="*/ 1215055 w 1215056"/>
                <a:gd name="connsiteY4" fmla="*/ 1464370 h 1480287"/>
                <a:gd name="connsiteX5" fmla="*/ 984532 w 1215056"/>
                <a:gd name="connsiteY5" fmla="*/ 1401544 h 1480287"/>
                <a:gd name="connsiteX6" fmla="*/ 669160 w 1215056"/>
                <a:gd name="connsiteY6" fmla="*/ 1464370 h 1480287"/>
                <a:gd name="connsiteX7" fmla="*/ 671965 w 1215056"/>
                <a:gd name="connsiteY7" fmla="*/ 1249651 h 1480287"/>
                <a:gd name="connsiteX8" fmla="*/ 1012124 w 1215056"/>
                <a:gd name="connsiteY8" fmla="*/ 676277 h 1480287"/>
                <a:gd name="connsiteX9" fmla="*/ 612647 w 1215056"/>
                <a:gd name="connsiteY9" fmla="*/ 300787 h 1480287"/>
                <a:gd name="connsiteX10" fmla="*/ 213169 w 1215056"/>
                <a:gd name="connsiteY10" fmla="*/ 676277 h 1480287"/>
                <a:gd name="connsiteX11" fmla="*/ 532067 w 1215056"/>
                <a:gd name="connsiteY11" fmla="*/ 1255879 h 1480287"/>
                <a:gd name="connsiteX12" fmla="*/ 532067 w 1215056"/>
                <a:gd name="connsiteY12" fmla="*/ 1464370 h 1480287"/>
                <a:gd name="connsiteX13" fmla="*/ 375867 w 1215056"/>
                <a:gd name="connsiteY13" fmla="*/ 1373494 h 1480287"/>
                <a:gd name="connsiteX14" fmla="*/ 210378 w 1215056"/>
                <a:gd name="connsiteY14" fmla="*/ 1401544 h 1480287"/>
                <a:gd name="connsiteX15" fmla="*/ 0 w 1215056"/>
                <a:gd name="connsiteY15" fmla="*/ 1464370 h 1480287"/>
                <a:gd name="connsiteX16" fmla="*/ 0 w 1215056"/>
                <a:gd name="connsiteY16" fmla="*/ 653784 h 1480287"/>
                <a:gd name="connsiteX17" fmla="*/ 2845 w 1215056"/>
                <a:gd name="connsiteY17" fmla="*/ 653784 h 1480287"/>
                <a:gd name="connsiteX18" fmla="*/ 2268 w 1215056"/>
                <a:gd name="connsiteY18" fmla="*/ 647676 h 1480287"/>
                <a:gd name="connsiteX19" fmla="*/ 608662 w 1215056"/>
                <a:gd name="connsiteY19" fmla="*/ 0 h 1480287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375867 w 1215056"/>
                <a:gd name="connsiteY12" fmla="*/ 1373494 h 1533183"/>
                <a:gd name="connsiteX13" fmla="*/ 210378 w 1215056"/>
                <a:gd name="connsiteY13" fmla="*/ 1401544 h 1533183"/>
                <a:gd name="connsiteX14" fmla="*/ 0 w 1215056"/>
                <a:gd name="connsiteY14" fmla="*/ 1464370 h 1533183"/>
                <a:gd name="connsiteX15" fmla="*/ 0 w 1215056"/>
                <a:gd name="connsiteY15" fmla="*/ 653784 h 1533183"/>
                <a:gd name="connsiteX16" fmla="*/ 2845 w 1215056"/>
                <a:gd name="connsiteY16" fmla="*/ 653784 h 1533183"/>
                <a:gd name="connsiteX17" fmla="*/ 2268 w 1215056"/>
                <a:gd name="connsiteY17" fmla="*/ 647676 h 1533183"/>
                <a:gd name="connsiteX18" fmla="*/ 608662 w 1215056"/>
                <a:gd name="connsiteY18" fmla="*/ 0 h 1533183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210378 w 1215056"/>
                <a:gd name="connsiteY12" fmla="*/ 1401544 h 1533183"/>
                <a:gd name="connsiteX13" fmla="*/ 0 w 1215056"/>
                <a:gd name="connsiteY13" fmla="*/ 1464370 h 1533183"/>
                <a:gd name="connsiteX14" fmla="*/ 0 w 1215056"/>
                <a:gd name="connsiteY14" fmla="*/ 653784 h 1533183"/>
                <a:gd name="connsiteX15" fmla="*/ 2845 w 1215056"/>
                <a:gd name="connsiteY15" fmla="*/ 653784 h 1533183"/>
                <a:gd name="connsiteX16" fmla="*/ 2268 w 1215056"/>
                <a:gd name="connsiteY16" fmla="*/ 647676 h 1533183"/>
                <a:gd name="connsiteX17" fmla="*/ 608662 w 1215056"/>
                <a:gd name="connsiteY17" fmla="*/ 0 h 1533183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0 w 1215056"/>
                <a:gd name="connsiteY12" fmla="*/ 1464370 h 1533183"/>
                <a:gd name="connsiteX13" fmla="*/ 0 w 1215056"/>
                <a:gd name="connsiteY13" fmla="*/ 653784 h 1533183"/>
                <a:gd name="connsiteX14" fmla="*/ 2845 w 1215056"/>
                <a:gd name="connsiteY14" fmla="*/ 653784 h 1533183"/>
                <a:gd name="connsiteX15" fmla="*/ 2268 w 1215056"/>
                <a:gd name="connsiteY15" fmla="*/ 647676 h 1533183"/>
                <a:gd name="connsiteX16" fmla="*/ 608662 w 1215056"/>
                <a:gd name="connsiteY16" fmla="*/ 0 h 1533183"/>
                <a:gd name="connsiteX0" fmla="*/ 608662 w 1215056"/>
                <a:gd name="connsiteY0" fmla="*/ 0 h 1556838"/>
                <a:gd name="connsiteX1" fmla="*/ 1215056 w 1215056"/>
                <a:gd name="connsiteY1" fmla="*/ 647676 h 1556838"/>
                <a:gd name="connsiteX2" fmla="*/ 1214480 w 1215056"/>
                <a:gd name="connsiteY2" fmla="*/ 653784 h 1556838"/>
                <a:gd name="connsiteX3" fmla="*/ 1215055 w 1215056"/>
                <a:gd name="connsiteY3" fmla="*/ 653784 h 1556838"/>
                <a:gd name="connsiteX4" fmla="*/ 1215055 w 1215056"/>
                <a:gd name="connsiteY4" fmla="*/ 1464370 h 1556838"/>
                <a:gd name="connsiteX5" fmla="*/ 669160 w 1215056"/>
                <a:gd name="connsiteY5" fmla="*/ 1464370 h 1556838"/>
                <a:gd name="connsiteX6" fmla="*/ 671965 w 1215056"/>
                <a:gd name="connsiteY6" fmla="*/ 1249651 h 1556838"/>
                <a:gd name="connsiteX7" fmla="*/ 1012124 w 1215056"/>
                <a:gd name="connsiteY7" fmla="*/ 676277 h 1556838"/>
                <a:gd name="connsiteX8" fmla="*/ 612647 w 1215056"/>
                <a:gd name="connsiteY8" fmla="*/ 300787 h 1556838"/>
                <a:gd name="connsiteX9" fmla="*/ 213169 w 1215056"/>
                <a:gd name="connsiteY9" fmla="*/ 676277 h 1556838"/>
                <a:gd name="connsiteX10" fmla="*/ 532067 w 1215056"/>
                <a:gd name="connsiteY10" fmla="*/ 1255879 h 1556838"/>
                <a:gd name="connsiteX11" fmla="*/ 532067 w 1215056"/>
                <a:gd name="connsiteY11" fmla="*/ 1464370 h 1556838"/>
                <a:gd name="connsiteX12" fmla="*/ 178059 w 1215056"/>
                <a:gd name="connsiteY12" fmla="*/ 1538691 h 1556838"/>
                <a:gd name="connsiteX13" fmla="*/ 0 w 1215056"/>
                <a:gd name="connsiteY13" fmla="*/ 1464370 h 1556838"/>
                <a:gd name="connsiteX14" fmla="*/ 0 w 1215056"/>
                <a:gd name="connsiteY14" fmla="*/ 653784 h 1556838"/>
                <a:gd name="connsiteX15" fmla="*/ 2845 w 1215056"/>
                <a:gd name="connsiteY15" fmla="*/ 653784 h 1556838"/>
                <a:gd name="connsiteX16" fmla="*/ 2268 w 1215056"/>
                <a:gd name="connsiteY16" fmla="*/ 647676 h 1556838"/>
                <a:gd name="connsiteX17" fmla="*/ 608662 w 1215056"/>
                <a:gd name="connsiteY17" fmla="*/ 0 h 1556838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62303 w 1215056"/>
                <a:gd name="connsiteY12" fmla="*/ 1412449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41331"/>
                <a:gd name="connsiteX1" fmla="*/ 1215056 w 1215056"/>
                <a:gd name="connsiteY1" fmla="*/ 647676 h 1541331"/>
                <a:gd name="connsiteX2" fmla="*/ 1214480 w 1215056"/>
                <a:gd name="connsiteY2" fmla="*/ 653784 h 1541331"/>
                <a:gd name="connsiteX3" fmla="*/ 1215055 w 1215056"/>
                <a:gd name="connsiteY3" fmla="*/ 653784 h 1541331"/>
                <a:gd name="connsiteX4" fmla="*/ 1215055 w 1215056"/>
                <a:gd name="connsiteY4" fmla="*/ 1464370 h 1541331"/>
                <a:gd name="connsiteX5" fmla="*/ 829739 w 1215056"/>
                <a:gd name="connsiteY5" fmla="*/ 1507983 h 1541331"/>
                <a:gd name="connsiteX6" fmla="*/ 669160 w 1215056"/>
                <a:gd name="connsiteY6" fmla="*/ 1464370 h 1541331"/>
                <a:gd name="connsiteX7" fmla="*/ 671965 w 1215056"/>
                <a:gd name="connsiteY7" fmla="*/ 1249651 h 1541331"/>
                <a:gd name="connsiteX8" fmla="*/ 1012124 w 1215056"/>
                <a:gd name="connsiteY8" fmla="*/ 676277 h 1541331"/>
                <a:gd name="connsiteX9" fmla="*/ 612647 w 1215056"/>
                <a:gd name="connsiteY9" fmla="*/ 300787 h 1541331"/>
                <a:gd name="connsiteX10" fmla="*/ 213169 w 1215056"/>
                <a:gd name="connsiteY10" fmla="*/ 676277 h 1541331"/>
                <a:gd name="connsiteX11" fmla="*/ 532067 w 1215056"/>
                <a:gd name="connsiteY11" fmla="*/ 1255879 h 1541331"/>
                <a:gd name="connsiteX12" fmla="*/ 532067 w 1215056"/>
                <a:gd name="connsiteY12" fmla="*/ 1464370 h 1541331"/>
                <a:gd name="connsiteX13" fmla="*/ 338419 w 1215056"/>
                <a:gd name="connsiteY13" fmla="*/ 1521631 h 1541331"/>
                <a:gd name="connsiteX14" fmla="*/ 178059 w 1215056"/>
                <a:gd name="connsiteY14" fmla="*/ 1538691 h 1541331"/>
                <a:gd name="connsiteX15" fmla="*/ 0 w 1215056"/>
                <a:gd name="connsiteY15" fmla="*/ 1464370 h 1541331"/>
                <a:gd name="connsiteX16" fmla="*/ 0 w 1215056"/>
                <a:gd name="connsiteY16" fmla="*/ 653784 h 1541331"/>
                <a:gd name="connsiteX17" fmla="*/ 2845 w 1215056"/>
                <a:gd name="connsiteY17" fmla="*/ 653784 h 1541331"/>
                <a:gd name="connsiteX18" fmla="*/ 2268 w 1215056"/>
                <a:gd name="connsiteY18" fmla="*/ 647676 h 1541331"/>
                <a:gd name="connsiteX19" fmla="*/ 608662 w 1215056"/>
                <a:gd name="connsiteY19" fmla="*/ 0 h 1541331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15055 w 1215056"/>
                <a:gd name="connsiteY4" fmla="*/ 1464370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15055 w 1215056"/>
                <a:gd name="connsiteY4" fmla="*/ 1464370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2876 w 1215056"/>
                <a:gd name="connsiteY7" fmla="*/ 1370102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2876 w 1215056"/>
                <a:gd name="connsiteY7" fmla="*/ 1370102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230828 w 1215056"/>
                <a:gd name="connsiteY17" fmla="*/ 1420084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54 h 1545711"/>
                <a:gd name="connsiteX1" fmla="*/ 1215056 w 1215056"/>
                <a:gd name="connsiteY1" fmla="*/ 647730 h 1545711"/>
                <a:gd name="connsiteX2" fmla="*/ 1214480 w 1215056"/>
                <a:gd name="connsiteY2" fmla="*/ 653838 h 1545711"/>
                <a:gd name="connsiteX3" fmla="*/ 1215055 w 1215056"/>
                <a:gd name="connsiteY3" fmla="*/ 653838 h 1545711"/>
                <a:gd name="connsiteX4" fmla="*/ 1204820 w 1215056"/>
                <a:gd name="connsiteY4" fmla="*/ 1457600 h 1545711"/>
                <a:gd name="connsiteX5" fmla="*/ 1065163 w 1215056"/>
                <a:gd name="connsiteY5" fmla="*/ 1545569 h 1545711"/>
                <a:gd name="connsiteX6" fmla="*/ 829739 w 1215056"/>
                <a:gd name="connsiteY6" fmla="*/ 1508037 h 1545711"/>
                <a:gd name="connsiteX7" fmla="*/ 662876 w 1215056"/>
                <a:gd name="connsiteY7" fmla="*/ 1370156 h 1545711"/>
                <a:gd name="connsiteX8" fmla="*/ 671965 w 1215056"/>
                <a:gd name="connsiteY8" fmla="*/ 1249705 h 1545711"/>
                <a:gd name="connsiteX9" fmla="*/ 1012124 w 1215056"/>
                <a:gd name="connsiteY9" fmla="*/ 676331 h 1545711"/>
                <a:gd name="connsiteX10" fmla="*/ 612647 w 1215056"/>
                <a:gd name="connsiteY10" fmla="*/ 300841 h 1545711"/>
                <a:gd name="connsiteX11" fmla="*/ 628545 w 1215056"/>
                <a:gd name="connsiteY11" fmla="*/ 398693 h 1545711"/>
                <a:gd name="connsiteX12" fmla="*/ 213169 w 1215056"/>
                <a:gd name="connsiteY12" fmla="*/ 676331 h 1545711"/>
                <a:gd name="connsiteX13" fmla="*/ 532067 w 1215056"/>
                <a:gd name="connsiteY13" fmla="*/ 1255933 h 1545711"/>
                <a:gd name="connsiteX14" fmla="*/ 532067 w 1215056"/>
                <a:gd name="connsiteY14" fmla="*/ 1464424 h 1545711"/>
                <a:gd name="connsiteX15" fmla="*/ 338419 w 1215056"/>
                <a:gd name="connsiteY15" fmla="*/ 1521685 h 1545711"/>
                <a:gd name="connsiteX16" fmla="*/ 178059 w 1215056"/>
                <a:gd name="connsiteY16" fmla="*/ 1538745 h 1545711"/>
                <a:gd name="connsiteX17" fmla="*/ 230828 w 1215056"/>
                <a:gd name="connsiteY17" fmla="*/ 1420138 h 1545711"/>
                <a:gd name="connsiteX18" fmla="*/ 0 w 1215056"/>
                <a:gd name="connsiteY18" fmla="*/ 653838 h 1545711"/>
                <a:gd name="connsiteX19" fmla="*/ 2845 w 1215056"/>
                <a:gd name="connsiteY19" fmla="*/ 653838 h 1545711"/>
                <a:gd name="connsiteX20" fmla="*/ 124471 w 1215056"/>
                <a:gd name="connsiteY20" fmla="*/ 621156 h 1545711"/>
                <a:gd name="connsiteX21" fmla="*/ 608662 w 1215056"/>
                <a:gd name="connsiteY21" fmla="*/ 54 h 1545711"/>
                <a:gd name="connsiteX0" fmla="*/ 608662 w 1215056"/>
                <a:gd name="connsiteY0" fmla="*/ 54 h 1545711"/>
                <a:gd name="connsiteX1" fmla="*/ 1215056 w 1215056"/>
                <a:gd name="connsiteY1" fmla="*/ 647730 h 1545711"/>
                <a:gd name="connsiteX2" fmla="*/ 1214480 w 1215056"/>
                <a:gd name="connsiteY2" fmla="*/ 653838 h 1545711"/>
                <a:gd name="connsiteX3" fmla="*/ 1215055 w 1215056"/>
                <a:gd name="connsiteY3" fmla="*/ 653838 h 1545711"/>
                <a:gd name="connsiteX4" fmla="*/ 1204820 w 1215056"/>
                <a:gd name="connsiteY4" fmla="*/ 1457600 h 1545711"/>
                <a:gd name="connsiteX5" fmla="*/ 1065163 w 1215056"/>
                <a:gd name="connsiteY5" fmla="*/ 1545569 h 1545711"/>
                <a:gd name="connsiteX6" fmla="*/ 829739 w 1215056"/>
                <a:gd name="connsiteY6" fmla="*/ 1508037 h 1545711"/>
                <a:gd name="connsiteX7" fmla="*/ 662876 w 1215056"/>
                <a:gd name="connsiteY7" fmla="*/ 1370156 h 1545711"/>
                <a:gd name="connsiteX8" fmla="*/ 671965 w 1215056"/>
                <a:gd name="connsiteY8" fmla="*/ 1249705 h 1545711"/>
                <a:gd name="connsiteX9" fmla="*/ 1012124 w 1215056"/>
                <a:gd name="connsiteY9" fmla="*/ 676331 h 1545711"/>
                <a:gd name="connsiteX10" fmla="*/ 612647 w 1215056"/>
                <a:gd name="connsiteY10" fmla="*/ 300841 h 1545711"/>
                <a:gd name="connsiteX11" fmla="*/ 628545 w 1215056"/>
                <a:gd name="connsiteY11" fmla="*/ 398693 h 1545711"/>
                <a:gd name="connsiteX12" fmla="*/ 213169 w 1215056"/>
                <a:gd name="connsiteY12" fmla="*/ 676331 h 1545711"/>
                <a:gd name="connsiteX13" fmla="*/ 532067 w 1215056"/>
                <a:gd name="connsiteY13" fmla="*/ 1255933 h 1545711"/>
                <a:gd name="connsiteX14" fmla="*/ 532067 w 1215056"/>
                <a:gd name="connsiteY14" fmla="*/ 1464424 h 1545711"/>
                <a:gd name="connsiteX15" fmla="*/ 338419 w 1215056"/>
                <a:gd name="connsiteY15" fmla="*/ 1521685 h 1545711"/>
                <a:gd name="connsiteX16" fmla="*/ 178059 w 1215056"/>
                <a:gd name="connsiteY16" fmla="*/ 1538745 h 1545711"/>
                <a:gd name="connsiteX17" fmla="*/ 230828 w 1215056"/>
                <a:gd name="connsiteY17" fmla="*/ 1420138 h 1545711"/>
                <a:gd name="connsiteX18" fmla="*/ 0 w 1215056"/>
                <a:gd name="connsiteY18" fmla="*/ 653838 h 1545711"/>
                <a:gd name="connsiteX19" fmla="*/ 206518 w 1215056"/>
                <a:gd name="connsiteY19" fmla="*/ 937278 h 1545711"/>
                <a:gd name="connsiteX20" fmla="*/ 124471 w 1215056"/>
                <a:gd name="connsiteY20" fmla="*/ 621156 h 1545711"/>
                <a:gd name="connsiteX21" fmla="*/ 608662 w 1215056"/>
                <a:gd name="connsiteY21" fmla="*/ 54 h 1545711"/>
                <a:gd name="connsiteX0" fmla="*/ 608662 w 1215056"/>
                <a:gd name="connsiteY0" fmla="*/ 54 h 1545711"/>
                <a:gd name="connsiteX1" fmla="*/ 1215056 w 1215056"/>
                <a:gd name="connsiteY1" fmla="*/ 647730 h 1545711"/>
                <a:gd name="connsiteX2" fmla="*/ 1214480 w 1215056"/>
                <a:gd name="connsiteY2" fmla="*/ 653838 h 1545711"/>
                <a:gd name="connsiteX3" fmla="*/ 1215055 w 1215056"/>
                <a:gd name="connsiteY3" fmla="*/ 653838 h 1545711"/>
                <a:gd name="connsiteX4" fmla="*/ 1204820 w 1215056"/>
                <a:gd name="connsiteY4" fmla="*/ 1457600 h 1545711"/>
                <a:gd name="connsiteX5" fmla="*/ 1065163 w 1215056"/>
                <a:gd name="connsiteY5" fmla="*/ 1545569 h 1545711"/>
                <a:gd name="connsiteX6" fmla="*/ 829739 w 1215056"/>
                <a:gd name="connsiteY6" fmla="*/ 1508037 h 1545711"/>
                <a:gd name="connsiteX7" fmla="*/ 662876 w 1215056"/>
                <a:gd name="connsiteY7" fmla="*/ 1370156 h 1545711"/>
                <a:gd name="connsiteX8" fmla="*/ 671965 w 1215056"/>
                <a:gd name="connsiteY8" fmla="*/ 1249705 h 1545711"/>
                <a:gd name="connsiteX9" fmla="*/ 1012124 w 1215056"/>
                <a:gd name="connsiteY9" fmla="*/ 676331 h 1545711"/>
                <a:gd name="connsiteX10" fmla="*/ 612647 w 1215056"/>
                <a:gd name="connsiteY10" fmla="*/ 300841 h 1545711"/>
                <a:gd name="connsiteX11" fmla="*/ 628545 w 1215056"/>
                <a:gd name="connsiteY11" fmla="*/ 398693 h 1545711"/>
                <a:gd name="connsiteX12" fmla="*/ 213169 w 1215056"/>
                <a:gd name="connsiteY12" fmla="*/ 676331 h 1545711"/>
                <a:gd name="connsiteX13" fmla="*/ 532067 w 1215056"/>
                <a:gd name="connsiteY13" fmla="*/ 1255933 h 1545711"/>
                <a:gd name="connsiteX14" fmla="*/ 532067 w 1215056"/>
                <a:gd name="connsiteY14" fmla="*/ 1464424 h 1545711"/>
                <a:gd name="connsiteX15" fmla="*/ 338419 w 1215056"/>
                <a:gd name="connsiteY15" fmla="*/ 1521685 h 1545711"/>
                <a:gd name="connsiteX16" fmla="*/ 178059 w 1215056"/>
                <a:gd name="connsiteY16" fmla="*/ 1538745 h 1545711"/>
                <a:gd name="connsiteX17" fmla="*/ 230828 w 1215056"/>
                <a:gd name="connsiteY17" fmla="*/ 1420138 h 1545711"/>
                <a:gd name="connsiteX18" fmla="*/ 0 w 1215056"/>
                <a:gd name="connsiteY18" fmla="*/ 653838 h 1545711"/>
                <a:gd name="connsiteX19" fmla="*/ 124471 w 1215056"/>
                <a:gd name="connsiteY19" fmla="*/ 621156 h 1545711"/>
                <a:gd name="connsiteX20" fmla="*/ 608662 w 1215056"/>
                <a:gd name="connsiteY20" fmla="*/ 54 h 1545711"/>
                <a:gd name="connsiteX0" fmla="*/ 484191 w 1090585"/>
                <a:gd name="connsiteY0" fmla="*/ 54 h 1545711"/>
                <a:gd name="connsiteX1" fmla="*/ 1090585 w 1090585"/>
                <a:gd name="connsiteY1" fmla="*/ 647730 h 1545711"/>
                <a:gd name="connsiteX2" fmla="*/ 1090009 w 1090585"/>
                <a:gd name="connsiteY2" fmla="*/ 653838 h 1545711"/>
                <a:gd name="connsiteX3" fmla="*/ 1090584 w 1090585"/>
                <a:gd name="connsiteY3" fmla="*/ 653838 h 1545711"/>
                <a:gd name="connsiteX4" fmla="*/ 1080349 w 1090585"/>
                <a:gd name="connsiteY4" fmla="*/ 1457600 h 1545711"/>
                <a:gd name="connsiteX5" fmla="*/ 940692 w 1090585"/>
                <a:gd name="connsiteY5" fmla="*/ 1545569 h 1545711"/>
                <a:gd name="connsiteX6" fmla="*/ 705268 w 1090585"/>
                <a:gd name="connsiteY6" fmla="*/ 1508037 h 1545711"/>
                <a:gd name="connsiteX7" fmla="*/ 538405 w 1090585"/>
                <a:gd name="connsiteY7" fmla="*/ 1370156 h 1545711"/>
                <a:gd name="connsiteX8" fmla="*/ 547494 w 1090585"/>
                <a:gd name="connsiteY8" fmla="*/ 1249705 h 1545711"/>
                <a:gd name="connsiteX9" fmla="*/ 887653 w 1090585"/>
                <a:gd name="connsiteY9" fmla="*/ 676331 h 1545711"/>
                <a:gd name="connsiteX10" fmla="*/ 488176 w 1090585"/>
                <a:gd name="connsiteY10" fmla="*/ 300841 h 1545711"/>
                <a:gd name="connsiteX11" fmla="*/ 504074 w 1090585"/>
                <a:gd name="connsiteY11" fmla="*/ 398693 h 1545711"/>
                <a:gd name="connsiteX12" fmla="*/ 88698 w 1090585"/>
                <a:gd name="connsiteY12" fmla="*/ 676331 h 1545711"/>
                <a:gd name="connsiteX13" fmla="*/ 407596 w 1090585"/>
                <a:gd name="connsiteY13" fmla="*/ 1255933 h 1545711"/>
                <a:gd name="connsiteX14" fmla="*/ 407596 w 1090585"/>
                <a:gd name="connsiteY14" fmla="*/ 1464424 h 1545711"/>
                <a:gd name="connsiteX15" fmla="*/ 213948 w 1090585"/>
                <a:gd name="connsiteY15" fmla="*/ 1521685 h 1545711"/>
                <a:gd name="connsiteX16" fmla="*/ 53588 w 1090585"/>
                <a:gd name="connsiteY16" fmla="*/ 1538745 h 1545711"/>
                <a:gd name="connsiteX17" fmla="*/ 106357 w 1090585"/>
                <a:gd name="connsiteY17" fmla="*/ 1420138 h 1545711"/>
                <a:gd name="connsiteX18" fmla="*/ 126725 w 1090585"/>
                <a:gd name="connsiteY18" fmla="*/ 1078998 h 1545711"/>
                <a:gd name="connsiteX19" fmla="*/ 0 w 1090585"/>
                <a:gd name="connsiteY19" fmla="*/ 621156 h 1545711"/>
                <a:gd name="connsiteX20" fmla="*/ 484191 w 1090585"/>
                <a:gd name="connsiteY20" fmla="*/ 54 h 1545711"/>
                <a:gd name="connsiteX0" fmla="*/ 484191 w 1090585"/>
                <a:gd name="connsiteY0" fmla="*/ 54 h 1545711"/>
                <a:gd name="connsiteX1" fmla="*/ 1090585 w 1090585"/>
                <a:gd name="connsiteY1" fmla="*/ 647730 h 1545711"/>
                <a:gd name="connsiteX2" fmla="*/ 1090009 w 1090585"/>
                <a:gd name="connsiteY2" fmla="*/ 653838 h 1545711"/>
                <a:gd name="connsiteX3" fmla="*/ 1090584 w 1090585"/>
                <a:gd name="connsiteY3" fmla="*/ 653838 h 1545711"/>
                <a:gd name="connsiteX4" fmla="*/ 1080349 w 1090585"/>
                <a:gd name="connsiteY4" fmla="*/ 1457600 h 1545711"/>
                <a:gd name="connsiteX5" fmla="*/ 940692 w 1090585"/>
                <a:gd name="connsiteY5" fmla="*/ 1545569 h 1545711"/>
                <a:gd name="connsiteX6" fmla="*/ 705268 w 1090585"/>
                <a:gd name="connsiteY6" fmla="*/ 1508037 h 1545711"/>
                <a:gd name="connsiteX7" fmla="*/ 538405 w 1090585"/>
                <a:gd name="connsiteY7" fmla="*/ 1370156 h 1545711"/>
                <a:gd name="connsiteX8" fmla="*/ 547494 w 1090585"/>
                <a:gd name="connsiteY8" fmla="*/ 1249705 h 1545711"/>
                <a:gd name="connsiteX9" fmla="*/ 887653 w 1090585"/>
                <a:gd name="connsiteY9" fmla="*/ 676331 h 1545711"/>
                <a:gd name="connsiteX10" fmla="*/ 488176 w 1090585"/>
                <a:gd name="connsiteY10" fmla="*/ 300841 h 1545711"/>
                <a:gd name="connsiteX11" fmla="*/ 504074 w 1090585"/>
                <a:gd name="connsiteY11" fmla="*/ 398693 h 1545711"/>
                <a:gd name="connsiteX12" fmla="*/ 88698 w 1090585"/>
                <a:gd name="connsiteY12" fmla="*/ 676331 h 1545711"/>
                <a:gd name="connsiteX13" fmla="*/ 407596 w 1090585"/>
                <a:gd name="connsiteY13" fmla="*/ 1255933 h 1545711"/>
                <a:gd name="connsiteX14" fmla="*/ 407596 w 1090585"/>
                <a:gd name="connsiteY14" fmla="*/ 1464424 h 1545711"/>
                <a:gd name="connsiteX15" fmla="*/ 213948 w 1090585"/>
                <a:gd name="connsiteY15" fmla="*/ 1521685 h 1545711"/>
                <a:gd name="connsiteX16" fmla="*/ 53588 w 1090585"/>
                <a:gd name="connsiteY16" fmla="*/ 1538745 h 1545711"/>
                <a:gd name="connsiteX17" fmla="*/ 106357 w 1090585"/>
                <a:gd name="connsiteY17" fmla="*/ 1420138 h 1545711"/>
                <a:gd name="connsiteX18" fmla="*/ 85991 w 1090585"/>
                <a:gd name="connsiteY18" fmla="*/ 1070143 h 1545711"/>
                <a:gd name="connsiteX19" fmla="*/ 0 w 1090585"/>
                <a:gd name="connsiteY19" fmla="*/ 621156 h 1545711"/>
                <a:gd name="connsiteX20" fmla="*/ 484191 w 1090585"/>
                <a:gd name="connsiteY20" fmla="*/ 54 h 1545711"/>
                <a:gd name="connsiteX0" fmla="*/ 497770 w 1104164"/>
                <a:gd name="connsiteY0" fmla="*/ 1079 h 1546736"/>
                <a:gd name="connsiteX1" fmla="*/ 1104164 w 1104164"/>
                <a:gd name="connsiteY1" fmla="*/ 648755 h 1546736"/>
                <a:gd name="connsiteX2" fmla="*/ 1103588 w 1104164"/>
                <a:gd name="connsiteY2" fmla="*/ 654863 h 1546736"/>
                <a:gd name="connsiteX3" fmla="*/ 1104163 w 1104164"/>
                <a:gd name="connsiteY3" fmla="*/ 654863 h 1546736"/>
                <a:gd name="connsiteX4" fmla="*/ 1093928 w 1104164"/>
                <a:gd name="connsiteY4" fmla="*/ 1458625 h 1546736"/>
                <a:gd name="connsiteX5" fmla="*/ 954271 w 1104164"/>
                <a:gd name="connsiteY5" fmla="*/ 1546594 h 1546736"/>
                <a:gd name="connsiteX6" fmla="*/ 718847 w 1104164"/>
                <a:gd name="connsiteY6" fmla="*/ 1509062 h 1546736"/>
                <a:gd name="connsiteX7" fmla="*/ 551984 w 1104164"/>
                <a:gd name="connsiteY7" fmla="*/ 1371181 h 1546736"/>
                <a:gd name="connsiteX8" fmla="*/ 561073 w 1104164"/>
                <a:gd name="connsiteY8" fmla="*/ 1250730 h 1546736"/>
                <a:gd name="connsiteX9" fmla="*/ 901232 w 1104164"/>
                <a:gd name="connsiteY9" fmla="*/ 677356 h 1546736"/>
                <a:gd name="connsiteX10" fmla="*/ 501755 w 1104164"/>
                <a:gd name="connsiteY10" fmla="*/ 301866 h 1546736"/>
                <a:gd name="connsiteX11" fmla="*/ 517653 w 1104164"/>
                <a:gd name="connsiteY11" fmla="*/ 399718 h 1546736"/>
                <a:gd name="connsiteX12" fmla="*/ 102277 w 1104164"/>
                <a:gd name="connsiteY12" fmla="*/ 677356 h 1546736"/>
                <a:gd name="connsiteX13" fmla="*/ 421175 w 1104164"/>
                <a:gd name="connsiteY13" fmla="*/ 1256958 h 1546736"/>
                <a:gd name="connsiteX14" fmla="*/ 421175 w 1104164"/>
                <a:gd name="connsiteY14" fmla="*/ 1465449 h 1546736"/>
                <a:gd name="connsiteX15" fmla="*/ 227527 w 1104164"/>
                <a:gd name="connsiteY15" fmla="*/ 1522710 h 1546736"/>
                <a:gd name="connsiteX16" fmla="*/ 67167 w 1104164"/>
                <a:gd name="connsiteY16" fmla="*/ 1539770 h 1546736"/>
                <a:gd name="connsiteX17" fmla="*/ 119936 w 1104164"/>
                <a:gd name="connsiteY17" fmla="*/ 1421163 h 1546736"/>
                <a:gd name="connsiteX18" fmla="*/ 99570 w 1104164"/>
                <a:gd name="connsiteY18" fmla="*/ 1071168 h 1546736"/>
                <a:gd name="connsiteX19" fmla="*/ 0 w 1104164"/>
                <a:gd name="connsiteY19" fmla="*/ 542463 h 1546736"/>
                <a:gd name="connsiteX20" fmla="*/ 497770 w 1104164"/>
                <a:gd name="connsiteY20" fmla="*/ 1079 h 1546736"/>
                <a:gd name="connsiteX0" fmla="*/ 497770 w 1104164"/>
                <a:gd name="connsiteY0" fmla="*/ 1079 h 1546736"/>
                <a:gd name="connsiteX1" fmla="*/ 1104164 w 1104164"/>
                <a:gd name="connsiteY1" fmla="*/ 648755 h 1546736"/>
                <a:gd name="connsiteX2" fmla="*/ 1103588 w 1104164"/>
                <a:gd name="connsiteY2" fmla="*/ 654863 h 1546736"/>
                <a:gd name="connsiteX3" fmla="*/ 1009118 w 1104164"/>
                <a:gd name="connsiteY3" fmla="*/ 663721 h 1546736"/>
                <a:gd name="connsiteX4" fmla="*/ 1093928 w 1104164"/>
                <a:gd name="connsiteY4" fmla="*/ 1458625 h 1546736"/>
                <a:gd name="connsiteX5" fmla="*/ 954271 w 1104164"/>
                <a:gd name="connsiteY5" fmla="*/ 1546594 h 1546736"/>
                <a:gd name="connsiteX6" fmla="*/ 718847 w 1104164"/>
                <a:gd name="connsiteY6" fmla="*/ 1509062 h 1546736"/>
                <a:gd name="connsiteX7" fmla="*/ 551984 w 1104164"/>
                <a:gd name="connsiteY7" fmla="*/ 1371181 h 1546736"/>
                <a:gd name="connsiteX8" fmla="*/ 561073 w 1104164"/>
                <a:gd name="connsiteY8" fmla="*/ 1250730 h 1546736"/>
                <a:gd name="connsiteX9" fmla="*/ 901232 w 1104164"/>
                <a:gd name="connsiteY9" fmla="*/ 677356 h 1546736"/>
                <a:gd name="connsiteX10" fmla="*/ 501755 w 1104164"/>
                <a:gd name="connsiteY10" fmla="*/ 301866 h 1546736"/>
                <a:gd name="connsiteX11" fmla="*/ 517653 w 1104164"/>
                <a:gd name="connsiteY11" fmla="*/ 399718 h 1546736"/>
                <a:gd name="connsiteX12" fmla="*/ 102277 w 1104164"/>
                <a:gd name="connsiteY12" fmla="*/ 677356 h 1546736"/>
                <a:gd name="connsiteX13" fmla="*/ 421175 w 1104164"/>
                <a:gd name="connsiteY13" fmla="*/ 1256958 h 1546736"/>
                <a:gd name="connsiteX14" fmla="*/ 421175 w 1104164"/>
                <a:gd name="connsiteY14" fmla="*/ 1465449 h 1546736"/>
                <a:gd name="connsiteX15" fmla="*/ 227527 w 1104164"/>
                <a:gd name="connsiteY15" fmla="*/ 1522710 h 1546736"/>
                <a:gd name="connsiteX16" fmla="*/ 67167 w 1104164"/>
                <a:gd name="connsiteY16" fmla="*/ 1539770 h 1546736"/>
                <a:gd name="connsiteX17" fmla="*/ 119936 w 1104164"/>
                <a:gd name="connsiteY17" fmla="*/ 1421163 h 1546736"/>
                <a:gd name="connsiteX18" fmla="*/ 99570 w 1104164"/>
                <a:gd name="connsiteY18" fmla="*/ 1071168 h 1546736"/>
                <a:gd name="connsiteX19" fmla="*/ 0 w 1104164"/>
                <a:gd name="connsiteY19" fmla="*/ 542463 h 1546736"/>
                <a:gd name="connsiteX20" fmla="*/ 497770 w 1104164"/>
                <a:gd name="connsiteY20" fmla="*/ 1079 h 1546736"/>
                <a:gd name="connsiteX0" fmla="*/ 497770 w 1104164"/>
                <a:gd name="connsiteY0" fmla="*/ 1079 h 1546736"/>
                <a:gd name="connsiteX1" fmla="*/ 1104164 w 1104164"/>
                <a:gd name="connsiteY1" fmla="*/ 648755 h 1546736"/>
                <a:gd name="connsiteX2" fmla="*/ 1103588 w 1104164"/>
                <a:gd name="connsiteY2" fmla="*/ 654863 h 1546736"/>
                <a:gd name="connsiteX3" fmla="*/ 1009118 w 1104164"/>
                <a:gd name="connsiteY3" fmla="*/ 663721 h 1546736"/>
                <a:gd name="connsiteX4" fmla="*/ 1093928 w 1104164"/>
                <a:gd name="connsiteY4" fmla="*/ 1458625 h 1546736"/>
                <a:gd name="connsiteX5" fmla="*/ 954271 w 1104164"/>
                <a:gd name="connsiteY5" fmla="*/ 1546594 h 1546736"/>
                <a:gd name="connsiteX6" fmla="*/ 718847 w 1104164"/>
                <a:gd name="connsiteY6" fmla="*/ 1509062 h 1546736"/>
                <a:gd name="connsiteX7" fmla="*/ 551984 w 1104164"/>
                <a:gd name="connsiteY7" fmla="*/ 1371181 h 1546736"/>
                <a:gd name="connsiteX8" fmla="*/ 561073 w 1104164"/>
                <a:gd name="connsiteY8" fmla="*/ 1250730 h 1546736"/>
                <a:gd name="connsiteX9" fmla="*/ 901232 w 1104164"/>
                <a:gd name="connsiteY9" fmla="*/ 677356 h 1546736"/>
                <a:gd name="connsiteX10" fmla="*/ 406710 w 1104164"/>
                <a:gd name="connsiteY10" fmla="*/ 231007 h 1546736"/>
                <a:gd name="connsiteX11" fmla="*/ 517653 w 1104164"/>
                <a:gd name="connsiteY11" fmla="*/ 399718 h 1546736"/>
                <a:gd name="connsiteX12" fmla="*/ 102277 w 1104164"/>
                <a:gd name="connsiteY12" fmla="*/ 677356 h 1546736"/>
                <a:gd name="connsiteX13" fmla="*/ 421175 w 1104164"/>
                <a:gd name="connsiteY13" fmla="*/ 1256958 h 1546736"/>
                <a:gd name="connsiteX14" fmla="*/ 421175 w 1104164"/>
                <a:gd name="connsiteY14" fmla="*/ 1465449 h 1546736"/>
                <a:gd name="connsiteX15" fmla="*/ 227527 w 1104164"/>
                <a:gd name="connsiteY15" fmla="*/ 1522710 h 1546736"/>
                <a:gd name="connsiteX16" fmla="*/ 67167 w 1104164"/>
                <a:gd name="connsiteY16" fmla="*/ 1539770 h 1546736"/>
                <a:gd name="connsiteX17" fmla="*/ 119936 w 1104164"/>
                <a:gd name="connsiteY17" fmla="*/ 1421163 h 1546736"/>
                <a:gd name="connsiteX18" fmla="*/ 99570 w 1104164"/>
                <a:gd name="connsiteY18" fmla="*/ 1071168 h 1546736"/>
                <a:gd name="connsiteX19" fmla="*/ 0 w 1104164"/>
                <a:gd name="connsiteY19" fmla="*/ 542463 h 1546736"/>
                <a:gd name="connsiteX20" fmla="*/ 497770 w 1104164"/>
                <a:gd name="connsiteY20" fmla="*/ 1079 h 1546736"/>
                <a:gd name="connsiteX0" fmla="*/ 497770 w 1104164"/>
                <a:gd name="connsiteY0" fmla="*/ 1079 h 1546736"/>
                <a:gd name="connsiteX1" fmla="*/ 1104164 w 1104164"/>
                <a:gd name="connsiteY1" fmla="*/ 648755 h 1546736"/>
                <a:gd name="connsiteX2" fmla="*/ 1103588 w 1104164"/>
                <a:gd name="connsiteY2" fmla="*/ 654863 h 1546736"/>
                <a:gd name="connsiteX3" fmla="*/ 1009118 w 1104164"/>
                <a:gd name="connsiteY3" fmla="*/ 663721 h 1546736"/>
                <a:gd name="connsiteX4" fmla="*/ 1093928 w 1104164"/>
                <a:gd name="connsiteY4" fmla="*/ 1458625 h 1546736"/>
                <a:gd name="connsiteX5" fmla="*/ 954271 w 1104164"/>
                <a:gd name="connsiteY5" fmla="*/ 1546594 h 1546736"/>
                <a:gd name="connsiteX6" fmla="*/ 718847 w 1104164"/>
                <a:gd name="connsiteY6" fmla="*/ 1509062 h 1546736"/>
                <a:gd name="connsiteX7" fmla="*/ 551984 w 1104164"/>
                <a:gd name="connsiteY7" fmla="*/ 1371181 h 1546736"/>
                <a:gd name="connsiteX8" fmla="*/ 561073 w 1104164"/>
                <a:gd name="connsiteY8" fmla="*/ 1250730 h 1546736"/>
                <a:gd name="connsiteX9" fmla="*/ 901232 w 1104164"/>
                <a:gd name="connsiteY9" fmla="*/ 677356 h 1546736"/>
                <a:gd name="connsiteX10" fmla="*/ 406710 w 1104164"/>
                <a:gd name="connsiteY10" fmla="*/ 231007 h 1546736"/>
                <a:gd name="connsiteX11" fmla="*/ 395452 w 1104164"/>
                <a:gd name="connsiteY11" fmla="*/ 470578 h 1546736"/>
                <a:gd name="connsiteX12" fmla="*/ 102277 w 1104164"/>
                <a:gd name="connsiteY12" fmla="*/ 677356 h 1546736"/>
                <a:gd name="connsiteX13" fmla="*/ 421175 w 1104164"/>
                <a:gd name="connsiteY13" fmla="*/ 1256958 h 1546736"/>
                <a:gd name="connsiteX14" fmla="*/ 421175 w 1104164"/>
                <a:gd name="connsiteY14" fmla="*/ 1465449 h 1546736"/>
                <a:gd name="connsiteX15" fmla="*/ 227527 w 1104164"/>
                <a:gd name="connsiteY15" fmla="*/ 1522710 h 1546736"/>
                <a:gd name="connsiteX16" fmla="*/ 67167 w 1104164"/>
                <a:gd name="connsiteY16" fmla="*/ 1539770 h 1546736"/>
                <a:gd name="connsiteX17" fmla="*/ 119936 w 1104164"/>
                <a:gd name="connsiteY17" fmla="*/ 1421163 h 1546736"/>
                <a:gd name="connsiteX18" fmla="*/ 99570 w 1104164"/>
                <a:gd name="connsiteY18" fmla="*/ 1071168 h 1546736"/>
                <a:gd name="connsiteX19" fmla="*/ 0 w 1104164"/>
                <a:gd name="connsiteY19" fmla="*/ 542463 h 1546736"/>
                <a:gd name="connsiteX20" fmla="*/ 497770 w 1104164"/>
                <a:gd name="connsiteY20" fmla="*/ 1079 h 1546736"/>
                <a:gd name="connsiteX0" fmla="*/ 497770 w 1104164"/>
                <a:gd name="connsiteY0" fmla="*/ 1079 h 1546736"/>
                <a:gd name="connsiteX1" fmla="*/ 1104164 w 1104164"/>
                <a:gd name="connsiteY1" fmla="*/ 648755 h 1546736"/>
                <a:gd name="connsiteX2" fmla="*/ 1103588 w 1104164"/>
                <a:gd name="connsiteY2" fmla="*/ 654863 h 1546736"/>
                <a:gd name="connsiteX3" fmla="*/ 1009118 w 1104164"/>
                <a:gd name="connsiteY3" fmla="*/ 663721 h 1546736"/>
                <a:gd name="connsiteX4" fmla="*/ 1093928 w 1104164"/>
                <a:gd name="connsiteY4" fmla="*/ 1458625 h 1546736"/>
                <a:gd name="connsiteX5" fmla="*/ 954271 w 1104164"/>
                <a:gd name="connsiteY5" fmla="*/ 1546594 h 1546736"/>
                <a:gd name="connsiteX6" fmla="*/ 718847 w 1104164"/>
                <a:gd name="connsiteY6" fmla="*/ 1509062 h 1546736"/>
                <a:gd name="connsiteX7" fmla="*/ 551984 w 1104164"/>
                <a:gd name="connsiteY7" fmla="*/ 1371181 h 1546736"/>
                <a:gd name="connsiteX8" fmla="*/ 561073 w 1104164"/>
                <a:gd name="connsiteY8" fmla="*/ 1250730 h 1546736"/>
                <a:gd name="connsiteX9" fmla="*/ 901232 w 1104164"/>
                <a:gd name="connsiteY9" fmla="*/ 677356 h 1546736"/>
                <a:gd name="connsiteX10" fmla="*/ 528913 w 1104164"/>
                <a:gd name="connsiteY10" fmla="*/ 381585 h 1546736"/>
                <a:gd name="connsiteX11" fmla="*/ 395452 w 1104164"/>
                <a:gd name="connsiteY11" fmla="*/ 470578 h 1546736"/>
                <a:gd name="connsiteX12" fmla="*/ 102277 w 1104164"/>
                <a:gd name="connsiteY12" fmla="*/ 677356 h 1546736"/>
                <a:gd name="connsiteX13" fmla="*/ 421175 w 1104164"/>
                <a:gd name="connsiteY13" fmla="*/ 1256958 h 1546736"/>
                <a:gd name="connsiteX14" fmla="*/ 421175 w 1104164"/>
                <a:gd name="connsiteY14" fmla="*/ 1465449 h 1546736"/>
                <a:gd name="connsiteX15" fmla="*/ 227527 w 1104164"/>
                <a:gd name="connsiteY15" fmla="*/ 1522710 h 1546736"/>
                <a:gd name="connsiteX16" fmla="*/ 67167 w 1104164"/>
                <a:gd name="connsiteY16" fmla="*/ 1539770 h 1546736"/>
                <a:gd name="connsiteX17" fmla="*/ 119936 w 1104164"/>
                <a:gd name="connsiteY17" fmla="*/ 1421163 h 1546736"/>
                <a:gd name="connsiteX18" fmla="*/ 99570 w 1104164"/>
                <a:gd name="connsiteY18" fmla="*/ 1071168 h 1546736"/>
                <a:gd name="connsiteX19" fmla="*/ 0 w 1104164"/>
                <a:gd name="connsiteY19" fmla="*/ 542463 h 1546736"/>
                <a:gd name="connsiteX20" fmla="*/ 497770 w 1104164"/>
                <a:gd name="connsiteY20" fmla="*/ 1079 h 1546736"/>
                <a:gd name="connsiteX0" fmla="*/ 497770 w 1104164"/>
                <a:gd name="connsiteY0" fmla="*/ 1079 h 1546736"/>
                <a:gd name="connsiteX1" fmla="*/ 1104164 w 1104164"/>
                <a:gd name="connsiteY1" fmla="*/ 648755 h 1546736"/>
                <a:gd name="connsiteX2" fmla="*/ 1103588 w 1104164"/>
                <a:gd name="connsiteY2" fmla="*/ 654863 h 1546736"/>
                <a:gd name="connsiteX3" fmla="*/ 1009118 w 1104164"/>
                <a:gd name="connsiteY3" fmla="*/ 663721 h 1546736"/>
                <a:gd name="connsiteX4" fmla="*/ 924202 w 1104164"/>
                <a:gd name="connsiteY4" fmla="*/ 1299189 h 1546736"/>
                <a:gd name="connsiteX5" fmla="*/ 954271 w 1104164"/>
                <a:gd name="connsiteY5" fmla="*/ 1546594 h 1546736"/>
                <a:gd name="connsiteX6" fmla="*/ 718847 w 1104164"/>
                <a:gd name="connsiteY6" fmla="*/ 1509062 h 1546736"/>
                <a:gd name="connsiteX7" fmla="*/ 551984 w 1104164"/>
                <a:gd name="connsiteY7" fmla="*/ 1371181 h 1546736"/>
                <a:gd name="connsiteX8" fmla="*/ 561073 w 1104164"/>
                <a:gd name="connsiteY8" fmla="*/ 1250730 h 1546736"/>
                <a:gd name="connsiteX9" fmla="*/ 901232 w 1104164"/>
                <a:gd name="connsiteY9" fmla="*/ 677356 h 1546736"/>
                <a:gd name="connsiteX10" fmla="*/ 528913 w 1104164"/>
                <a:gd name="connsiteY10" fmla="*/ 381585 h 1546736"/>
                <a:gd name="connsiteX11" fmla="*/ 395452 w 1104164"/>
                <a:gd name="connsiteY11" fmla="*/ 470578 h 1546736"/>
                <a:gd name="connsiteX12" fmla="*/ 102277 w 1104164"/>
                <a:gd name="connsiteY12" fmla="*/ 677356 h 1546736"/>
                <a:gd name="connsiteX13" fmla="*/ 421175 w 1104164"/>
                <a:gd name="connsiteY13" fmla="*/ 1256958 h 1546736"/>
                <a:gd name="connsiteX14" fmla="*/ 421175 w 1104164"/>
                <a:gd name="connsiteY14" fmla="*/ 1465449 h 1546736"/>
                <a:gd name="connsiteX15" fmla="*/ 227527 w 1104164"/>
                <a:gd name="connsiteY15" fmla="*/ 1522710 h 1546736"/>
                <a:gd name="connsiteX16" fmla="*/ 67167 w 1104164"/>
                <a:gd name="connsiteY16" fmla="*/ 1539770 h 1546736"/>
                <a:gd name="connsiteX17" fmla="*/ 119936 w 1104164"/>
                <a:gd name="connsiteY17" fmla="*/ 1421163 h 1546736"/>
                <a:gd name="connsiteX18" fmla="*/ 99570 w 1104164"/>
                <a:gd name="connsiteY18" fmla="*/ 1071168 h 1546736"/>
                <a:gd name="connsiteX19" fmla="*/ 0 w 1104164"/>
                <a:gd name="connsiteY19" fmla="*/ 542463 h 1546736"/>
                <a:gd name="connsiteX20" fmla="*/ 497770 w 1104164"/>
                <a:gd name="connsiteY20" fmla="*/ 1079 h 1546736"/>
                <a:gd name="connsiteX0" fmla="*/ 497770 w 1104164"/>
                <a:gd name="connsiteY0" fmla="*/ 1079 h 1546736"/>
                <a:gd name="connsiteX1" fmla="*/ 1104164 w 1104164"/>
                <a:gd name="connsiteY1" fmla="*/ 648755 h 1546736"/>
                <a:gd name="connsiteX2" fmla="*/ 886339 w 1104164"/>
                <a:gd name="connsiteY2" fmla="*/ 451141 h 1546736"/>
                <a:gd name="connsiteX3" fmla="*/ 1009118 w 1104164"/>
                <a:gd name="connsiteY3" fmla="*/ 663721 h 1546736"/>
                <a:gd name="connsiteX4" fmla="*/ 924202 w 1104164"/>
                <a:gd name="connsiteY4" fmla="*/ 1299189 h 1546736"/>
                <a:gd name="connsiteX5" fmla="*/ 954271 w 1104164"/>
                <a:gd name="connsiteY5" fmla="*/ 1546594 h 1546736"/>
                <a:gd name="connsiteX6" fmla="*/ 718847 w 1104164"/>
                <a:gd name="connsiteY6" fmla="*/ 1509062 h 1546736"/>
                <a:gd name="connsiteX7" fmla="*/ 551984 w 1104164"/>
                <a:gd name="connsiteY7" fmla="*/ 1371181 h 1546736"/>
                <a:gd name="connsiteX8" fmla="*/ 561073 w 1104164"/>
                <a:gd name="connsiteY8" fmla="*/ 1250730 h 1546736"/>
                <a:gd name="connsiteX9" fmla="*/ 901232 w 1104164"/>
                <a:gd name="connsiteY9" fmla="*/ 677356 h 1546736"/>
                <a:gd name="connsiteX10" fmla="*/ 528913 w 1104164"/>
                <a:gd name="connsiteY10" fmla="*/ 381585 h 1546736"/>
                <a:gd name="connsiteX11" fmla="*/ 395452 w 1104164"/>
                <a:gd name="connsiteY11" fmla="*/ 470578 h 1546736"/>
                <a:gd name="connsiteX12" fmla="*/ 102277 w 1104164"/>
                <a:gd name="connsiteY12" fmla="*/ 677356 h 1546736"/>
                <a:gd name="connsiteX13" fmla="*/ 421175 w 1104164"/>
                <a:gd name="connsiteY13" fmla="*/ 1256958 h 1546736"/>
                <a:gd name="connsiteX14" fmla="*/ 421175 w 1104164"/>
                <a:gd name="connsiteY14" fmla="*/ 1465449 h 1546736"/>
                <a:gd name="connsiteX15" fmla="*/ 227527 w 1104164"/>
                <a:gd name="connsiteY15" fmla="*/ 1522710 h 1546736"/>
                <a:gd name="connsiteX16" fmla="*/ 67167 w 1104164"/>
                <a:gd name="connsiteY16" fmla="*/ 1539770 h 1546736"/>
                <a:gd name="connsiteX17" fmla="*/ 119936 w 1104164"/>
                <a:gd name="connsiteY17" fmla="*/ 1421163 h 1546736"/>
                <a:gd name="connsiteX18" fmla="*/ 99570 w 1104164"/>
                <a:gd name="connsiteY18" fmla="*/ 1071168 h 1546736"/>
                <a:gd name="connsiteX19" fmla="*/ 0 w 1104164"/>
                <a:gd name="connsiteY19" fmla="*/ 542463 h 1546736"/>
                <a:gd name="connsiteX20" fmla="*/ 497770 w 1104164"/>
                <a:gd name="connsiteY20" fmla="*/ 1079 h 1546736"/>
                <a:gd name="connsiteX0" fmla="*/ 497770 w 1009118"/>
                <a:gd name="connsiteY0" fmla="*/ 25044 h 1570701"/>
                <a:gd name="connsiteX1" fmla="*/ 717188 w 1009118"/>
                <a:gd name="connsiteY1" fmla="*/ 309559 h 1570701"/>
                <a:gd name="connsiteX2" fmla="*/ 886339 w 1009118"/>
                <a:gd name="connsiteY2" fmla="*/ 475106 h 1570701"/>
                <a:gd name="connsiteX3" fmla="*/ 1009118 w 1009118"/>
                <a:gd name="connsiteY3" fmla="*/ 687686 h 1570701"/>
                <a:gd name="connsiteX4" fmla="*/ 924202 w 1009118"/>
                <a:gd name="connsiteY4" fmla="*/ 1323154 h 1570701"/>
                <a:gd name="connsiteX5" fmla="*/ 954271 w 1009118"/>
                <a:gd name="connsiteY5" fmla="*/ 1570559 h 1570701"/>
                <a:gd name="connsiteX6" fmla="*/ 718847 w 1009118"/>
                <a:gd name="connsiteY6" fmla="*/ 1533027 h 1570701"/>
                <a:gd name="connsiteX7" fmla="*/ 551984 w 1009118"/>
                <a:gd name="connsiteY7" fmla="*/ 1395146 h 1570701"/>
                <a:gd name="connsiteX8" fmla="*/ 561073 w 1009118"/>
                <a:gd name="connsiteY8" fmla="*/ 1274695 h 1570701"/>
                <a:gd name="connsiteX9" fmla="*/ 901232 w 1009118"/>
                <a:gd name="connsiteY9" fmla="*/ 701321 h 1570701"/>
                <a:gd name="connsiteX10" fmla="*/ 528913 w 1009118"/>
                <a:gd name="connsiteY10" fmla="*/ 405550 h 1570701"/>
                <a:gd name="connsiteX11" fmla="*/ 395452 w 1009118"/>
                <a:gd name="connsiteY11" fmla="*/ 494543 h 1570701"/>
                <a:gd name="connsiteX12" fmla="*/ 102277 w 1009118"/>
                <a:gd name="connsiteY12" fmla="*/ 701321 h 1570701"/>
                <a:gd name="connsiteX13" fmla="*/ 421175 w 1009118"/>
                <a:gd name="connsiteY13" fmla="*/ 1280923 h 1570701"/>
                <a:gd name="connsiteX14" fmla="*/ 421175 w 1009118"/>
                <a:gd name="connsiteY14" fmla="*/ 1489414 h 1570701"/>
                <a:gd name="connsiteX15" fmla="*/ 227527 w 1009118"/>
                <a:gd name="connsiteY15" fmla="*/ 1546675 h 1570701"/>
                <a:gd name="connsiteX16" fmla="*/ 67167 w 1009118"/>
                <a:gd name="connsiteY16" fmla="*/ 1563735 h 1570701"/>
                <a:gd name="connsiteX17" fmla="*/ 119936 w 1009118"/>
                <a:gd name="connsiteY17" fmla="*/ 1445128 h 1570701"/>
                <a:gd name="connsiteX18" fmla="*/ 99570 w 1009118"/>
                <a:gd name="connsiteY18" fmla="*/ 1095133 h 1570701"/>
                <a:gd name="connsiteX19" fmla="*/ 0 w 1009118"/>
                <a:gd name="connsiteY19" fmla="*/ 566428 h 1570701"/>
                <a:gd name="connsiteX20" fmla="*/ 497770 w 1009118"/>
                <a:gd name="connsiteY20" fmla="*/ 25044 h 1570701"/>
                <a:gd name="connsiteX0" fmla="*/ 497770 w 1009118"/>
                <a:gd name="connsiteY0" fmla="*/ 25044 h 1570701"/>
                <a:gd name="connsiteX1" fmla="*/ 717188 w 1009118"/>
                <a:gd name="connsiteY1" fmla="*/ 309559 h 1570701"/>
                <a:gd name="connsiteX2" fmla="*/ 886339 w 1009118"/>
                <a:gd name="connsiteY2" fmla="*/ 475106 h 1570701"/>
                <a:gd name="connsiteX3" fmla="*/ 1009118 w 1009118"/>
                <a:gd name="connsiteY3" fmla="*/ 687686 h 1570701"/>
                <a:gd name="connsiteX4" fmla="*/ 924202 w 1009118"/>
                <a:gd name="connsiteY4" fmla="*/ 1323154 h 1570701"/>
                <a:gd name="connsiteX5" fmla="*/ 954271 w 1009118"/>
                <a:gd name="connsiteY5" fmla="*/ 1570559 h 1570701"/>
                <a:gd name="connsiteX6" fmla="*/ 718847 w 1009118"/>
                <a:gd name="connsiteY6" fmla="*/ 1533027 h 1570701"/>
                <a:gd name="connsiteX7" fmla="*/ 551984 w 1009118"/>
                <a:gd name="connsiteY7" fmla="*/ 1395146 h 1570701"/>
                <a:gd name="connsiteX8" fmla="*/ 561073 w 1009118"/>
                <a:gd name="connsiteY8" fmla="*/ 1274695 h 1570701"/>
                <a:gd name="connsiteX9" fmla="*/ 901232 w 1009118"/>
                <a:gd name="connsiteY9" fmla="*/ 701321 h 1570701"/>
                <a:gd name="connsiteX10" fmla="*/ 528913 w 1009118"/>
                <a:gd name="connsiteY10" fmla="*/ 405550 h 1570701"/>
                <a:gd name="connsiteX11" fmla="*/ 395452 w 1009118"/>
                <a:gd name="connsiteY11" fmla="*/ 494543 h 1570701"/>
                <a:gd name="connsiteX12" fmla="*/ 102277 w 1009118"/>
                <a:gd name="connsiteY12" fmla="*/ 701321 h 1570701"/>
                <a:gd name="connsiteX13" fmla="*/ 421175 w 1009118"/>
                <a:gd name="connsiteY13" fmla="*/ 1280923 h 1570701"/>
                <a:gd name="connsiteX14" fmla="*/ 421175 w 1009118"/>
                <a:gd name="connsiteY14" fmla="*/ 1489414 h 1570701"/>
                <a:gd name="connsiteX15" fmla="*/ 227527 w 1009118"/>
                <a:gd name="connsiteY15" fmla="*/ 1546675 h 1570701"/>
                <a:gd name="connsiteX16" fmla="*/ 67167 w 1009118"/>
                <a:gd name="connsiteY16" fmla="*/ 1563735 h 1570701"/>
                <a:gd name="connsiteX17" fmla="*/ 119936 w 1009118"/>
                <a:gd name="connsiteY17" fmla="*/ 1445128 h 1570701"/>
                <a:gd name="connsiteX18" fmla="*/ 99570 w 1009118"/>
                <a:gd name="connsiteY18" fmla="*/ 1095133 h 1570701"/>
                <a:gd name="connsiteX19" fmla="*/ 0 w 1009118"/>
                <a:gd name="connsiteY19" fmla="*/ 566428 h 1570701"/>
                <a:gd name="connsiteX20" fmla="*/ 497770 w 1009118"/>
                <a:gd name="connsiteY20" fmla="*/ 25044 h 1570701"/>
                <a:gd name="connsiteX0" fmla="*/ 497770 w 1009118"/>
                <a:gd name="connsiteY0" fmla="*/ 15890 h 1561547"/>
                <a:gd name="connsiteX1" fmla="*/ 805445 w 1009118"/>
                <a:gd name="connsiteY1" fmla="*/ 335836 h 1561547"/>
                <a:gd name="connsiteX2" fmla="*/ 886339 w 1009118"/>
                <a:gd name="connsiteY2" fmla="*/ 465952 h 1561547"/>
                <a:gd name="connsiteX3" fmla="*/ 1009118 w 1009118"/>
                <a:gd name="connsiteY3" fmla="*/ 678532 h 1561547"/>
                <a:gd name="connsiteX4" fmla="*/ 924202 w 1009118"/>
                <a:gd name="connsiteY4" fmla="*/ 1314000 h 1561547"/>
                <a:gd name="connsiteX5" fmla="*/ 954271 w 1009118"/>
                <a:gd name="connsiteY5" fmla="*/ 1561405 h 1561547"/>
                <a:gd name="connsiteX6" fmla="*/ 718847 w 1009118"/>
                <a:gd name="connsiteY6" fmla="*/ 1523873 h 1561547"/>
                <a:gd name="connsiteX7" fmla="*/ 551984 w 1009118"/>
                <a:gd name="connsiteY7" fmla="*/ 1385992 h 1561547"/>
                <a:gd name="connsiteX8" fmla="*/ 561073 w 1009118"/>
                <a:gd name="connsiteY8" fmla="*/ 1265541 h 1561547"/>
                <a:gd name="connsiteX9" fmla="*/ 901232 w 1009118"/>
                <a:gd name="connsiteY9" fmla="*/ 692167 h 1561547"/>
                <a:gd name="connsiteX10" fmla="*/ 528913 w 1009118"/>
                <a:gd name="connsiteY10" fmla="*/ 396396 h 1561547"/>
                <a:gd name="connsiteX11" fmla="*/ 395452 w 1009118"/>
                <a:gd name="connsiteY11" fmla="*/ 485389 h 1561547"/>
                <a:gd name="connsiteX12" fmla="*/ 102277 w 1009118"/>
                <a:gd name="connsiteY12" fmla="*/ 692167 h 1561547"/>
                <a:gd name="connsiteX13" fmla="*/ 421175 w 1009118"/>
                <a:gd name="connsiteY13" fmla="*/ 1271769 h 1561547"/>
                <a:gd name="connsiteX14" fmla="*/ 421175 w 1009118"/>
                <a:gd name="connsiteY14" fmla="*/ 1480260 h 1561547"/>
                <a:gd name="connsiteX15" fmla="*/ 227527 w 1009118"/>
                <a:gd name="connsiteY15" fmla="*/ 1537521 h 1561547"/>
                <a:gd name="connsiteX16" fmla="*/ 67167 w 1009118"/>
                <a:gd name="connsiteY16" fmla="*/ 1554581 h 1561547"/>
                <a:gd name="connsiteX17" fmla="*/ 119936 w 1009118"/>
                <a:gd name="connsiteY17" fmla="*/ 1435974 h 1561547"/>
                <a:gd name="connsiteX18" fmla="*/ 99570 w 1009118"/>
                <a:gd name="connsiteY18" fmla="*/ 1085979 h 1561547"/>
                <a:gd name="connsiteX19" fmla="*/ 0 w 1009118"/>
                <a:gd name="connsiteY19" fmla="*/ 557274 h 1561547"/>
                <a:gd name="connsiteX20" fmla="*/ 497770 w 1009118"/>
                <a:gd name="connsiteY20" fmla="*/ 15890 h 1561547"/>
                <a:gd name="connsiteX0" fmla="*/ 572449 w 1009118"/>
                <a:gd name="connsiteY0" fmla="*/ 51267 h 1472919"/>
                <a:gd name="connsiteX1" fmla="*/ 805445 w 1009118"/>
                <a:gd name="connsiteY1" fmla="*/ 247208 h 1472919"/>
                <a:gd name="connsiteX2" fmla="*/ 886339 w 1009118"/>
                <a:gd name="connsiteY2" fmla="*/ 377324 h 1472919"/>
                <a:gd name="connsiteX3" fmla="*/ 1009118 w 1009118"/>
                <a:gd name="connsiteY3" fmla="*/ 589904 h 1472919"/>
                <a:gd name="connsiteX4" fmla="*/ 924202 w 1009118"/>
                <a:gd name="connsiteY4" fmla="*/ 1225372 h 1472919"/>
                <a:gd name="connsiteX5" fmla="*/ 954271 w 1009118"/>
                <a:gd name="connsiteY5" fmla="*/ 1472777 h 1472919"/>
                <a:gd name="connsiteX6" fmla="*/ 718847 w 1009118"/>
                <a:gd name="connsiteY6" fmla="*/ 1435245 h 1472919"/>
                <a:gd name="connsiteX7" fmla="*/ 551984 w 1009118"/>
                <a:gd name="connsiteY7" fmla="*/ 1297364 h 1472919"/>
                <a:gd name="connsiteX8" fmla="*/ 561073 w 1009118"/>
                <a:gd name="connsiteY8" fmla="*/ 1176913 h 1472919"/>
                <a:gd name="connsiteX9" fmla="*/ 901232 w 1009118"/>
                <a:gd name="connsiteY9" fmla="*/ 603539 h 1472919"/>
                <a:gd name="connsiteX10" fmla="*/ 528913 w 1009118"/>
                <a:gd name="connsiteY10" fmla="*/ 307768 h 1472919"/>
                <a:gd name="connsiteX11" fmla="*/ 395452 w 1009118"/>
                <a:gd name="connsiteY11" fmla="*/ 396761 h 1472919"/>
                <a:gd name="connsiteX12" fmla="*/ 102277 w 1009118"/>
                <a:gd name="connsiteY12" fmla="*/ 603539 h 1472919"/>
                <a:gd name="connsiteX13" fmla="*/ 421175 w 1009118"/>
                <a:gd name="connsiteY13" fmla="*/ 1183141 h 1472919"/>
                <a:gd name="connsiteX14" fmla="*/ 421175 w 1009118"/>
                <a:gd name="connsiteY14" fmla="*/ 1391632 h 1472919"/>
                <a:gd name="connsiteX15" fmla="*/ 227527 w 1009118"/>
                <a:gd name="connsiteY15" fmla="*/ 1448893 h 1472919"/>
                <a:gd name="connsiteX16" fmla="*/ 67167 w 1009118"/>
                <a:gd name="connsiteY16" fmla="*/ 1465953 h 1472919"/>
                <a:gd name="connsiteX17" fmla="*/ 119936 w 1009118"/>
                <a:gd name="connsiteY17" fmla="*/ 1347346 h 1472919"/>
                <a:gd name="connsiteX18" fmla="*/ 99570 w 1009118"/>
                <a:gd name="connsiteY18" fmla="*/ 997351 h 1472919"/>
                <a:gd name="connsiteX19" fmla="*/ 0 w 1009118"/>
                <a:gd name="connsiteY19" fmla="*/ 468646 h 1472919"/>
                <a:gd name="connsiteX20" fmla="*/ 572449 w 1009118"/>
                <a:gd name="connsiteY20" fmla="*/ 51267 h 1472919"/>
                <a:gd name="connsiteX0" fmla="*/ 572449 w 1009118"/>
                <a:gd name="connsiteY0" fmla="*/ 20136 h 1441788"/>
                <a:gd name="connsiteX1" fmla="*/ 805445 w 1009118"/>
                <a:gd name="connsiteY1" fmla="*/ 216077 h 1441788"/>
                <a:gd name="connsiteX2" fmla="*/ 886339 w 1009118"/>
                <a:gd name="connsiteY2" fmla="*/ 346193 h 1441788"/>
                <a:gd name="connsiteX3" fmla="*/ 1009118 w 1009118"/>
                <a:gd name="connsiteY3" fmla="*/ 558773 h 1441788"/>
                <a:gd name="connsiteX4" fmla="*/ 924202 w 1009118"/>
                <a:gd name="connsiteY4" fmla="*/ 1194241 h 1441788"/>
                <a:gd name="connsiteX5" fmla="*/ 954271 w 1009118"/>
                <a:gd name="connsiteY5" fmla="*/ 1441646 h 1441788"/>
                <a:gd name="connsiteX6" fmla="*/ 718847 w 1009118"/>
                <a:gd name="connsiteY6" fmla="*/ 1404114 h 1441788"/>
                <a:gd name="connsiteX7" fmla="*/ 551984 w 1009118"/>
                <a:gd name="connsiteY7" fmla="*/ 1266233 h 1441788"/>
                <a:gd name="connsiteX8" fmla="*/ 561073 w 1009118"/>
                <a:gd name="connsiteY8" fmla="*/ 1145782 h 1441788"/>
                <a:gd name="connsiteX9" fmla="*/ 901232 w 1009118"/>
                <a:gd name="connsiteY9" fmla="*/ 572408 h 1441788"/>
                <a:gd name="connsiteX10" fmla="*/ 528913 w 1009118"/>
                <a:gd name="connsiteY10" fmla="*/ 276637 h 1441788"/>
                <a:gd name="connsiteX11" fmla="*/ 395452 w 1009118"/>
                <a:gd name="connsiteY11" fmla="*/ 365630 h 1441788"/>
                <a:gd name="connsiteX12" fmla="*/ 102277 w 1009118"/>
                <a:gd name="connsiteY12" fmla="*/ 572408 h 1441788"/>
                <a:gd name="connsiteX13" fmla="*/ 421175 w 1009118"/>
                <a:gd name="connsiteY13" fmla="*/ 1152010 h 1441788"/>
                <a:gd name="connsiteX14" fmla="*/ 421175 w 1009118"/>
                <a:gd name="connsiteY14" fmla="*/ 1360501 h 1441788"/>
                <a:gd name="connsiteX15" fmla="*/ 227527 w 1009118"/>
                <a:gd name="connsiteY15" fmla="*/ 1417762 h 1441788"/>
                <a:gd name="connsiteX16" fmla="*/ 67167 w 1009118"/>
                <a:gd name="connsiteY16" fmla="*/ 1434822 h 1441788"/>
                <a:gd name="connsiteX17" fmla="*/ 119936 w 1009118"/>
                <a:gd name="connsiteY17" fmla="*/ 1316215 h 1441788"/>
                <a:gd name="connsiteX18" fmla="*/ 99570 w 1009118"/>
                <a:gd name="connsiteY18" fmla="*/ 966220 h 1441788"/>
                <a:gd name="connsiteX19" fmla="*/ 0 w 1009118"/>
                <a:gd name="connsiteY19" fmla="*/ 437515 h 1441788"/>
                <a:gd name="connsiteX20" fmla="*/ 572449 w 1009118"/>
                <a:gd name="connsiteY20" fmla="*/ 20136 h 1441788"/>
                <a:gd name="connsiteX0" fmla="*/ 572449 w 1028908"/>
                <a:gd name="connsiteY0" fmla="*/ 20136 h 1441788"/>
                <a:gd name="connsiteX1" fmla="*/ 805445 w 1028908"/>
                <a:gd name="connsiteY1" fmla="*/ 216077 h 1441788"/>
                <a:gd name="connsiteX2" fmla="*/ 1028908 w 1028908"/>
                <a:gd name="connsiteY2" fmla="*/ 248760 h 1441788"/>
                <a:gd name="connsiteX3" fmla="*/ 1009118 w 1028908"/>
                <a:gd name="connsiteY3" fmla="*/ 558773 h 1441788"/>
                <a:gd name="connsiteX4" fmla="*/ 924202 w 1028908"/>
                <a:gd name="connsiteY4" fmla="*/ 1194241 h 1441788"/>
                <a:gd name="connsiteX5" fmla="*/ 954271 w 1028908"/>
                <a:gd name="connsiteY5" fmla="*/ 1441646 h 1441788"/>
                <a:gd name="connsiteX6" fmla="*/ 718847 w 1028908"/>
                <a:gd name="connsiteY6" fmla="*/ 1404114 h 1441788"/>
                <a:gd name="connsiteX7" fmla="*/ 551984 w 1028908"/>
                <a:gd name="connsiteY7" fmla="*/ 1266233 h 1441788"/>
                <a:gd name="connsiteX8" fmla="*/ 561073 w 1028908"/>
                <a:gd name="connsiteY8" fmla="*/ 1145782 h 1441788"/>
                <a:gd name="connsiteX9" fmla="*/ 901232 w 1028908"/>
                <a:gd name="connsiteY9" fmla="*/ 572408 h 1441788"/>
                <a:gd name="connsiteX10" fmla="*/ 528913 w 1028908"/>
                <a:gd name="connsiteY10" fmla="*/ 276637 h 1441788"/>
                <a:gd name="connsiteX11" fmla="*/ 395452 w 1028908"/>
                <a:gd name="connsiteY11" fmla="*/ 365630 h 1441788"/>
                <a:gd name="connsiteX12" fmla="*/ 102277 w 1028908"/>
                <a:gd name="connsiteY12" fmla="*/ 572408 h 1441788"/>
                <a:gd name="connsiteX13" fmla="*/ 421175 w 1028908"/>
                <a:gd name="connsiteY13" fmla="*/ 1152010 h 1441788"/>
                <a:gd name="connsiteX14" fmla="*/ 421175 w 1028908"/>
                <a:gd name="connsiteY14" fmla="*/ 1360501 h 1441788"/>
                <a:gd name="connsiteX15" fmla="*/ 227527 w 1028908"/>
                <a:gd name="connsiteY15" fmla="*/ 1417762 h 1441788"/>
                <a:gd name="connsiteX16" fmla="*/ 67167 w 1028908"/>
                <a:gd name="connsiteY16" fmla="*/ 1434822 h 1441788"/>
                <a:gd name="connsiteX17" fmla="*/ 119936 w 1028908"/>
                <a:gd name="connsiteY17" fmla="*/ 1316215 h 1441788"/>
                <a:gd name="connsiteX18" fmla="*/ 99570 w 1028908"/>
                <a:gd name="connsiteY18" fmla="*/ 966220 h 1441788"/>
                <a:gd name="connsiteX19" fmla="*/ 0 w 1028908"/>
                <a:gd name="connsiteY19" fmla="*/ 437515 h 1441788"/>
                <a:gd name="connsiteX20" fmla="*/ 572449 w 1028908"/>
                <a:gd name="connsiteY20" fmla="*/ 20136 h 1441788"/>
                <a:gd name="connsiteX0" fmla="*/ 572449 w 1028908"/>
                <a:gd name="connsiteY0" fmla="*/ 20136 h 1441788"/>
                <a:gd name="connsiteX1" fmla="*/ 805445 w 1028908"/>
                <a:gd name="connsiteY1" fmla="*/ 216077 h 1441788"/>
                <a:gd name="connsiteX2" fmla="*/ 1028908 w 1028908"/>
                <a:gd name="connsiteY2" fmla="*/ 248760 h 1441788"/>
                <a:gd name="connsiteX3" fmla="*/ 1009118 w 1028908"/>
                <a:gd name="connsiteY3" fmla="*/ 558773 h 1441788"/>
                <a:gd name="connsiteX4" fmla="*/ 924202 w 1028908"/>
                <a:gd name="connsiteY4" fmla="*/ 1194241 h 1441788"/>
                <a:gd name="connsiteX5" fmla="*/ 954271 w 1028908"/>
                <a:gd name="connsiteY5" fmla="*/ 1441646 h 1441788"/>
                <a:gd name="connsiteX6" fmla="*/ 718847 w 1028908"/>
                <a:gd name="connsiteY6" fmla="*/ 1404114 h 1441788"/>
                <a:gd name="connsiteX7" fmla="*/ 551984 w 1028908"/>
                <a:gd name="connsiteY7" fmla="*/ 1266233 h 1441788"/>
                <a:gd name="connsiteX8" fmla="*/ 561073 w 1028908"/>
                <a:gd name="connsiteY8" fmla="*/ 1145782 h 1441788"/>
                <a:gd name="connsiteX9" fmla="*/ 901232 w 1028908"/>
                <a:gd name="connsiteY9" fmla="*/ 572408 h 1441788"/>
                <a:gd name="connsiteX10" fmla="*/ 528913 w 1028908"/>
                <a:gd name="connsiteY10" fmla="*/ 276637 h 1441788"/>
                <a:gd name="connsiteX11" fmla="*/ 395452 w 1028908"/>
                <a:gd name="connsiteY11" fmla="*/ 365630 h 1441788"/>
                <a:gd name="connsiteX12" fmla="*/ 176955 w 1028908"/>
                <a:gd name="connsiteY12" fmla="*/ 607837 h 1441788"/>
                <a:gd name="connsiteX13" fmla="*/ 421175 w 1028908"/>
                <a:gd name="connsiteY13" fmla="*/ 1152010 h 1441788"/>
                <a:gd name="connsiteX14" fmla="*/ 421175 w 1028908"/>
                <a:gd name="connsiteY14" fmla="*/ 1360501 h 1441788"/>
                <a:gd name="connsiteX15" fmla="*/ 227527 w 1028908"/>
                <a:gd name="connsiteY15" fmla="*/ 1417762 h 1441788"/>
                <a:gd name="connsiteX16" fmla="*/ 67167 w 1028908"/>
                <a:gd name="connsiteY16" fmla="*/ 1434822 h 1441788"/>
                <a:gd name="connsiteX17" fmla="*/ 119936 w 1028908"/>
                <a:gd name="connsiteY17" fmla="*/ 1316215 h 1441788"/>
                <a:gd name="connsiteX18" fmla="*/ 99570 w 1028908"/>
                <a:gd name="connsiteY18" fmla="*/ 966220 h 1441788"/>
                <a:gd name="connsiteX19" fmla="*/ 0 w 1028908"/>
                <a:gd name="connsiteY19" fmla="*/ 437515 h 1441788"/>
                <a:gd name="connsiteX20" fmla="*/ 572449 w 1028908"/>
                <a:gd name="connsiteY20" fmla="*/ 20136 h 1441788"/>
                <a:gd name="connsiteX0" fmla="*/ 572449 w 1028908"/>
                <a:gd name="connsiteY0" fmla="*/ 20136 h 1441788"/>
                <a:gd name="connsiteX1" fmla="*/ 805445 w 1028908"/>
                <a:gd name="connsiteY1" fmla="*/ 216077 h 1441788"/>
                <a:gd name="connsiteX2" fmla="*/ 1028908 w 1028908"/>
                <a:gd name="connsiteY2" fmla="*/ 248760 h 1441788"/>
                <a:gd name="connsiteX3" fmla="*/ 1009118 w 1028908"/>
                <a:gd name="connsiteY3" fmla="*/ 558773 h 1441788"/>
                <a:gd name="connsiteX4" fmla="*/ 924202 w 1028908"/>
                <a:gd name="connsiteY4" fmla="*/ 1194241 h 1441788"/>
                <a:gd name="connsiteX5" fmla="*/ 954271 w 1028908"/>
                <a:gd name="connsiteY5" fmla="*/ 1441646 h 1441788"/>
                <a:gd name="connsiteX6" fmla="*/ 718847 w 1028908"/>
                <a:gd name="connsiteY6" fmla="*/ 1404114 h 1441788"/>
                <a:gd name="connsiteX7" fmla="*/ 551984 w 1028908"/>
                <a:gd name="connsiteY7" fmla="*/ 1266233 h 1441788"/>
                <a:gd name="connsiteX8" fmla="*/ 561073 w 1028908"/>
                <a:gd name="connsiteY8" fmla="*/ 1145782 h 1441788"/>
                <a:gd name="connsiteX9" fmla="*/ 901232 w 1028908"/>
                <a:gd name="connsiteY9" fmla="*/ 572408 h 1441788"/>
                <a:gd name="connsiteX10" fmla="*/ 528913 w 1028908"/>
                <a:gd name="connsiteY10" fmla="*/ 276637 h 1441788"/>
                <a:gd name="connsiteX11" fmla="*/ 395452 w 1028908"/>
                <a:gd name="connsiteY11" fmla="*/ 365630 h 1441788"/>
                <a:gd name="connsiteX12" fmla="*/ 176955 w 1028908"/>
                <a:gd name="connsiteY12" fmla="*/ 607837 h 1441788"/>
                <a:gd name="connsiteX13" fmla="*/ 421175 w 1028908"/>
                <a:gd name="connsiteY13" fmla="*/ 1152010 h 1441788"/>
                <a:gd name="connsiteX14" fmla="*/ 421175 w 1028908"/>
                <a:gd name="connsiteY14" fmla="*/ 1360501 h 1441788"/>
                <a:gd name="connsiteX15" fmla="*/ 227527 w 1028908"/>
                <a:gd name="connsiteY15" fmla="*/ 1417762 h 1441788"/>
                <a:gd name="connsiteX16" fmla="*/ 67167 w 1028908"/>
                <a:gd name="connsiteY16" fmla="*/ 1434822 h 1441788"/>
                <a:gd name="connsiteX17" fmla="*/ 119936 w 1028908"/>
                <a:gd name="connsiteY17" fmla="*/ 1316215 h 1441788"/>
                <a:gd name="connsiteX18" fmla="*/ 99570 w 1028908"/>
                <a:gd name="connsiteY18" fmla="*/ 966220 h 1441788"/>
                <a:gd name="connsiteX19" fmla="*/ 0 w 1028908"/>
                <a:gd name="connsiteY19" fmla="*/ 437515 h 1441788"/>
                <a:gd name="connsiteX20" fmla="*/ 572449 w 1028908"/>
                <a:gd name="connsiteY20" fmla="*/ 20136 h 1441788"/>
                <a:gd name="connsiteX0" fmla="*/ 572449 w 1028908"/>
                <a:gd name="connsiteY0" fmla="*/ 20136 h 1441788"/>
                <a:gd name="connsiteX1" fmla="*/ 805445 w 1028908"/>
                <a:gd name="connsiteY1" fmla="*/ 216077 h 1441788"/>
                <a:gd name="connsiteX2" fmla="*/ 1028908 w 1028908"/>
                <a:gd name="connsiteY2" fmla="*/ 248760 h 1441788"/>
                <a:gd name="connsiteX3" fmla="*/ 1009118 w 1028908"/>
                <a:gd name="connsiteY3" fmla="*/ 558773 h 1441788"/>
                <a:gd name="connsiteX4" fmla="*/ 924202 w 1028908"/>
                <a:gd name="connsiteY4" fmla="*/ 1194241 h 1441788"/>
                <a:gd name="connsiteX5" fmla="*/ 954271 w 1028908"/>
                <a:gd name="connsiteY5" fmla="*/ 1441646 h 1441788"/>
                <a:gd name="connsiteX6" fmla="*/ 718847 w 1028908"/>
                <a:gd name="connsiteY6" fmla="*/ 1404114 h 1441788"/>
                <a:gd name="connsiteX7" fmla="*/ 551984 w 1028908"/>
                <a:gd name="connsiteY7" fmla="*/ 1266233 h 1441788"/>
                <a:gd name="connsiteX8" fmla="*/ 561073 w 1028908"/>
                <a:gd name="connsiteY8" fmla="*/ 1145782 h 1441788"/>
                <a:gd name="connsiteX9" fmla="*/ 901232 w 1028908"/>
                <a:gd name="connsiteY9" fmla="*/ 572408 h 1441788"/>
                <a:gd name="connsiteX10" fmla="*/ 528913 w 1028908"/>
                <a:gd name="connsiteY10" fmla="*/ 276637 h 1441788"/>
                <a:gd name="connsiteX11" fmla="*/ 395452 w 1028908"/>
                <a:gd name="connsiteY11" fmla="*/ 365630 h 1441788"/>
                <a:gd name="connsiteX12" fmla="*/ 176955 w 1028908"/>
                <a:gd name="connsiteY12" fmla="*/ 607837 h 1441788"/>
                <a:gd name="connsiteX13" fmla="*/ 421175 w 1028908"/>
                <a:gd name="connsiteY13" fmla="*/ 1152010 h 1441788"/>
                <a:gd name="connsiteX14" fmla="*/ 421175 w 1028908"/>
                <a:gd name="connsiteY14" fmla="*/ 1360501 h 1441788"/>
                <a:gd name="connsiteX15" fmla="*/ 227527 w 1028908"/>
                <a:gd name="connsiteY15" fmla="*/ 1417762 h 1441788"/>
                <a:gd name="connsiteX16" fmla="*/ 67167 w 1028908"/>
                <a:gd name="connsiteY16" fmla="*/ 1434822 h 1441788"/>
                <a:gd name="connsiteX17" fmla="*/ 119936 w 1028908"/>
                <a:gd name="connsiteY17" fmla="*/ 1316215 h 1441788"/>
                <a:gd name="connsiteX18" fmla="*/ 99570 w 1028908"/>
                <a:gd name="connsiteY18" fmla="*/ 966220 h 1441788"/>
                <a:gd name="connsiteX19" fmla="*/ 0 w 1028908"/>
                <a:gd name="connsiteY19" fmla="*/ 437515 h 1441788"/>
                <a:gd name="connsiteX20" fmla="*/ 572449 w 1028908"/>
                <a:gd name="connsiteY20" fmla="*/ 20136 h 1441788"/>
                <a:gd name="connsiteX0" fmla="*/ 572449 w 1028908"/>
                <a:gd name="connsiteY0" fmla="*/ 20136 h 1441788"/>
                <a:gd name="connsiteX1" fmla="*/ 805445 w 1028908"/>
                <a:gd name="connsiteY1" fmla="*/ 216077 h 1441788"/>
                <a:gd name="connsiteX2" fmla="*/ 1028908 w 1028908"/>
                <a:gd name="connsiteY2" fmla="*/ 248760 h 1441788"/>
                <a:gd name="connsiteX3" fmla="*/ 1009118 w 1028908"/>
                <a:gd name="connsiteY3" fmla="*/ 558773 h 1441788"/>
                <a:gd name="connsiteX4" fmla="*/ 924202 w 1028908"/>
                <a:gd name="connsiteY4" fmla="*/ 1194241 h 1441788"/>
                <a:gd name="connsiteX5" fmla="*/ 954271 w 1028908"/>
                <a:gd name="connsiteY5" fmla="*/ 1441646 h 1441788"/>
                <a:gd name="connsiteX6" fmla="*/ 718847 w 1028908"/>
                <a:gd name="connsiteY6" fmla="*/ 1404114 h 1441788"/>
                <a:gd name="connsiteX7" fmla="*/ 551984 w 1028908"/>
                <a:gd name="connsiteY7" fmla="*/ 1266233 h 1441788"/>
                <a:gd name="connsiteX8" fmla="*/ 561073 w 1028908"/>
                <a:gd name="connsiteY8" fmla="*/ 1145782 h 1441788"/>
                <a:gd name="connsiteX9" fmla="*/ 901232 w 1028908"/>
                <a:gd name="connsiteY9" fmla="*/ 572408 h 1441788"/>
                <a:gd name="connsiteX10" fmla="*/ 528913 w 1028908"/>
                <a:gd name="connsiteY10" fmla="*/ 276637 h 1441788"/>
                <a:gd name="connsiteX11" fmla="*/ 395452 w 1028908"/>
                <a:gd name="connsiteY11" fmla="*/ 365631 h 1441788"/>
                <a:gd name="connsiteX12" fmla="*/ 176955 w 1028908"/>
                <a:gd name="connsiteY12" fmla="*/ 607837 h 1441788"/>
                <a:gd name="connsiteX13" fmla="*/ 421175 w 1028908"/>
                <a:gd name="connsiteY13" fmla="*/ 1152010 h 1441788"/>
                <a:gd name="connsiteX14" fmla="*/ 421175 w 1028908"/>
                <a:gd name="connsiteY14" fmla="*/ 1360501 h 1441788"/>
                <a:gd name="connsiteX15" fmla="*/ 227527 w 1028908"/>
                <a:gd name="connsiteY15" fmla="*/ 1417762 h 1441788"/>
                <a:gd name="connsiteX16" fmla="*/ 67167 w 1028908"/>
                <a:gd name="connsiteY16" fmla="*/ 1434822 h 1441788"/>
                <a:gd name="connsiteX17" fmla="*/ 119936 w 1028908"/>
                <a:gd name="connsiteY17" fmla="*/ 1316215 h 1441788"/>
                <a:gd name="connsiteX18" fmla="*/ 99570 w 1028908"/>
                <a:gd name="connsiteY18" fmla="*/ 966220 h 1441788"/>
                <a:gd name="connsiteX19" fmla="*/ 0 w 1028908"/>
                <a:gd name="connsiteY19" fmla="*/ 437515 h 1441788"/>
                <a:gd name="connsiteX20" fmla="*/ 572449 w 1028908"/>
                <a:gd name="connsiteY20" fmla="*/ 20136 h 1441788"/>
                <a:gd name="connsiteX0" fmla="*/ 572449 w 1028908"/>
                <a:gd name="connsiteY0" fmla="*/ 20136 h 1441788"/>
                <a:gd name="connsiteX1" fmla="*/ 805445 w 1028908"/>
                <a:gd name="connsiteY1" fmla="*/ 216077 h 1441788"/>
                <a:gd name="connsiteX2" fmla="*/ 1028908 w 1028908"/>
                <a:gd name="connsiteY2" fmla="*/ 248760 h 1441788"/>
                <a:gd name="connsiteX3" fmla="*/ 1009118 w 1028908"/>
                <a:gd name="connsiteY3" fmla="*/ 558773 h 1441788"/>
                <a:gd name="connsiteX4" fmla="*/ 924202 w 1028908"/>
                <a:gd name="connsiteY4" fmla="*/ 1194241 h 1441788"/>
                <a:gd name="connsiteX5" fmla="*/ 954271 w 1028908"/>
                <a:gd name="connsiteY5" fmla="*/ 1441646 h 1441788"/>
                <a:gd name="connsiteX6" fmla="*/ 718847 w 1028908"/>
                <a:gd name="connsiteY6" fmla="*/ 1404114 h 1441788"/>
                <a:gd name="connsiteX7" fmla="*/ 551984 w 1028908"/>
                <a:gd name="connsiteY7" fmla="*/ 1266233 h 1441788"/>
                <a:gd name="connsiteX8" fmla="*/ 561073 w 1028908"/>
                <a:gd name="connsiteY8" fmla="*/ 1145782 h 1441788"/>
                <a:gd name="connsiteX9" fmla="*/ 901232 w 1028908"/>
                <a:gd name="connsiteY9" fmla="*/ 572408 h 1441788"/>
                <a:gd name="connsiteX10" fmla="*/ 528913 w 1028908"/>
                <a:gd name="connsiteY10" fmla="*/ 276637 h 1441788"/>
                <a:gd name="connsiteX11" fmla="*/ 176955 w 1028908"/>
                <a:gd name="connsiteY11" fmla="*/ 607837 h 1441788"/>
                <a:gd name="connsiteX12" fmla="*/ 421175 w 1028908"/>
                <a:gd name="connsiteY12" fmla="*/ 1152010 h 1441788"/>
                <a:gd name="connsiteX13" fmla="*/ 421175 w 1028908"/>
                <a:gd name="connsiteY13" fmla="*/ 1360501 h 1441788"/>
                <a:gd name="connsiteX14" fmla="*/ 227527 w 1028908"/>
                <a:gd name="connsiteY14" fmla="*/ 1417762 h 1441788"/>
                <a:gd name="connsiteX15" fmla="*/ 67167 w 1028908"/>
                <a:gd name="connsiteY15" fmla="*/ 1434822 h 1441788"/>
                <a:gd name="connsiteX16" fmla="*/ 119936 w 1028908"/>
                <a:gd name="connsiteY16" fmla="*/ 1316215 h 1441788"/>
                <a:gd name="connsiteX17" fmla="*/ 99570 w 1028908"/>
                <a:gd name="connsiteY17" fmla="*/ 966220 h 1441788"/>
                <a:gd name="connsiteX18" fmla="*/ 0 w 1028908"/>
                <a:gd name="connsiteY18" fmla="*/ 437515 h 1441788"/>
                <a:gd name="connsiteX19" fmla="*/ 572449 w 1028908"/>
                <a:gd name="connsiteY19" fmla="*/ 20136 h 1441788"/>
                <a:gd name="connsiteX0" fmla="*/ 572449 w 1028908"/>
                <a:gd name="connsiteY0" fmla="*/ 9137 h 1430789"/>
                <a:gd name="connsiteX1" fmla="*/ 1028908 w 1028908"/>
                <a:gd name="connsiteY1" fmla="*/ 237761 h 1430789"/>
                <a:gd name="connsiteX2" fmla="*/ 1009118 w 1028908"/>
                <a:gd name="connsiteY2" fmla="*/ 547774 h 1430789"/>
                <a:gd name="connsiteX3" fmla="*/ 924202 w 1028908"/>
                <a:gd name="connsiteY3" fmla="*/ 1183242 h 1430789"/>
                <a:gd name="connsiteX4" fmla="*/ 954271 w 1028908"/>
                <a:gd name="connsiteY4" fmla="*/ 1430647 h 1430789"/>
                <a:gd name="connsiteX5" fmla="*/ 718847 w 1028908"/>
                <a:gd name="connsiteY5" fmla="*/ 1393115 h 1430789"/>
                <a:gd name="connsiteX6" fmla="*/ 551984 w 1028908"/>
                <a:gd name="connsiteY6" fmla="*/ 1255234 h 1430789"/>
                <a:gd name="connsiteX7" fmla="*/ 561073 w 1028908"/>
                <a:gd name="connsiteY7" fmla="*/ 1134783 h 1430789"/>
                <a:gd name="connsiteX8" fmla="*/ 901232 w 1028908"/>
                <a:gd name="connsiteY8" fmla="*/ 561409 h 1430789"/>
                <a:gd name="connsiteX9" fmla="*/ 528913 w 1028908"/>
                <a:gd name="connsiteY9" fmla="*/ 265638 h 1430789"/>
                <a:gd name="connsiteX10" fmla="*/ 176955 w 1028908"/>
                <a:gd name="connsiteY10" fmla="*/ 596838 h 1430789"/>
                <a:gd name="connsiteX11" fmla="*/ 421175 w 1028908"/>
                <a:gd name="connsiteY11" fmla="*/ 1141011 h 1430789"/>
                <a:gd name="connsiteX12" fmla="*/ 421175 w 1028908"/>
                <a:gd name="connsiteY12" fmla="*/ 1349502 h 1430789"/>
                <a:gd name="connsiteX13" fmla="*/ 227527 w 1028908"/>
                <a:gd name="connsiteY13" fmla="*/ 1406763 h 1430789"/>
                <a:gd name="connsiteX14" fmla="*/ 67167 w 1028908"/>
                <a:gd name="connsiteY14" fmla="*/ 1423823 h 1430789"/>
                <a:gd name="connsiteX15" fmla="*/ 119936 w 1028908"/>
                <a:gd name="connsiteY15" fmla="*/ 1305216 h 1430789"/>
                <a:gd name="connsiteX16" fmla="*/ 99570 w 1028908"/>
                <a:gd name="connsiteY16" fmla="*/ 955221 h 1430789"/>
                <a:gd name="connsiteX17" fmla="*/ 0 w 1028908"/>
                <a:gd name="connsiteY17" fmla="*/ 426516 h 1430789"/>
                <a:gd name="connsiteX18" fmla="*/ 572449 w 1028908"/>
                <a:gd name="connsiteY18" fmla="*/ 9137 h 1430789"/>
                <a:gd name="connsiteX0" fmla="*/ 518137 w 974596"/>
                <a:gd name="connsiteY0" fmla="*/ 5126 h 1426778"/>
                <a:gd name="connsiteX1" fmla="*/ 974596 w 974596"/>
                <a:gd name="connsiteY1" fmla="*/ 233750 h 1426778"/>
                <a:gd name="connsiteX2" fmla="*/ 954806 w 974596"/>
                <a:gd name="connsiteY2" fmla="*/ 543763 h 1426778"/>
                <a:gd name="connsiteX3" fmla="*/ 869890 w 974596"/>
                <a:gd name="connsiteY3" fmla="*/ 1179231 h 1426778"/>
                <a:gd name="connsiteX4" fmla="*/ 899959 w 974596"/>
                <a:gd name="connsiteY4" fmla="*/ 1426636 h 1426778"/>
                <a:gd name="connsiteX5" fmla="*/ 664535 w 974596"/>
                <a:gd name="connsiteY5" fmla="*/ 1389104 h 1426778"/>
                <a:gd name="connsiteX6" fmla="*/ 497672 w 974596"/>
                <a:gd name="connsiteY6" fmla="*/ 1251223 h 1426778"/>
                <a:gd name="connsiteX7" fmla="*/ 506761 w 974596"/>
                <a:gd name="connsiteY7" fmla="*/ 1130772 h 1426778"/>
                <a:gd name="connsiteX8" fmla="*/ 846920 w 974596"/>
                <a:gd name="connsiteY8" fmla="*/ 557398 h 1426778"/>
                <a:gd name="connsiteX9" fmla="*/ 474601 w 974596"/>
                <a:gd name="connsiteY9" fmla="*/ 261627 h 1426778"/>
                <a:gd name="connsiteX10" fmla="*/ 122643 w 974596"/>
                <a:gd name="connsiteY10" fmla="*/ 592827 h 1426778"/>
                <a:gd name="connsiteX11" fmla="*/ 366863 w 974596"/>
                <a:gd name="connsiteY11" fmla="*/ 1137000 h 1426778"/>
                <a:gd name="connsiteX12" fmla="*/ 366863 w 974596"/>
                <a:gd name="connsiteY12" fmla="*/ 1345491 h 1426778"/>
                <a:gd name="connsiteX13" fmla="*/ 173215 w 974596"/>
                <a:gd name="connsiteY13" fmla="*/ 1402752 h 1426778"/>
                <a:gd name="connsiteX14" fmla="*/ 12855 w 974596"/>
                <a:gd name="connsiteY14" fmla="*/ 1419812 h 1426778"/>
                <a:gd name="connsiteX15" fmla="*/ 65624 w 974596"/>
                <a:gd name="connsiteY15" fmla="*/ 1301205 h 1426778"/>
                <a:gd name="connsiteX16" fmla="*/ 45258 w 974596"/>
                <a:gd name="connsiteY16" fmla="*/ 951210 h 1426778"/>
                <a:gd name="connsiteX17" fmla="*/ 0 w 974596"/>
                <a:gd name="connsiteY17" fmla="*/ 457937 h 1426778"/>
                <a:gd name="connsiteX18" fmla="*/ 518137 w 974596"/>
                <a:gd name="connsiteY18" fmla="*/ 5126 h 1426778"/>
                <a:gd name="connsiteX0" fmla="*/ 518137 w 974596"/>
                <a:gd name="connsiteY0" fmla="*/ 5126 h 1426778"/>
                <a:gd name="connsiteX1" fmla="*/ 974596 w 974596"/>
                <a:gd name="connsiteY1" fmla="*/ 233750 h 1426778"/>
                <a:gd name="connsiteX2" fmla="*/ 954806 w 974596"/>
                <a:gd name="connsiteY2" fmla="*/ 543763 h 1426778"/>
                <a:gd name="connsiteX3" fmla="*/ 869890 w 974596"/>
                <a:gd name="connsiteY3" fmla="*/ 1179231 h 1426778"/>
                <a:gd name="connsiteX4" fmla="*/ 899959 w 974596"/>
                <a:gd name="connsiteY4" fmla="*/ 1426636 h 1426778"/>
                <a:gd name="connsiteX5" fmla="*/ 664535 w 974596"/>
                <a:gd name="connsiteY5" fmla="*/ 1389104 h 1426778"/>
                <a:gd name="connsiteX6" fmla="*/ 497672 w 974596"/>
                <a:gd name="connsiteY6" fmla="*/ 1251223 h 1426778"/>
                <a:gd name="connsiteX7" fmla="*/ 506761 w 974596"/>
                <a:gd name="connsiteY7" fmla="*/ 1130772 h 1426778"/>
                <a:gd name="connsiteX8" fmla="*/ 846920 w 974596"/>
                <a:gd name="connsiteY8" fmla="*/ 557398 h 1426778"/>
                <a:gd name="connsiteX9" fmla="*/ 474601 w 974596"/>
                <a:gd name="connsiteY9" fmla="*/ 261627 h 1426778"/>
                <a:gd name="connsiteX10" fmla="*/ 122643 w 974596"/>
                <a:gd name="connsiteY10" fmla="*/ 592827 h 1426778"/>
                <a:gd name="connsiteX11" fmla="*/ 366863 w 974596"/>
                <a:gd name="connsiteY11" fmla="*/ 1137000 h 1426778"/>
                <a:gd name="connsiteX12" fmla="*/ 366863 w 974596"/>
                <a:gd name="connsiteY12" fmla="*/ 1345491 h 1426778"/>
                <a:gd name="connsiteX13" fmla="*/ 173215 w 974596"/>
                <a:gd name="connsiteY13" fmla="*/ 1402752 h 1426778"/>
                <a:gd name="connsiteX14" fmla="*/ 12855 w 974596"/>
                <a:gd name="connsiteY14" fmla="*/ 1419812 h 1426778"/>
                <a:gd name="connsiteX15" fmla="*/ 65624 w 974596"/>
                <a:gd name="connsiteY15" fmla="*/ 1301205 h 1426778"/>
                <a:gd name="connsiteX16" fmla="*/ 45258 w 974596"/>
                <a:gd name="connsiteY16" fmla="*/ 951210 h 1426778"/>
                <a:gd name="connsiteX17" fmla="*/ 0 w 974596"/>
                <a:gd name="connsiteY17" fmla="*/ 457937 h 1426778"/>
                <a:gd name="connsiteX18" fmla="*/ 518137 w 974596"/>
                <a:gd name="connsiteY18" fmla="*/ 5126 h 1426778"/>
                <a:gd name="connsiteX0" fmla="*/ 505282 w 961741"/>
                <a:gd name="connsiteY0" fmla="*/ 2399 h 1424051"/>
                <a:gd name="connsiteX1" fmla="*/ 961741 w 961741"/>
                <a:gd name="connsiteY1" fmla="*/ 231023 h 1424051"/>
                <a:gd name="connsiteX2" fmla="*/ 941951 w 961741"/>
                <a:gd name="connsiteY2" fmla="*/ 541036 h 1424051"/>
                <a:gd name="connsiteX3" fmla="*/ 857035 w 961741"/>
                <a:gd name="connsiteY3" fmla="*/ 1176504 h 1424051"/>
                <a:gd name="connsiteX4" fmla="*/ 887104 w 961741"/>
                <a:gd name="connsiteY4" fmla="*/ 1423909 h 1424051"/>
                <a:gd name="connsiteX5" fmla="*/ 651680 w 961741"/>
                <a:gd name="connsiteY5" fmla="*/ 1386377 h 1424051"/>
                <a:gd name="connsiteX6" fmla="*/ 484817 w 961741"/>
                <a:gd name="connsiteY6" fmla="*/ 1248496 h 1424051"/>
                <a:gd name="connsiteX7" fmla="*/ 493906 w 961741"/>
                <a:gd name="connsiteY7" fmla="*/ 1128045 h 1424051"/>
                <a:gd name="connsiteX8" fmla="*/ 834065 w 961741"/>
                <a:gd name="connsiteY8" fmla="*/ 554671 h 1424051"/>
                <a:gd name="connsiteX9" fmla="*/ 461746 w 961741"/>
                <a:gd name="connsiteY9" fmla="*/ 258900 h 1424051"/>
                <a:gd name="connsiteX10" fmla="*/ 109788 w 961741"/>
                <a:gd name="connsiteY10" fmla="*/ 590100 h 1424051"/>
                <a:gd name="connsiteX11" fmla="*/ 354008 w 961741"/>
                <a:gd name="connsiteY11" fmla="*/ 1134273 h 1424051"/>
                <a:gd name="connsiteX12" fmla="*/ 354008 w 961741"/>
                <a:gd name="connsiteY12" fmla="*/ 1342764 h 1424051"/>
                <a:gd name="connsiteX13" fmla="*/ 160360 w 961741"/>
                <a:gd name="connsiteY13" fmla="*/ 1400025 h 1424051"/>
                <a:gd name="connsiteX14" fmla="*/ 0 w 961741"/>
                <a:gd name="connsiteY14" fmla="*/ 1417085 h 1424051"/>
                <a:gd name="connsiteX15" fmla="*/ 52769 w 961741"/>
                <a:gd name="connsiteY15" fmla="*/ 1298478 h 1424051"/>
                <a:gd name="connsiteX16" fmla="*/ 32403 w 961741"/>
                <a:gd name="connsiteY16" fmla="*/ 948483 h 1424051"/>
                <a:gd name="connsiteX17" fmla="*/ 122925 w 961741"/>
                <a:gd name="connsiteY17" fmla="*/ 375491 h 1424051"/>
                <a:gd name="connsiteX18" fmla="*/ 505282 w 961741"/>
                <a:gd name="connsiteY18" fmla="*/ 2399 h 1424051"/>
                <a:gd name="connsiteX0" fmla="*/ 527191 w 983650"/>
                <a:gd name="connsiteY0" fmla="*/ 2399 h 1424051"/>
                <a:gd name="connsiteX1" fmla="*/ 983650 w 983650"/>
                <a:gd name="connsiteY1" fmla="*/ 231023 h 1424051"/>
                <a:gd name="connsiteX2" fmla="*/ 963860 w 983650"/>
                <a:gd name="connsiteY2" fmla="*/ 541036 h 1424051"/>
                <a:gd name="connsiteX3" fmla="*/ 878944 w 983650"/>
                <a:gd name="connsiteY3" fmla="*/ 1176504 h 1424051"/>
                <a:gd name="connsiteX4" fmla="*/ 909013 w 983650"/>
                <a:gd name="connsiteY4" fmla="*/ 1423909 h 1424051"/>
                <a:gd name="connsiteX5" fmla="*/ 673589 w 983650"/>
                <a:gd name="connsiteY5" fmla="*/ 1386377 h 1424051"/>
                <a:gd name="connsiteX6" fmla="*/ 506726 w 983650"/>
                <a:gd name="connsiteY6" fmla="*/ 1248496 h 1424051"/>
                <a:gd name="connsiteX7" fmla="*/ 515815 w 983650"/>
                <a:gd name="connsiteY7" fmla="*/ 1128045 h 1424051"/>
                <a:gd name="connsiteX8" fmla="*/ 855974 w 983650"/>
                <a:gd name="connsiteY8" fmla="*/ 554671 h 1424051"/>
                <a:gd name="connsiteX9" fmla="*/ 483655 w 983650"/>
                <a:gd name="connsiteY9" fmla="*/ 258900 h 1424051"/>
                <a:gd name="connsiteX10" fmla="*/ 131697 w 983650"/>
                <a:gd name="connsiteY10" fmla="*/ 590100 h 1424051"/>
                <a:gd name="connsiteX11" fmla="*/ 375917 w 983650"/>
                <a:gd name="connsiteY11" fmla="*/ 1134273 h 1424051"/>
                <a:gd name="connsiteX12" fmla="*/ 375917 w 983650"/>
                <a:gd name="connsiteY12" fmla="*/ 1342764 h 1424051"/>
                <a:gd name="connsiteX13" fmla="*/ 182269 w 983650"/>
                <a:gd name="connsiteY13" fmla="*/ 1400025 h 1424051"/>
                <a:gd name="connsiteX14" fmla="*/ 21909 w 983650"/>
                <a:gd name="connsiteY14" fmla="*/ 1417085 h 1424051"/>
                <a:gd name="connsiteX15" fmla="*/ 74678 w 983650"/>
                <a:gd name="connsiteY15" fmla="*/ 1298478 h 1424051"/>
                <a:gd name="connsiteX16" fmla="*/ 0 w 983650"/>
                <a:gd name="connsiteY16" fmla="*/ 355027 h 1424051"/>
                <a:gd name="connsiteX17" fmla="*/ 144834 w 983650"/>
                <a:gd name="connsiteY17" fmla="*/ 375491 h 1424051"/>
                <a:gd name="connsiteX18" fmla="*/ 527191 w 983650"/>
                <a:gd name="connsiteY18" fmla="*/ 2399 h 1424051"/>
                <a:gd name="connsiteX0" fmla="*/ 527191 w 983650"/>
                <a:gd name="connsiteY0" fmla="*/ 20653 h 1442305"/>
                <a:gd name="connsiteX1" fmla="*/ 983650 w 983650"/>
                <a:gd name="connsiteY1" fmla="*/ 249277 h 1442305"/>
                <a:gd name="connsiteX2" fmla="*/ 963860 w 983650"/>
                <a:gd name="connsiteY2" fmla="*/ 559290 h 1442305"/>
                <a:gd name="connsiteX3" fmla="*/ 878944 w 983650"/>
                <a:gd name="connsiteY3" fmla="*/ 1194758 h 1442305"/>
                <a:gd name="connsiteX4" fmla="*/ 909013 w 983650"/>
                <a:gd name="connsiteY4" fmla="*/ 1442163 h 1442305"/>
                <a:gd name="connsiteX5" fmla="*/ 673589 w 983650"/>
                <a:gd name="connsiteY5" fmla="*/ 1404631 h 1442305"/>
                <a:gd name="connsiteX6" fmla="*/ 506726 w 983650"/>
                <a:gd name="connsiteY6" fmla="*/ 1266750 h 1442305"/>
                <a:gd name="connsiteX7" fmla="*/ 515815 w 983650"/>
                <a:gd name="connsiteY7" fmla="*/ 1146299 h 1442305"/>
                <a:gd name="connsiteX8" fmla="*/ 855974 w 983650"/>
                <a:gd name="connsiteY8" fmla="*/ 572925 h 1442305"/>
                <a:gd name="connsiteX9" fmla="*/ 483655 w 983650"/>
                <a:gd name="connsiteY9" fmla="*/ 277154 h 1442305"/>
                <a:gd name="connsiteX10" fmla="*/ 131697 w 983650"/>
                <a:gd name="connsiteY10" fmla="*/ 608354 h 1442305"/>
                <a:gd name="connsiteX11" fmla="*/ 375917 w 983650"/>
                <a:gd name="connsiteY11" fmla="*/ 1152527 h 1442305"/>
                <a:gd name="connsiteX12" fmla="*/ 375917 w 983650"/>
                <a:gd name="connsiteY12" fmla="*/ 1361018 h 1442305"/>
                <a:gd name="connsiteX13" fmla="*/ 182269 w 983650"/>
                <a:gd name="connsiteY13" fmla="*/ 1418279 h 1442305"/>
                <a:gd name="connsiteX14" fmla="*/ 21909 w 983650"/>
                <a:gd name="connsiteY14" fmla="*/ 1435339 h 1442305"/>
                <a:gd name="connsiteX15" fmla="*/ 74678 w 983650"/>
                <a:gd name="connsiteY15" fmla="*/ 1316732 h 1442305"/>
                <a:gd name="connsiteX16" fmla="*/ 0 w 983650"/>
                <a:gd name="connsiteY16" fmla="*/ 373281 h 1442305"/>
                <a:gd name="connsiteX17" fmla="*/ 90521 w 983650"/>
                <a:gd name="connsiteY17" fmla="*/ 314028 h 1442305"/>
                <a:gd name="connsiteX18" fmla="*/ 527191 w 983650"/>
                <a:gd name="connsiteY18" fmla="*/ 20653 h 1442305"/>
                <a:gd name="connsiteX0" fmla="*/ 404987 w 983650"/>
                <a:gd name="connsiteY0" fmla="*/ 39139 h 1416505"/>
                <a:gd name="connsiteX1" fmla="*/ 983650 w 983650"/>
                <a:gd name="connsiteY1" fmla="*/ 223477 h 1416505"/>
                <a:gd name="connsiteX2" fmla="*/ 963860 w 983650"/>
                <a:gd name="connsiteY2" fmla="*/ 533490 h 1416505"/>
                <a:gd name="connsiteX3" fmla="*/ 878944 w 983650"/>
                <a:gd name="connsiteY3" fmla="*/ 1168958 h 1416505"/>
                <a:gd name="connsiteX4" fmla="*/ 909013 w 983650"/>
                <a:gd name="connsiteY4" fmla="*/ 1416363 h 1416505"/>
                <a:gd name="connsiteX5" fmla="*/ 673589 w 983650"/>
                <a:gd name="connsiteY5" fmla="*/ 1378831 h 1416505"/>
                <a:gd name="connsiteX6" fmla="*/ 506726 w 983650"/>
                <a:gd name="connsiteY6" fmla="*/ 1240950 h 1416505"/>
                <a:gd name="connsiteX7" fmla="*/ 515815 w 983650"/>
                <a:gd name="connsiteY7" fmla="*/ 1120499 h 1416505"/>
                <a:gd name="connsiteX8" fmla="*/ 855974 w 983650"/>
                <a:gd name="connsiteY8" fmla="*/ 547125 h 1416505"/>
                <a:gd name="connsiteX9" fmla="*/ 483655 w 983650"/>
                <a:gd name="connsiteY9" fmla="*/ 251354 h 1416505"/>
                <a:gd name="connsiteX10" fmla="*/ 131697 w 983650"/>
                <a:gd name="connsiteY10" fmla="*/ 582554 h 1416505"/>
                <a:gd name="connsiteX11" fmla="*/ 375917 w 983650"/>
                <a:gd name="connsiteY11" fmla="*/ 1126727 h 1416505"/>
                <a:gd name="connsiteX12" fmla="*/ 375917 w 983650"/>
                <a:gd name="connsiteY12" fmla="*/ 1335218 h 1416505"/>
                <a:gd name="connsiteX13" fmla="*/ 182269 w 983650"/>
                <a:gd name="connsiteY13" fmla="*/ 1392479 h 1416505"/>
                <a:gd name="connsiteX14" fmla="*/ 21909 w 983650"/>
                <a:gd name="connsiteY14" fmla="*/ 1409539 h 1416505"/>
                <a:gd name="connsiteX15" fmla="*/ 74678 w 983650"/>
                <a:gd name="connsiteY15" fmla="*/ 1290932 h 1416505"/>
                <a:gd name="connsiteX16" fmla="*/ 0 w 983650"/>
                <a:gd name="connsiteY16" fmla="*/ 347481 h 1416505"/>
                <a:gd name="connsiteX17" fmla="*/ 90521 w 983650"/>
                <a:gd name="connsiteY17" fmla="*/ 288228 h 1416505"/>
                <a:gd name="connsiteX18" fmla="*/ 404987 w 983650"/>
                <a:gd name="connsiteY18" fmla="*/ 39139 h 1416505"/>
                <a:gd name="connsiteX0" fmla="*/ 404987 w 983650"/>
                <a:gd name="connsiteY0" fmla="*/ 42632 h 1419998"/>
                <a:gd name="connsiteX1" fmla="*/ 983650 w 983650"/>
                <a:gd name="connsiteY1" fmla="*/ 226970 h 1419998"/>
                <a:gd name="connsiteX2" fmla="*/ 963860 w 983650"/>
                <a:gd name="connsiteY2" fmla="*/ 536983 h 1419998"/>
                <a:gd name="connsiteX3" fmla="*/ 878944 w 983650"/>
                <a:gd name="connsiteY3" fmla="*/ 1172451 h 1419998"/>
                <a:gd name="connsiteX4" fmla="*/ 909013 w 983650"/>
                <a:gd name="connsiteY4" fmla="*/ 1419856 h 1419998"/>
                <a:gd name="connsiteX5" fmla="*/ 673589 w 983650"/>
                <a:gd name="connsiteY5" fmla="*/ 1382324 h 1419998"/>
                <a:gd name="connsiteX6" fmla="*/ 506726 w 983650"/>
                <a:gd name="connsiteY6" fmla="*/ 1244443 h 1419998"/>
                <a:gd name="connsiteX7" fmla="*/ 515815 w 983650"/>
                <a:gd name="connsiteY7" fmla="*/ 1123992 h 1419998"/>
                <a:gd name="connsiteX8" fmla="*/ 855974 w 983650"/>
                <a:gd name="connsiteY8" fmla="*/ 550618 h 1419998"/>
                <a:gd name="connsiteX9" fmla="*/ 483655 w 983650"/>
                <a:gd name="connsiteY9" fmla="*/ 254847 h 1419998"/>
                <a:gd name="connsiteX10" fmla="*/ 131697 w 983650"/>
                <a:gd name="connsiteY10" fmla="*/ 586047 h 1419998"/>
                <a:gd name="connsiteX11" fmla="*/ 375917 w 983650"/>
                <a:gd name="connsiteY11" fmla="*/ 1130220 h 1419998"/>
                <a:gd name="connsiteX12" fmla="*/ 375917 w 983650"/>
                <a:gd name="connsiteY12" fmla="*/ 1338711 h 1419998"/>
                <a:gd name="connsiteX13" fmla="*/ 182269 w 983650"/>
                <a:gd name="connsiteY13" fmla="*/ 1395972 h 1419998"/>
                <a:gd name="connsiteX14" fmla="*/ 21909 w 983650"/>
                <a:gd name="connsiteY14" fmla="*/ 1413032 h 1419998"/>
                <a:gd name="connsiteX15" fmla="*/ 74678 w 983650"/>
                <a:gd name="connsiteY15" fmla="*/ 1294425 h 1419998"/>
                <a:gd name="connsiteX16" fmla="*/ 0 w 983650"/>
                <a:gd name="connsiteY16" fmla="*/ 350974 h 1419998"/>
                <a:gd name="connsiteX17" fmla="*/ 90521 w 983650"/>
                <a:gd name="connsiteY17" fmla="*/ 291721 h 1419998"/>
                <a:gd name="connsiteX18" fmla="*/ 404987 w 983650"/>
                <a:gd name="connsiteY18" fmla="*/ 42632 h 1419998"/>
                <a:gd name="connsiteX0" fmla="*/ 404987 w 963860"/>
                <a:gd name="connsiteY0" fmla="*/ 39139 h 1416505"/>
                <a:gd name="connsiteX1" fmla="*/ 827502 w 963860"/>
                <a:gd name="connsiteY1" fmla="*/ 223478 h 1416505"/>
                <a:gd name="connsiteX2" fmla="*/ 963860 w 963860"/>
                <a:gd name="connsiteY2" fmla="*/ 533490 h 1416505"/>
                <a:gd name="connsiteX3" fmla="*/ 878944 w 963860"/>
                <a:gd name="connsiteY3" fmla="*/ 1168958 h 1416505"/>
                <a:gd name="connsiteX4" fmla="*/ 909013 w 963860"/>
                <a:gd name="connsiteY4" fmla="*/ 1416363 h 1416505"/>
                <a:gd name="connsiteX5" fmla="*/ 673589 w 963860"/>
                <a:gd name="connsiteY5" fmla="*/ 1378831 h 1416505"/>
                <a:gd name="connsiteX6" fmla="*/ 506726 w 963860"/>
                <a:gd name="connsiteY6" fmla="*/ 1240950 h 1416505"/>
                <a:gd name="connsiteX7" fmla="*/ 515815 w 963860"/>
                <a:gd name="connsiteY7" fmla="*/ 1120499 h 1416505"/>
                <a:gd name="connsiteX8" fmla="*/ 855974 w 963860"/>
                <a:gd name="connsiteY8" fmla="*/ 547125 h 1416505"/>
                <a:gd name="connsiteX9" fmla="*/ 483655 w 963860"/>
                <a:gd name="connsiteY9" fmla="*/ 251354 h 1416505"/>
                <a:gd name="connsiteX10" fmla="*/ 131697 w 963860"/>
                <a:gd name="connsiteY10" fmla="*/ 582554 h 1416505"/>
                <a:gd name="connsiteX11" fmla="*/ 375917 w 963860"/>
                <a:gd name="connsiteY11" fmla="*/ 1126727 h 1416505"/>
                <a:gd name="connsiteX12" fmla="*/ 375917 w 963860"/>
                <a:gd name="connsiteY12" fmla="*/ 1335218 h 1416505"/>
                <a:gd name="connsiteX13" fmla="*/ 182269 w 963860"/>
                <a:gd name="connsiteY13" fmla="*/ 1392479 h 1416505"/>
                <a:gd name="connsiteX14" fmla="*/ 21909 w 963860"/>
                <a:gd name="connsiteY14" fmla="*/ 1409539 h 1416505"/>
                <a:gd name="connsiteX15" fmla="*/ 74678 w 963860"/>
                <a:gd name="connsiteY15" fmla="*/ 1290932 h 1416505"/>
                <a:gd name="connsiteX16" fmla="*/ 0 w 963860"/>
                <a:gd name="connsiteY16" fmla="*/ 347481 h 1416505"/>
                <a:gd name="connsiteX17" fmla="*/ 90521 w 963860"/>
                <a:gd name="connsiteY17" fmla="*/ 288228 h 1416505"/>
                <a:gd name="connsiteX18" fmla="*/ 404987 w 963860"/>
                <a:gd name="connsiteY18" fmla="*/ 39139 h 1416505"/>
                <a:gd name="connsiteX0" fmla="*/ 404987 w 963860"/>
                <a:gd name="connsiteY0" fmla="*/ 33957 h 1411323"/>
                <a:gd name="connsiteX1" fmla="*/ 888604 w 963860"/>
                <a:gd name="connsiteY1" fmla="*/ 138578 h 1411323"/>
                <a:gd name="connsiteX2" fmla="*/ 963860 w 963860"/>
                <a:gd name="connsiteY2" fmla="*/ 528308 h 1411323"/>
                <a:gd name="connsiteX3" fmla="*/ 878944 w 963860"/>
                <a:gd name="connsiteY3" fmla="*/ 1163776 h 1411323"/>
                <a:gd name="connsiteX4" fmla="*/ 909013 w 963860"/>
                <a:gd name="connsiteY4" fmla="*/ 1411181 h 1411323"/>
                <a:gd name="connsiteX5" fmla="*/ 673589 w 963860"/>
                <a:gd name="connsiteY5" fmla="*/ 1373649 h 1411323"/>
                <a:gd name="connsiteX6" fmla="*/ 506726 w 963860"/>
                <a:gd name="connsiteY6" fmla="*/ 1235768 h 1411323"/>
                <a:gd name="connsiteX7" fmla="*/ 515815 w 963860"/>
                <a:gd name="connsiteY7" fmla="*/ 1115317 h 1411323"/>
                <a:gd name="connsiteX8" fmla="*/ 855974 w 963860"/>
                <a:gd name="connsiteY8" fmla="*/ 541943 h 1411323"/>
                <a:gd name="connsiteX9" fmla="*/ 483655 w 963860"/>
                <a:gd name="connsiteY9" fmla="*/ 246172 h 1411323"/>
                <a:gd name="connsiteX10" fmla="*/ 131697 w 963860"/>
                <a:gd name="connsiteY10" fmla="*/ 577372 h 1411323"/>
                <a:gd name="connsiteX11" fmla="*/ 375917 w 963860"/>
                <a:gd name="connsiteY11" fmla="*/ 1121545 h 1411323"/>
                <a:gd name="connsiteX12" fmla="*/ 375917 w 963860"/>
                <a:gd name="connsiteY12" fmla="*/ 1330036 h 1411323"/>
                <a:gd name="connsiteX13" fmla="*/ 182269 w 963860"/>
                <a:gd name="connsiteY13" fmla="*/ 1387297 h 1411323"/>
                <a:gd name="connsiteX14" fmla="*/ 21909 w 963860"/>
                <a:gd name="connsiteY14" fmla="*/ 1404357 h 1411323"/>
                <a:gd name="connsiteX15" fmla="*/ 74678 w 963860"/>
                <a:gd name="connsiteY15" fmla="*/ 1285750 h 1411323"/>
                <a:gd name="connsiteX16" fmla="*/ 0 w 963860"/>
                <a:gd name="connsiteY16" fmla="*/ 342299 h 1411323"/>
                <a:gd name="connsiteX17" fmla="*/ 90521 w 963860"/>
                <a:gd name="connsiteY17" fmla="*/ 283046 h 1411323"/>
                <a:gd name="connsiteX18" fmla="*/ 404987 w 963860"/>
                <a:gd name="connsiteY18" fmla="*/ 33957 h 1411323"/>
                <a:gd name="connsiteX0" fmla="*/ 404987 w 963860"/>
                <a:gd name="connsiteY0" fmla="*/ 33957 h 1411323"/>
                <a:gd name="connsiteX1" fmla="*/ 888604 w 963860"/>
                <a:gd name="connsiteY1" fmla="*/ 138578 h 1411323"/>
                <a:gd name="connsiteX2" fmla="*/ 963860 w 963860"/>
                <a:gd name="connsiteY2" fmla="*/ 528308 h 1411323"/>
                <a:gd name="connsiteX3" fmla="*/ 933257 w 963860"/>
                <a:gd name="connsiteY3" fmla="*/ 933480 h 1411323"/>
                <a:gd name="connsiteX4" fmla="*/ 909013 w 963860"/>
                <a:gd name="connsiteY4" fmla="*/ 1411181 h 1411323"/>
                <a:gd name="connsiteX5" fmla="*/ 673589 w 963860"/>
                <a:gd name="connsiteY5" fmla="*/ 1373649 h 1411323"/>
                <a:gd name="connsiteX6" fmla="*/ 506726 w 963860"/>
                <a:gd name="connsiteY6" fmla="*/ 1235768 h 1411323"/>
                <a:gd name="connsiteX7" fmla="*/ 515815 w 963860"/>
                <a:gd name="connsiteY7" fmla="*/ 1115317 h 1411323"/>
                <a:gd name="connsiteX8" fmla="*/ 855974 w 963860"/>
                <a:gd name="connsiteY8" fmla="*/ 541943 h 1411323"/>
                <a:gd name="connsiteX9" fmla="*/ 483655 w 963860"/>
                <a:gd name="connsiteY9" fmla="*/ 246172 h 1411323"/>
                <a:gd name="connsiteX10" fmla="*/ 131697 w 963860"/>
                <a:gd name="connsiteY10" fmla="*/ 577372 h 1411323"/>
                <a:gd name="connsiteX11" fmla="*/ 375917 w 963860"/>
                <a:gd name="connsiteY11" fmla="*/ 1121545 h 1411323"/>
                <a:gd name="connsiteX12" fmla="*/ 375917 w 963860"/>
                <a:gd name="connsiteY12" fmla="*/ 1330036 h 1411323"/>
                <a:gd name="connsiteX13" fmla="*/ 182269 w 963860"/>
                <a:gd name="connsiteY13" fmla="*/ 1387297 h 1411323"/>
                <a:gd name="connsiteX14" fmla="*/ 21909 w 963860"/>
                <a:gd name="connsiteY14" fmla="*/ 1404357 h 1411323"/>
                <a:gd name="connsiteX15" fmla="*/ 74678 w 963860"/>
                <a:gd name="connsiteY15" fmla="*/ 1285750 h 1411323"/>
                <a:gd name="connsiteX16" fmla="*/ 0 w 963860"/>
                <a:gd name="connsiteY16" fmla="*/ 342299 h 1411323"/>
                <a:gd name="connsiteX17" fmla="*/ 90521 w 963860"/>
                <a:gd name="connsiteY17" fmla="*/ 283046 h 1411323"/>
                <a:gd name="connsiteX18" fmla="*/ 404987 w 963860"/>
                <a:gd name="connsiteY18" fmla="*/ 33957 h 1411323"/>
                <a:gd name="connsiteX0" fmla="*/ 404987 w 963860"/>
                <a:gd name="connsiteY0" fmla="*/ 33957 h 1404357"/>
                <a:gd name="connsiteX1" fmla="*/ 888604 w 963860"/>
                <a:gd name="connsiteY1" fmla="*/ 138578 h 1404357"/>
                <a:gd name="connsiteX2" fmla="*/ 963860 w 963860"/>
                <a:gd name="connsiteY2" fmla="*/ 528308 h 1404357"/>
                <a:gd name="connsiteX3" fmla="*/ 933257 w 963860"/>
                <a:gd name="connsiteY3" fmla="*/ 933480 h 1404357"/>
                <a:gd name="connsiteX4" fmla="*/ 847912 w 963860"/>
                <a:gd name="connsiteY4" fmla="*/ 1145455 h 1404357"/>
                <a:gd name="connsiteX5" fmla="*/ 673589 w 963860"/>
                <a:gd name="connsiteY5" fmla="*/ 1373649 h 1404357"/>
                <a:gd name="connsiteX6" fmla="*/ 506726 w 963860"/>
                <a:gd name="connsiteY6" fmla="*/ 1235768 h 1404357"/>
                <a:gd name="connsiteX7" fmla="*/ 515815 w 963860"/>
                <a:gd name="connsiteY7" fmla="*/ 1115317 h 1404357"/>
                <a:gd name="connsiteX8" fmla="*/ 855974 w 963860"/>
                <a:gd name="connsiteY8" fmla="*/ 541943 h 1404357"/>
                <a:gd name="connsiteX9" fmla="*/ 483655 w 963860"/>
                <a:gd name="connsiteY9" fmla="*/ 246172 h 1404357"/>
                <a:gd name="connsiteX10" fmla="*/ 131697 w 963860"/>
                <a:gd name="connsiteY10" fmla="*/ 577372 h 1404357"/>
                <a:gd name="connsiteX11" fmla="*/ 375917 w 963860"/>
                <a:gd name="connsiteY11" fmla="*/ 1121545 h 1404357"/>
                <a:gd name="connsiteX12" fmla="*/ 375917 w 963860"/>
                <a:gd name="connsiteY12" fmla="*/ 1330036 h 1404357"/>
                <a:gd name="connsiteX13" fmla="*/ 182269 w 963860"/>
                <a:gd name="connsiteY13" fmla="*/ 1387297 h 1404357"/>
                <a:gd name="connsiteX14" fmla="*/ 21909 w 963860"/>
                <a:gd name="connsiteY14" fmla="*/ 1404357 h 1404357"/>
                <a:gd name="connsiteX15" fmla="*/ 74678 w 963860"/>
                <a:gd name="connsiteY15" fmla="*/ 1285750 h 1404357"/>
                <a:gd name="connsiteX16" fmla="*/ 0 w 963860"/>
                <a:gd name="connsiteY16" fmla="*/ 342299 h 1404357"/>
                <a:gd name="connsiteX17" fmla="*/ 90521 w 963860"/>
                <a:gd name="connsiteY17" fmla="*/ 283046 h 1404357"/>
                <a:gd name="connsiteX18" fmla="*/ 404987 w 963860"/>
                <a:gd name="connsiteY18" fmla="*/ 33957 h 1404357"/>
                <a:gd name="connsiteX0" fmla="*/ 404987 w 963860"/>
                <a:gd name="connsiteY0" fmla="*/ 33957 h 1404357"/>
                <a:gd name="connsiteX1" fmla="*/ 888604 w 963860"/>
                <a:gd name="connsiteY1" fmla="*/ 138578 h 1404357"/>
                <a:gd name="connsiteX2" fmla="*/ 963860 w 963860"/>
                <a:gd name="connsiteY2" fmla="*/ 528308 h 1404357"/>
                <a:gd name="connsiteX3" fmla="*/ 933257 w 963860"/>
                <a:gd name="connsiteY3" fmla="*/ 933480 h 1404357"/>
                <a:gd name="connsiteX4" fmla="*/ 847912 w 963860"/>
                <a:gd name="connsiteY4" fmla="*/ 1145455 h 1404357"/>
                <a:gd name="connsiteX5" fmla="*/ 639642 w 963860"/>
                <a:gd name="connsiteY5" fmla="*/ 1231928 h 1404357"/>
                <a:gd name="connsiteX6" fmla="*/ 506726 w 963860"/>
                <a:gd name="connsiteY6" fmla="*/ 1235768 h 1404357"/>
                <a:gd name="connsiteX7" fmla="*/ 515815 w 963860"/>
                <a:gd name="connsiteY7" fmla="*/ 1115317 h 1404357"/>
                <a:gd name="connsiteX8" fmla="*/ 855974 w 963860"/>
                <a:gd name="connsiteY8" fmla="*/ 541943 h 1404357"/>
                <a:gd name="connsiteX9" fmla="*/ 483655 w 963860"/>
                <a:gd name="connsiteY9" fmla="*/ 246172 h 1404357"/>
                <a:gd name="connsiteX10" fmla="*/ 131697 w 963860"/>
                <a:gd name="connsiteY10" fmla="*/ 577372 h 1404357"/>
                <a:gd name="connsiteX11" fmla="*/ 375917 w 963860"/>
                <a:gd name="connsiteY11" fmla="*/ 1121545 h 1404357"/>
                <a:gd name="connsiteX12" fmla="*/ 375917 w 963860"/>
                <a:gd name="connsiteY12" fmla="*/ 1330036 h 1404357"/>
                <a:gd name="connsiteX13" fmla="*/ 182269 w 963860"/>
                <a:gd name="connsiteY13" fmla="*/ 1387297 h 1404357"/>
                <a:gd name="connsiteX14" fmla="*/ 21909 w 963860"/>
                <a:gd name="connsiteY14" fmla="*/ 1404357 h 1404357"/>
                <a:gd name="connsiteX15" fmla="*/ 74678 w 963860"/>
                <a:gd name="connsiteY15" fmla="*/ 1285750 h 1404357"/>
                <a:gd name="connsiteX16" fmla="*/ 0 w 963860"/>
                <a:gd name="connsiteY16" fmla="*/ 342299 h 1404357"/>
                <a:gd name="connsiteX17" fmla="*/ 90521 w 963860"/>
                <a:gd name="connsiteY17" fmla="*/ 283046 h 1404357"/>
                <a:gd name="connsiteX18" fmla="*/ 404987 w 963860"/>
                <a:gd name="connsiteY18" fmla="*/ 33957 h 1404357"/>
                <a:gd name="connsiteX0" fmla="*/ 466089 w 1024962"/>
                <a:gd name="connsiteY0" fmla="*/ 33957 h 1404357"/>
                <a:gd name="connsiteX1" fmla="*/ 949706 w 1024962"/>
                <a:gd name="connsiteY1" fmla="*/ 138578 h 1404357"/>
                <a:gd name="connsiteX2" fmla="*/ 1024962 w 1024962"/>
                <a:gd name="connsiteY2" fmla="*/ 528308 h 1404357"/>
                <a:gd name="connsiteX3" fmla="*/ 994359 w 1024962"/>
                <a:gd name="connsiteY3" fmla="*/ 933480 h 1404357"/>
                <a:gd name="connsiteX4" fmla="*/ 909014 w 1024962"/>
                <a:gd name="connsiteY4" fmla="*/ 1145455 h 1404357"/>
                <a:gd name="connsiteX5" fmla="*/ 700744 w 1024962"/>
                <a:gd name="connsiteY5" fmla="*/ 1231928 h 1404357"/>
                <a:gd name="connsiteX6" fmla="*/ 567828 w 1024962"/>
                <a:gd name="connsiteY6" fmla="*/ 1235768 h 1404357"/>
                <a:gd name="connsiteX7" fmla="*/ 576917 w 1024962"/>
                <a:gd name="connsiteY7" fmla="*/ 1115317 h 1404357"/>
                <a:gd name="connsiteX8" fmla="*/ 917076 w 1024962"/>
                <a:gd name="connsiteY8" fmla="*/ 541943 h 1404357"/>
                <a:gd name="connsiteX9" fmla="*/ 544757 w 1024962"/>
                <a:gd name="connsiteY9" fmla="*/ 246172 h 1404357"/>
                <a:gd name="connsiteX10" fmla="*/ 192799 w 1024962"/>
                <a:gd name="connsiteY10" fmla="*/ 577372 h 1404357"/>
                <a:gd name="connsiteX11" fmla="*/ 437019 w 1024962"/>
                <a:gd name="connsiteY11" fmla="*/ 1121545 h 1404357"/>
                <a:gd name="connsiteX12" fmla="*/ 437019 w 1024962"/>
                <a:gd name="connsiteY12" fmla="*/ 1330036 h 1404357"/>
                <a:gd name="connsiteX13" fmla="*/ 243371 w 1024962"/>
                <a:gd name="connsiteY13" fmla="*/ 1387297 h 1404357"/>
                <a:gd name="connsiteX14" fmla="*/ 83011 w 1024962"/>
                <a:gd name="connsiteY14" fmla="*/ 1404357 h 1404357"/>
                <a:gd name="connsiteX15" fmla="*/ 0 w 1024962"/>
                <a:gd name="connsiteY15" fmla="*/ 1002309 h 1404357"/>
                <a:gd name="connsiteX16" fmla="*/ 61102 w 1024962"/>
                <a:gd name="connsiteY16" fmla="*/ 342299 h 1404357"/>
                <a:gd name="connsiteX17" fmla="*/ 151623 w 1024962"/>
                <a:gd name="connsiteY17" fmla="*/ 283046 h 1404357"/>
                <a:gd name="connsiteX18" fmla="*/ 466089 w 1024962"/>
                <a:gd name="connsiteY18" fmla="*/ 33957 h 1404357"/>
                <a:gd name="connsiteX0" fmla="*/ 466089 w 1024962"/>
                <a:gd name="connsiteY0" fmla="*/ 33957 h 1387296"/>
                <a:gd name="connsiteX1" fmla="*/ 949706 w 1024962"/>
                <a:gd name="connsiteY1" fmla="*/ 138578 h 1387296"/>
                <a:gd name="connsiteX2" fmla="*/ 1024962 w 1024962"/>
                <a:gd name="connsiteY2" fmla="*/ 528308 h 1387296"/>
                <a:gd name="connsiteX3" fmla="*/ 994359 w 1024962"/>
                <a:gd name="connsiteY3" fmla="*/ 933480 h 1387296"/>
                <a:gd name="connsiteX4" fmla="*/ 909014 w 1024962"/>
                <a:gd name="connsiteY4" fmla="*/ 1145455 h 1387296"/>
                <a:gd name="connsiteX5" fmla="*/ 700744 w 1024962"/>
                <a:gd name="connsiteY5" fmla="*/ 1231928 h 1387296"/>
                <a:gd name="connsiteX6" fmla="*/ 567828 w 1024962"/>
                <a:gd name="connsiteY6" fmla="*/ 1235768 h 1387296"/>
                <a:gd name="connsiteX7" fmla="*/ 576917 w 1024962"/>
                <a:gd name="connsiteY7" fmla="*/ 1115317 h 1387296"/>
                <a:gd name="connsiteX8" fmla="*/ 917076 w 1024962"/>
                <a:gd name="connsiteY8" fmla="*/ 541943 h 1387296"/>
                <a:gd name="connsiteX9" fmla="*/ 544757 w 1024962"/>
                <a:gd name="connsiteY9" fmla="*/ 246172 h 1387296"/>
                <a:gd name="connsiteX10" fmla="*/ 192799 w 1024962"/>
                <a:gd name="connsiteY10" fmla="*/ 577372 h 1387296"/>
                <a:gd name="connsiteX11" fmla="*/ 437019 w 1024962"/>
                <a:gd name="connsiteY11" fmla="*/ 1121545 h 1387296"/>
                <a:gd name="connsiteX12" fmla="*/ 437019 w 1024962"/>
                <a:gd name="connsiteY12" fmla="*/ 1330036 h 1387296"/>
                <a:gd name="connsiteX13" fmla="*/ 243371 w 1024962"/>
                <a:gd name="connsiteY13" fmla="*/ 1387297 h 1387296"/>
                <a:gd name="connsiteX14" fmla="*/ 116957 w 1024962"/>
                <a:gd name="connsiteY14" fmla="*/ 1191774 h 1387296"/>
                <a:gd name="connsiteX15" fmla="*/ 0 w 1024962"/>
                <a:gd name="connsiteY15" fmla="*/ 1002309 h 1387296"/>
                <a:gd name="connsiteX16" fmla="*/ 61102 w 1024962"/>
                <a:gd name="connsiteY16" fmla="*/ 342299 h 1387296"/>
                <a:gd name="connsiteX17" fmla="*/ 151623 w 1024962"/>
                <a:gd name="connsiteY17" fmla="*/ 283046 h 1387296"/>
                <a:gd name="connsiteX18" fmla="*/ 466089 w 1024962"/>
                <a:gd name="connsiteY18" fmla="*/ 33957 h 1387296"/>
                <a:gd name="connsiteX0" fmla="*/ 466089 w 1024962"/>
                <a:gd name="connsiteY0" fmla="*/ 33957 h 1331528"/>
                <a:gd name="connsiteX1" fmla="*/ 949706 w 1024962"/>
                <a:gd name="connsiteY1" fmla="*/ 138578 h 1331528"/>
                <a:gd name="connsiteX2" fmla="*/ 1024962 w 1024962"/>
                <a:gd name="connsiteY2" fmla="*/ 528308 h 1331528"/>
                <a:gd name="connsiteX3" fmla="*/ 994359 w 1024962"/>
                <a:gd name="connsiteY3" fmla="*/ 933480 h 1331528"/>
                <a:gd name="connsiteX4" fmla="*/ 909014 w 1024962"/>
                <a:gd name="connsiteY4" fmla="*/ 1145455 h 1331528"/>
                <a:gd name="connsiteX5" fmla="*/ 700744 w 1024962"/>
                <a:gd name="connsiteY5" fmla="*/ 1231928 h 1331528"/>
                <a:gd name="connsiteX6" fmla="*/ 567828 w 1024962"/>
                <a:gd name="connsiteY6" fmla="*/ 1235768 h 1331528"/>
                <a:gd name="connsiteX7" fmla="*/ 576917 w 1024962"/>
                <a:gd name="connsiteY7" fmla="*/ 1115317 h 1331528"/>
                <a:gd name="connsiteX8" fmla="*/ 917076 w 1024962"/>
                <a:gd name="connsiteY8" fmla="*/ 541943 h 1331528"/>
                <a:gd name="connsiteX9" fmla="*/ 544757 w 1024962"/>
                <a:gd name="connsiteY9" fmla="*/ 246172 h 1331528"/>
                <a:gd name="connsiteX10" fmla="*/ 192799 w 1024962"/>
                <a:gd name="connsiteY10" fmla="*/ 577372 h 1331528"/>
                <a:gd name="connsiteX11" fmla="*/ 437019 w 1024962"/>
                <a:gd name="connsiteY11" fmla="*/ 1121545 h 1331528"/>
                <a:gd name="connsiteX12" fmla="*/ 437019 w 1024962"/>
                <a:gd name="connsiteY12" fmla="*/ 1330036 h 1331528"/>
                <a:gd name="connsiteX13" fmla="*/ 277316 w 1024962"/>
                <a:gd name="connsiteY13" fmla="*/ 1245576 h 1331528"/>
                <a:gd name="connsiteX14" fmla="*/ 116957 w 1024962"/>
                <a:gd name="connsiteY14" fmla="*/ 1191774 h 1331528"/>
                <a:gd name="connsiteX15" fmla="*/ 0 w 1024962"/>
                <a:gd name="connsiteY15" fmla="*/ 1002309 h 1331528"/>
                <a:gd name="connsiteX16" fmla="*/ 61102 w 1024962"/>
                <a:gd name="connsiteY16" fmla="*/ 342299 h 1331528"/>
                <a:gd name="connsiteX17" fmla="*/ 151623 w 1024962"/>
                <a:gd name="connsiteY17" fmla="*/ 283046 h 1331528"/>
                <a:gd name="connsiteX18" fmla="*/ 466089 w 1024962"/>
                <a:gd name="connsiteY18" fmla="*/ 33957 h 1331528"/>
                <a:gd name="connsiteX0" fmla="*/ 466089 w 1024962"/>
                <a:gd name="connsiteY0" fmla="*/ 33957 h 1331528"/>
                <a:gd name="connsiteX1" fmla="*/ 949706 w 1024962"/>
                <a:gd name="connsiteY1" fmla="*/ 138578 h 1331528"/>
                <a:gd name="connsiteX2" fmla="*/ 1024962 w 1024962"/>
                <a:gd name="connsiteY2" fmla="*/ 528308 h 1331528"/>
                <a:gd name="connsiteX3" fmla="*/ 994359 w 1024962"/>
                <a:gd name="connsiteY3" fmla="*/ 933480 h 1331528"/>
                <a:gd name="connsiteX4" fmla="*/ 909014 w 1024962"/>
                <a:gd name="connsiteY4" fmla="*/ 1145455 h 1331528"/>
                <a:gd name="connsiteX5" fmla="*/ 700744 w 1024962"/>
                <a:gd name="connsiteY5" fmla="*/ 1231928 h 1331528"/>
                <a:gd name="connsiteX6" fmla="*/ 567828 w 1024962"/>
                <a:gd name="connsiteY6" fmla="*/ 1235768 h 1331528"/>
                <a:gd name="connsiteX7" fmla="*/ 576917 w 1024962"/>
                <a:gd name="connsiteY7" fmla="*/ 1115317 h 1331528"/>
                <a:gd name="connsiteX8" fmla="*/ 917076 w 1024962"/>
                <a:gd name="connsiteY8" fmla="*/ 541943 h 1331528"/>
                <a:gd name="connsiteX9" fmla="*/ 544757 w 1024962"/>
                <a:gd name="connsiteY9" fmla="*/ 246172 h 1331528"/>
                <a:gd name="connsiteX10" fmla="*/ 192799 w 1024962"/>
                <a:gd name="connsiteY10" fmla="*/ 577372 h 1331528"/>
                <a:gd name="connsiteX11" fmla="*/ 437019 w 1024962"/>
                <a:gd name="connsiteY11" fmla="*/ 1121545 h 1331528"/>
                <a:gd name="connsiteX12" fmla="*/ 437019 w 1024962"/>
                <a:gd name="connsiteY12" fmla="*/ 1330036 h 1331528"/>
                <a:gd name="connsiteX13" fmla="*/ 277316 w 1024962"/>
                <a:gd name="connsiteY13" fmla="*/ 1245576 h 1331528"/>
                <a:gd name="connsiteX14" fmla="*/ 116957 w 1024962"/>
                <a:gd name="connsiteY14" fmla="*/ 1191774 h 1331528"/>
                <a:gd name="connsiteX15" fmla="*/ 0 w 1024962"/>
                <a:gd name="connsiteY15" fmla="*/ 1002309 h 1331528"/>
                <a:gd name="connsiteX16" fmla="*/ 61102 w 1024962"/>
                <a:gd name="connsiteY16" fmla="*/ 439732 h 1331528"/>
                <a:gd name="connsiteX17" fmla="*/ 151623 w 1024962"/>
                <a:gd name="connsiteY17" fmla="*/ 283046 h 1331528"/>
                <a:gd name="connsiteX18" fmla="*/ 466089 w 1024962"/>
                <a:gd name="connsiteY18" fmla="*/ 33957 h 1331528"/>
                <a:gd name="connsiteX0" fmla="*/ 466089 w 1024962"/>
                <a:gd name="connsiteY0" fmla="*/ 12808 h 1310379"/>
                <a:gd name="connsiteX1" fmla="*/ 949706 w 1024962"/>
                <a:gd name="connsiteY1" fmla="*/ 117429 h 1310379"/>
                <a:gd name="connsiteX2" fmla="*/ 1024962 w 1024962"/>
                <a:gd name="connsiteY2" fmla="*/ 507159 h 1310379"/>
                <a:gd name="connsiteX3" fmla="*/ 994359 w 1024962"/>
                <a:gd name="connsiteY3" fmla="*/ 912331 h 1310379"/>
                <a:gd name="connsiteX4" fmla="*/ 909014 w 1024962"/>
                <a:gd name="connsiteY4" fmla="*/ 1124306 h 1310379"/>
                <a:gd name="connsiteX5" fmla="*/ 700744 w 1024962"/>
                <a:gd name="connsiteY5" fmla="*/ 1210779 h 1310379"/>
                <a:gd name="connsiteX6" fmla="*/ 567828 w 1024962"/>
                <a:gd name="connsiteY6" fmla="*/ 1214619 h 1310379"/>
                <a:gd name="connsiteX7" fmla="*/ 576917 w 1024962"/>
                <a:gd name="connsiteY7" fmla="*/ 1094168 h 1310379"/>
                <a:gd name="connsiteX8" fmla="*/ 917076 w 1024962"/>
                <a:gd name="connsiteY8" fmla="*/ 520794 h 1310379"/>
                <a:gd name="connsiteX9" fmla="*/ 544757 w 1024962"/>
                <a:gd name="connsiteY9" fmla="*/ 225023 h 1310379"/>
                <a:gd name="connsiteX10" fmla="*/ 192799 w 1024962"/>
                <a:gd name="connsiteY10" fmla="*/ 556223 h 1310379"/>
                <a:gd name="connsiteX11" fmla="*/ 437019 w 1024962"/>
                <a:gd name="connsiteY11" fmla="*/ 1100396 h 1310379"/>
                <a:gd name="connsiteX12" fmla="*/ 437019 w 1024962"/>
                <a:gd name="connsiteY12" fmla="*/ 1308887 h 1310379"/>
                <a:gd name="connsiteX13" fmla="*/ 277316 w 1024962"/>
                <a:gd name="connsiteY13" fmla="*/ 1224427 h 1310379"/>
                <a:gd name="connsiteX14" fmla="*/ 116957 w 1024962"/>
                <a:gd name="connsiteY14" fmla="*/ 1170625 h 1310379"/>
                <a:gd name="connsiteX15" fmla="*/ 0 w 1024962"/>
                <a:gd name="connsiteY15" fmla="*/ 981160 h 1310379"/>
                <a:gd name="connsiteX16" fmla="*/ 61102 w 1024962"/>
                <a:gd name="connsiteY16" fmla="*/ 418583 h 1310379"/>
                <a:gd name="connsiteX17" fmla="*/ 199146 w 1024962"/>
                <a:gd name="connsiteY17" fmla="*/ 350469 h 1310379"/>
                <a:gd name="connsiteX18" fmla="*/ 466089 w 1024962"/>
                <a:gd name="connsiteY18" fmla="*/ 12808 h 1310379"/>
                <a:gd name="connsiteX0" fmla="*/ 466089 w 1024962"/>
                <a:gd name="connsiteY0" fmla="*/ 12808 h 1310379"/>
                <a:gd name="connsiteX1" fmla="*/ 949706 w 1024962"/>
                <a:gd name="connsiteY1" fmla="*/ 117429 h 1310379"/>
                <a:gd name="connsiteX2" fmla="*/ 1024962 w 1024962"/>
                <a:gd name="connsiteY2" fmla="*/ 507159 h 1310379"/>
                <a:gd name="connsiteX3" fmla="*/ 994359 w 1024962"/>
                <a:gd name="connsiteY3" fmla="*/ 912331 h 1310379"/>
                <a:gd name="connsiteX4" fmla="*/ 909014 w 1024962"/>
                <a:gd name="connsiteY4" fmla="*/ 1124306 h 1310379"/>
                <a:gd name="connsiteX5" fmla="*/ 700744 w 1024962"/>
                <a:gd name="connsiteY5" fmla="*/ 1210779 h 1310379"/>
                <a:gd name="connsiteX6" fmla="*/ 567828 w 1024962"/>
                <a:gd name="connsiteY6" fmla="*/ 1214619 h 1310379"/>
                <a:gd name="connsiteX7" fmla="*/ 576917 w 1024962"/>
                <a:gd name="connsiteY7" fmla="*/ 1094168 h 1310379"/>
                <a:gd name="connsiteX8" fmla="*/ 917076 w 1024962"/>
                <a:gd name="connsiteY8" fmla="*/ 520794 h 1310379"/>
                <a:gd name="connsiteX9" fmla="*/ 544757 w 1024962"/>
                <a:gd name="connsiteY9" fmla="*/ 225023 h 1310379"/>
                <a:gd name="connsiteX10" fmla="*/ 192799 w 1024962"/>
                <a:gd name="connsiteY10" fmla="*/ 556223 h 1310379"/>
                <a:gd name="connsiteX11" fmla="*/ 437019 w 1024962"/>
                <a:gd name="connsiteY11" fmla="*/ 1100396 h 1310379"/>
                <a:gd name="connsiteX12" fmla="*/ 437019 w 1024962"/>
                <a:gd name="connsiteY12" fmla="*/ 1308887 h 1310379"/>
                <a:gd name="connsiteX13" fmla="*/ 277316 w 1024962"/>
                <a:gd name="connsiteY13" fmla="*/ 1224427 h 1310379"/>
                <a:gd name="connsiteX14" fmla="*/ 116957 w 1024962"/>
                <a:gd name="connsiteY14" fmla="*/ 1170625 h 1310379"/>
                <a:gd name="connsiteX15" fmla="*/ 0 w 1024962"/>
                <a:gd name="connsiteY15" fmla="*/ 981160 h 1310379"/>
                <a:gd name="connsiteX16" fmla="*/ 61102 w 1024962"/>
                <a:gd name="connsiteY16" fmla="*/ 418583 h 1310379"/>
                <a:gd name="connsiteX17" fmla="*/ 199146 w 1024962"/>
                <a:gd name="connsiteY17" fmla="*/ 350469 h 1310379"/>
                <a:gd name="connsiteX18" fmla="*/ 466089 w 1024962"/>
                <a:gd name="connsiteY18" fmla="*/ 12808 h 1310379"/>
                <a:gd name="connsiteX0" fmla="*/ 438934 w 1024962"/>
                <a:gd name="connsiteY0" fmla="*/ 8739 h 1350600"/>
                <a:gd name="connsiteX1" fmla="*/ 949706 w 1024962"/>
                <a:gd name="connsiteY1" fmla="*/ 157650 h 1350600"/>
                <a:gd name="connsiteX2" fmla="*/ 1024962 w 1024962"/>
                <a:gd name="connsiteY2" fmla="*/ 547380 h 1350600"/>
                <a:gd name="connsiteX3" fmla="*/ 994359 w 1024962"/>
                <a:gd name="connsiteY3" fmla="*/ 952552 h 1350600"/>
                <a:gd name="connsiteX4" fmla="*/ 909014 w 1024962"/>
                <a:gd name="connsiteY4" fmla="*/ 1164527 h 1350600"/>
                <a:gd name="connsiteX5" fmla="*/ 700744 w 1024962"/>
                <a:gd name="connsiteY5" fmla="*/ 1251000 h 1350600"/>
                <a:gd name="connsiteX6" fmla="*/ 567828 w 1024962"/>
                <a:gd name="connsiteY6" fmla="*/ 1254840 h 1350600"/>
                <a:gd name="connsiteX7" fmla="*/ 576917 w 1024962"/>
                <a:gd name="connsiteY7" fmla="*/ 1134389 h 1350600"/>
                <a:gd name="connsiteX8" fmla="*/ 917076 w 1024962"/>
                <a:gd name="connsiteY8" fmla="*/ 561015 h 1350600"/>
                <a:gd name="connsiteX9" fmla="*/ 544757 w 1024962"/>
                <a:gd name="connsiteY9" fmla="*/ 265244 h 1350600"/>
                <a:gd name="connsiteX10" fmla="*/ 192799 w 1024962"/>
                <a:gd name="connsiteY10" fmla="*/ 596444 h 1350600"/>
                <a:gd name="connsiteX11" fmla="*/ 437019 w 1024962"/>
                <a:gd name="connsiteY11" fmla="*/ 1140617 h 1350600"/>
                <a:gd name="connsiteX12" fmla="*/ 437019 w 1024962"/>
                <a:gd name="connsiteY12" fmla="*/ 1349108 h 1350600"/>
                <a:gd name="connsiteX13" fmla="*/ 277316 w 1024962"/>
                <a:gd name="connsiteY13" fmla="*/ 1264648 h 1350600"/>
                <a:gd name="connsiteX14" fmla="*/ 116957 w 1024962"/>
                <a:gd name="connsiteY14" fmla="*/ 1210846 h 1350600"/>
                <a:gd name="connsiteX15" fmla="*/ 0 w 1024962"/>
                <a:gd name="connsiteY15" fmla="*/ 1021381 h 1350600"/>
                <a:gd name="connsiteX16" fmla="*/ 61102 w 1024962"/>
                <a:gd name="connsiteY16" fmla="*/ 458804 h 1350600"/>
                <a:gd name="connsiteX17" fmla="*/ 199146 w 1024962"/>
                <a:gd name="connsiteY17" fmla="*/ 390690 h 1350600"/>
                <a:gd name="connsiteX18" fmla="*/ 438934 w 1024962"/>
                <a:gd name="connsiteY18" fmla="*/ 8739 h 1350600"/>
                <a:gd name="connsiteX0" fmla="*/ 438934 w 1024962"/>
                <a:gd name="connsiteY0" fmla="*/ 66 h 1341927"/>
                <a:gd name="connsiteX1" fmla="*/ 949706 w 1024962"/>
                <a:gd name="connsiteY1" fmla="*/ 148977 h 1341927"/>
                <a:gd name="connsiteX2" fmla="*/ 1024962 w 1024962"/>
                <a:gd name="connsiteY2" fmla="*/ 538707 h 1341927"/>
                <a:gd name="connsiteX3" fmla="*/ 994359 w 1024962"/>
                <a:gd name="connsiteY3" fmla="*/ 943879 h 1341927"/>
                <a:gd name="connsiteX4" fmla="*/ 909014 w 1024962"/>
                <a:gd name="connsiteY4" fmla="*/ 1155854 h 1341927"/>
                <a:gd name="connsiteX5" fmla="*/ 700744 w 1024962"/>
                <a:gd name="connsiteY5" fmla="*/ 1242327 h 1341927"/>
                <a:gd name="connsiteX6" fmla="*/ 567828 w 1024962"/>
                <a:gd name="connsiteY6" fmla="*/ 1246167 h 1341927"/>
                <a:gd name="connsiteX7" fmla="*/ 576917 w 1024962"/>
                <a:gd name="connsiteY7" fmla="*/ 1125716 h 1341927"/>
                <a:gd name="connsiteX8" fmla="*/ 917076 w 1024962"/>
                <a:gd name="connsiteY8" fmla="*/ 552342 h 1341927"/>
                <a:gd name="connsiteX9" fmla="*/ 544757 w 1024962"/>
                <a:gd name="connsiteY9" fmla="*/ 256571 h 1341927"/>
                <a:gd name="connsiteX10" fmla="*/ 192799 w 1024962"/>
                <a:gd name="connsiteY10" fmla="*/ 587771 h 1341927"/>
                <a:gd name="connsiteX11" fmla="*/ 437019 w 1024962"/>
                <a:gd name="connsiteY11" fmla="*/ 1131944 h 1341927"/>
                <a:gd name="connsiteX12" fmla="*/ 437019 w 1024962"/>
                <a:gd name="connsiteY12" fmla="*/ 1340435 h 1341927"/>
                <a:gd name="connsiteX13" fmla="*/ 277316 w 1024962"/>
                <a:gd name="connsiteY13" fmla="*/ 1255975 h 1341927"/>
                <a:gd name="connsiteX14" fmla="*/ 116957 w 1024962"/>
                <a:gd name="connsiteY14" fmla="*/ 1202173 h 1341927"/>
                <a:gd name="connsiteX15" fmla="*/ 0 w 1024962"/>
                <a:gd name="connsiteY15" fmla="*/ 1012708 h 1341927"/>
                <a:gd name="connsiteX16" fmla="*/ 61102 w 1024962"/>
                <a:gd name="connsiteY16" fmla="*/ 450131 h 1341927"/>
                <a:gd name="connsiteX17" fmla="*/ 199146 w 1024962"/>
                <a:gd name="connsiteY17" fmla="*/ 382017 h 1341927"/>
                <a:gd name="connsiteX18" fmla="*/ 438934 w 1024962"/>
                <a:gd name="connsiteY18" fmla="*/ 66 h 1341927"/>
                <a:gd name="connsiteX0" fmla="*/ 438934 w 1024962"/>
                <a:gd name="connsiteY0" fmla="*/ 8739 h 1350600"/>
                <a:gd name="connsiteX1" fmla="*/ 949706 w 1024962"/>
                <a:gd name="connsiteY1" fmla="*/ 157650 h 1350600"/>
                <a:gd name="connsiteX2" fmla="*/ 1024962 w 1024962"/>
                <a:gd name="connsiteY2" fmla="*/ 547380 h 1350600"/>
                <a:gd name="connsiteX3" fmla="*/ 994359 w 1024962"/>
                <a:gd name="connsiteY3" fmla="*/ 952552 h 1350600"/>
                <a:gd name="connsiteX4" fmla="*/ 909014 w 1024962"/>
                <a:gd name="connsiteY4" fmla="*/ 1164527 h 1350600"/>
                <a:gd name="connsiteX5" fmla="*/ 700744 w 1024962"/>
                <a:gd name="connsiteY5" fmla="*/ 1251000 h 1350600"/>
                <a:gd name="connsiteX6" fmla="*/ 567828 w 1024962"/>
                <a:gd name="connsiteY6" fmla="*/ 1254840 h 1350600"/>
                <a:gd name="connsiteX7" fmla="*/ 576917 w 1024962"/>
                <a:gd name="connsiteY7" fmla="*/ 1134389 h 1350600"/>
                <a:gd name="connsiteX8" fmla="*/ 917076 w 1024962"/>
                <a:gd name="connsiteY8" fmla="*/ 561015 h 1350600"/>
                <a:gd name="connsiteX9" fmla="*/ 544757 w 1024962"/>
                <a:gd name="connsiteY9" fmla="*/ 265244 h 1350600"/>
                <a:gd name="connsiteX10" fmla="*/ 192799 w 1024962"/>
                <a:gd name="connsiteY10" fmla="*/ 596444 h 1350600"/>
                <a:gd name="connsiteX11" fmla="*/ 437019 w 1024962"/>
                <a:gd name="connsiteY11" fmla="*/ 1140617 h 1350600"/>
                <a:gd name="connsiteX12" fmla="*/ 437019 w 1024962"/>
                <a:gd name="connsiteY12" fmla="*/ 1349108 h 1350600"/>
                <a:gd name="connsiteX13" fmla="*/ 277316 w 1024962"/>
                <a:gd name="connsiteY13" fmla="*/ 1264648 h 1350600"/>
                <a:gd name="connsiteX14" fmla="*/ 116957 w 1024962"/>
                <a:gd name="connsiteY14" fmla="*/ 1210846 h 1350600"/>
                <a:gd name="connsiteX15" fmla="*/ 0 w 1024962"/>
                <a:gd name="connsiteY15" fmla="*/ 1021381 h 1350600"/>
                <a:gd name="connsiteX16" fmla="*/ 61102 w 1024962"/>
                <a:gd name="connsiteY16" fmla="*/ 458804 h 1350600"/>
                <a:gd name="connsiteX17" fmla="*/ 199146 w 1024962"/>
                <a:gd name="connsiteY17" fmla="*/ 390690 h 1350600"/>
                <a:gd name="connsiteX18" fmla="*/ 438934 w 1024962"/>
                <a:gd name="connsiteY18" fmla="*/ 8739 h 1350600"/>
                <a:gd name="connsiteX0" fmla="*/ 438934 w 1024962"/>
                <a:gd name="connsiteY0" fmla="*/ 8739 h 1350600"/>
                <a:gd name="connsiteX1" fmla="*/ 949706 w 1024962"/>
                <a:gd name="connsiteY1" fmla="*/ 157650 h 1350600"/>
                <a:gd name="connsiteX2" fmla="*/ 1024962 w 1024962"/>
                <a:gd name="connsiteY2" fmla="*/ 547380 h 1350600"/>
                <a:gd name="connsiteX3" fmla="*/ 994359 w 1024962"/>
                <a:gd name="connsiteY3" fmla="*/ 952552 h 1350600"/>
                <a:gd name="connsiteX4" fmla="*/ 909014 w 1024962"/>
                <a:gd name="connsiteY4" fmla="*/ 1164527 h 1350600"/>
                <a:gd name="connsiteX5" fmla="*/ 700744 w 1024962"/>
                <a:gd name="connsiteY5" fmla="*/ 1251000 h 1350600"/>
                <a:gd name="connsiteX6" fmla="*/ 567828 w 1024962"/>
                <a:gd name="connsiteY6" fmla="*/ 1254840 h 1350600"/>
                <a:gd name="connsiteX7" fmla="*/ 576917 w 1024962"/>
                <a:gd name="connsiteY7" fmla="*/ 1134389 h 1350600"/>
                <a:gd name="connsiteX8" fmla="*/ 917076 w 1024962"/>
                <a:gd name="connsiteY8" fmla="*/ 561015 h 1350600"/>
                <a:gd name="connsiteX9" fmla="*/ 544757 w 1024962"/>
                <a:gd name="connsiteY9" fmla="*/ 265244 h 1350600"/>
                <a:gd name="connsiteX10" fmla="*/ 192799 w 1024962"/>
                <a:gd name="connsiteY10" fmla="*/ 596444 h 1350600"/>
                <a:gd name="connsiteX11" fmla="*/ 437019 w 1024962"/>
                <a:gd name="connsiteY11" fmla="*/ 1140617 h 1350600"/>
                <a:gd name="connsiteX12" fmla="*/ 437019 w 1024962"/>
                <a:gd name="connsiteY12" fmla="*/ 1349108 h 1350600"/>
                <a:gd name="connsiteX13" fmla="*/ 277316 w 1024962"/>
                <a:gd name="connsiteY13" fmla="*/ 1264648 h 1350600"/>
                <a:gd name="connsiteX14" fmla="*/ 116957 w 1024962"/>
                <a:gd name="connsiteY14" fmla="*/ 1210846 h 1350600"/>
                <a:gd name="connsiteX15" fmla="*/ 0 w 1024962"/>
                <a:gd name="connsiteY15" fmla="*/ 1021381 h 1350600"/>
                <a:gd name="connsiteX16" fmla="*/ 61102 w 1024962"/>
                <a:gd name="connsiteY16" fmla="*/ 458804 h 1350600"/>
                <a:gd name="connsiteX17" fmla="*/ 199146 w 1024962"/>
                <a:gd name="connsiteY17" fmla="*/ 390690 h 1350600"/>
                <a:gd name="connsiteX18" fmla="*/ 438934 w 1024962"/>
                <a:gd name="connsiteY18" fmla="*/ 8739 h 1350600"/>
                <a:gd name="connsiteX0" fmla="*/ 509048 w 1095076"/>
                <a:gd name="connsiteY0" fmla="*/ 7773 h 1349634"/>
                <a:gd name="connsiteX1" fmla="*/ 1019820 w 1095076"/>
                <a:gd name="connsiteY1" fmla="*/ 156684 h 1349634"/>
                <a:gd name="connsiteX2" fmla="*/ 1095076 w 1095076"/>
                <a:gd name="connsiteY2" fmla="*/ 546414 h 1349634"/>
                <a:gd name="connsiteX3" fmla="*/ 1064473 w 1095076"/>
                <a:gd name="connsiteY3" fmla="*/ 951586 h 1349634"/>
                <a:gd name="connsiteX4" fmla="*/ 979128 w 1095076"/>
                <a:gd name="connsiteY4" fmla="*/ 1163561 h 1349634"/>
                <a:gd name="connsiteX5" fmla="*/ 770858 w 1095076"/>
                <a:gd name="connsiteY5" fmla="*/ 1250034 h 1349634"/>
                <a:gd name="connsiteX6" fmla="*/ 637942 w 1095076"/>
                <a:gd name="connsiteY6" fmla="*/ 1253874 h 1349634"/>
                <a:gd name="connsiteX7" fmla="*/ 647031 w 1095076"/>
                <a:gd name="connsiteY7" fmla="*/ 1133423 h 1349634"/>
                <a:gd name="connsiteX8" fmla="*/ 987190 w 1095076"/>
                <a:gd name="connsiteY8" fmla="*/ 560049 h 1349634"/>
                <a:gd name="connsiteX9" fmla="*/ 614871 w 1095076"/>
                <a:gd name="connsiteY9" fmla="*/ 264278 h 1349634"/>
                <a:gd name="connsiteX10" fmla="*/ 262913 w 1095076"/>
                <a:gd name="connsiteY10" fmla="*/ 595478 h 1349634"/>
                <a:gd name="connsiteX11" fmla="*/ 507133 w 1095076"/>
                <a:gd name="connsiteY11" fmla="*/ 1139651 h 1349634"/>
                <a:gd name="connsiteX12" fmla="*/ 507133 w 1095076"/>
                <a:gd name="connsiteY12" fmla="*/ 1348142 h 1349634"/>
                <a:gd name="connsiteX13" fmla="*/ 347430 w 1095076"/>
                <a:gd name="connsiteY13" fmla="*/ 1263682 h 1349634"/>
                <a:gd name="connsiteX14" fmla="*/ 187071 w 1095076"/>
                <a:gd name="connsiteY14" fmla="*/ 1209880 h 1349634"/>
                <a:gd name="connsiteX15" fmla="*/ 70114 w 1095076"/>
                <a:gd name="connsiteY15" fmla="*/ 1020415 h 1349634"/>
                <a:gd name="connsiteX16" fmla="*/ 131216 w 1095076"/>
                <a:gd name="connsiteY16" fmla="*/ 457838 h 1349634"/>
                <a:gd name="connsiteX17" fmla="*/ 153846 w 1095076"/>
                <a:gd name="connsiteY17" fmla="*/ 372008 h 1349634"/>
                <a:gd name="connsiteX18" fmla="*/ 509048 w 1095076"/>
                <a:gd name="connsiteY18" fmla="*/ 7773 h 1349634"/>
                <a:gd name="connsiteX0" fmla="*/ 438934 w 1024962"/>
                <a:gd name="connsiteY0" fmla="*/ 7773 h 1349634"/>
                <a:gd name="connsiteX1" fmla="*/ 949706 w 1024962"/>
                <a:gd name="connsiteY1" fmla="*/ 156684 h 1349634"/>
                <a:gd name="connsiteX2" fmla="*/ 1024962 w 1024962"/>
                <a:gd name="connsiteY2" fmla="*/ 546414 h 1349634"/>
                <a:gd name="connsiteX3" fmla="*/ 994359 w 1024962"/>
                <a:gd name="connsiteY3" fmla="*/ 951586 h 1349634"/>
                <a:gd name="connsiteX4" fmla="*/ 909014 w 1024962"/>
                <a:gd name="connsiteY4" fmla="*/ 1163561 h 1349634"/>
                <a:gd name="connsiteX5" fmla="*/ 700744 w 1024962"/>
                <a:gd name="connsiteY5" fmla="*/ 1250034 h 1349634"/>
                <a:gd name="connsiteX6" fmla="*/ 567828 w 1024962"/>
                <a:gd name="connsiteY6" fmla="*/ 1253874 h 1349634"/>
                <a:gd name="connsiteX7" fmla="*/ 576917 w 1024962"/>
                <a:gd name="connsiteY7" fmla="*/ 1133423 h 1349634"/>
                <a:gd name="connsiteX8" fmla="*/ 917076 w 1024962"/>
                <a:gd name="connsiteY8" fmla="*/ 560049 h 1349634"/>
                <a:gd name="connsiteX9" fmla="*/ 544757 w 1024962"/>
                <a:gd name="connsiteY9" fmla="*/ 264278 h 1349634"/>
                <a:gd name="connsiteX10" fmla="*/ 192799 w 1024962"/>
                <a:gd name="connsiteY10" fmla="*/ 595478 h 1349634"/>
                <a:gd name="connsiteX11" fmla="*/ 437019 w 1024962"/>
                <a:gd name="connsiteY11" fmla="*/ 1139651 h 1349634"/>
                <a:gd name="connsiteX12" fmla="*/ 437019 w 1024962"/>
                <a:gd name="connsiteY12" fmla="*/ 1348142 h 1349634"/>
                <a:gd name="connsiteX13" fmla="*/ 277316 w 1024962"/>
                <a:gd name="connsiteY13" fmla="*/ 1263682 h 1349634"/>
                <a:gd name="connsiteX14" fmla="*/ 116957 w 1024962"/>
                <a:gd name="connsiteY14" fmla="*/ 1209880 h 1349634"/>
                <a:gd name="connsiteX15" fmla="*/ 0 w 1024962"/>
                <a:gd name="connsiteY15" fmla="*/ 1020415 h 1349634"/>
                <a:gd name="connsiteX16" fmla="*/ 61102 w 1024962"/>
                <a:gd name="connsiteY16" fmla="*/ 457838 h 1349634"/>
                <a:gd name="connsiteX17" fmla="*/ 83732 w 1024962"/>
                <a:gd name="connsiteY17" fmla="*/ 372008 h 1349634"/>
                <a:gd name="connsiteX18" fmla="*/ 438934 w 1024962"/>
                <a:gd name="connsiteY18" fmla="*/ 7773 h 1349634"/>
                <a:gd name="connsiteX0" fmla="*/ 438934 w 1024962"/>
                <a:gd name="connsiteY0" fmla="*/ 7773 h 1349634"/>
                <a:gd name="connsiteX1" fmla="*/ 949706 w 1024962"/>
                <a:gd name="connsiteY1" fmla="*/ 156684 h 1349634"/>
                <a:gd name="connsiteX2" fmla="*/ 1024962 w 1024962"/>
                <a:gd name="connsiteY2" fmla="*/ 546414 h 1349634"/>
                <a:gd name="connsiteX3" fmla="*/ 994359 w 1024962"/>
                <a:gd name="connsiteY3" fmla="*/ 951586 h 1349634"/>
                <a:gd name="connsiteX4" fmla="*/ 909014 w 1024962"/>
                <a:gd name="connsiteY4" fmla="*/ 1163561 h 1349634"/>
                <a:gd name="connsiteX5" fmla="*/ 700744 w 1024962"/>
                <a:gd name="connsiteY5" fmla="*/ 1250034 h 1349634"/>
                <a:gd name="connsiteX6" fmla="*/ 567828 w 1024962"/>
                <a:gd name="connsiteY6" fmla="*/ 1253874 h 1349634"/>
                <a:gd name="connsiteX7" fmla="*/ 576917 w 1024962"/>
                <a:gd name="connsiteY7" fmla="*/ 1133423 h 1349634"/>
                <a:gd name="connsiteX8" fmla="*/ 917076 w 1024962"/>
                <a:gd name="connsiteY8" fmla="*/ 560049 h 1349634"/>
                <a:gd name="connsiteX9" fmla="*/ 544757 w 1024962"/>
                <a:gd name="connsiteY9" fmla="*/ 264278 h 1349634"/>
                <a:gd name="connsiteX10" fmla="*/ 192799 w 1024962"/>
                <a:gd name="connsiteY10" fmla="*/ 595478 h 1349634"/>
                <a:gd name="connsiteX11" fmla="*/ 437019 w 1024962"/>
                <a:gd name="connsiteY11" fmla="*/ 1139651 h 1349634"/>
                <a:gd name="connsiteX12" fmla="*/ 437019 w 1024962"/>
                <a:gd name="connsiteY12" fmla="*/ 1348142 h 1349634"/>
                <a:gd name="connsiteX13" fmla="*/ 277316 w 1024962"/>
                <a:gd name="connsiteY13" fmla="*/ 1263682 h 1349634"/>
                <a:gd name="connsiteX14" fmla="*/ 116957 w 1024962"/>
                <a:gd name="connsiteY14" fmla="*/ 1209880 h 1349634"/>
                <a:gd name="connsiteX15" fmla="*/ 0 w 1024962"/>
                <a:gd name="connsiteY15" fmla="*/ 1020415 h 1349634"/>
                <a:gd name="connsiteX16" fmla="*/ 61102 w 1024962"/>
                <a:gd name="connsiteY16" fmla="*/ 457838 h 1349634"/>
                <a:gd name="connsiteX17" fmla="*/ 83732 w 1024962"/>
                <a:gd name="connsiteY17" fmla="*/ 372008 h 1349634"/>
                <a:gd name="connsiteX18" fmla="*/ 438934 w 1024962"/>
                <a:gd name="connsiteY18" fmla="*/ 7773 h 1349634"/>
                <a:gd name="connsiteX0" fmla="*/ 438934 w 1024962"/>
                <a:gd name="connsiteY0" fmla="*/ 8608 h 1350469"/>
                <a:gd name="connsiteX1" fmla="*/ 949706 w 1024962"/>
                <a:gd name="connsiteY1" fmla="*/ 157519 h 1350469"/>
                <a:gd name="connsiteX2" fmla="*/ 1024962 w 1024962"/>
                <a:gd name="connsiteY2" fmla="*/ 547249 h 1350469"/>
                <a:gd name="connsiteX3" fmla="*/ 994359 w 1024962"/>
                <a:gd name="connsiteY3" fmla="*/ 952421 h 1350469"/>
                <a:gd name="connsiteX4" fmla="*/ 909014 w 1024962"/>
                <a:gd name="connsiteY4" fmla="*/ 1164396 h 1350469"/>
                <a:gd name="connsiteX5" fmla="*/ 700744 w 1024962"/>
                <a:gd name="connsiteY5" fmla="*/ 1250869 h 1350469"/>
                <a:gd name="connsiteX6" fmla="*/ 567828 w 1024962"/>
                <a:gd name="connsiteY6" fmla="*/ 1254709 h 1350469"/>
                <a:gd name="connsiteX7" fmla="*/ 576917 w 1024962"/>
                <a:gd name="connsiteY7" fmla="*/ 1134258 h 1350469"/>
                <a:gd name="connsiteX8" fmla="*/ 917076 w 1024962"/>
                <a:gd name="connsiteY8" fmla="*/ 560884 h 1350469"/>
                <a:gd name="connsiteX9" fmla="*/ 544757 w 1024962"/>
                <a:gd name="connsiteY9" fmla="*/ 265113 h 1350469"/>
                <a:gd name="connsiteX10" fmla="*/ 192799 w 1024962"/>
                <a:gd name="connsiteY10" fmla="*/ 596313 h 1350469"/>
                <a:gd name="connsiteX11" fmla="*/ 437019 w 1024962"/>
                <a:gd name="connsiteY11" fmla="*/ 1140486 h 1350469"/>
                <a:gd name="connsiteX12" fmla="*/ 437019 w 1024962"/>
                <a:gd name="connsiteY12" fmla="*/ 1348977 h 1350469"/>
                <a:gd name="connsiteX13" fmla="*/ 277316 w 1024962"/>
                <a:gd name="connsiteY13" fmla="*/ 1264517 h 1350469"/>
                <a:gd name="connsiteX14" fmla="*/ 116957 w 1024962"/>
                <a:gd name="connsiteY14" fmla="*/ 1210715 h 1350469"/>
                <a:gd name="connsiteX15" fmla="*/ 0 w 1024962"/>
                <a:gd name="connsiteY15" fmla="*/ 1021250 h 1350469"/>
                <a:gd name="connsiteX16" fmla="*/ 61102 w 1024962"/>
                <a:gd name="connsiteY16" fmla="*/ 458673 h 1350469"/>
                <a:gd name="connsiteX17" fmla="*/ 83732 w 1024962"/>
                <a:gd name="connsiteY17" fmla="*/ 372843 h 1350469"/>
                <a:gd name="connsiteX18" fmla="*/ 438934 w 1024962"/>
                <a:gd name="connsiteY18" fmla="*/ 8608 h 135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4962" h="1350469">
                  <a:moveTo>
                    <a:pt x="438934" y="8608"/>
                  </a:moveTo>
                  <a:cubicBezTo>
                    <a:pt x="583263" y="-27279"/>
                    <a:pt x="870309" y="54182"/>
                    <a:pt x="949706" y="157519"/>
                  </a:cubicBezTo>
                  <a:cubicBezTo>
                    <a:pt x="1029103" y="260856"/>
                    <a:pt x="999877" y="417339"/>
                    <a:pt x="1024962" y="547249"/>
                  </a:cubicBezTo>
                  <a:cubicBezTo>
                    <a:pt x="1024962" y="817444"/>
                    <a:pt x="864706" y="736817"/>
                    <a:pt x="994359" y="952421"/>
                  </a:cubicBezTo>
                  <a:cubicBezTo>
                    <a:pt x="815840" y="903150"/>
                    <a:pt x="775341" y="962646"/>
                    <a:pt x="909014" y="1164396"/>
                  </a:cubicBezTo>
                  <a:cubicBezTo>
                    <a:pt x="844795" y="1171665"/>
                    <a:pt x="640503" y="1022146"/>
                    <a:pt x="700744" y="1250869"/>
                  </a:cubicBezTo>
                  <a:cubicBezTo>
                    <a:pt x="573328" y="1070160"/>
                    <a:pt x="594124" y="1297764"/>
                    <a:pt x="567828" y="1254709"/>
                  </a:cubicBezTo>
                  <a:lnTo>
                    <a:pt x="576917" y="1134258"/>
                  </a:lnTo>
                  <a:cubicBezTo>
                    <a:pt x="895062" y="1058135"/>
                    <a:pt x="803690" y="752009"/>
                    <a:pt x="917076" y="560884"/>
                  </a:cubicBezTo>
                  <a:cubicBezTo>
                    <a:pt x="958788" y="357745"/>
                    <a:pt x="665470" y="259208"/>
                    <a:pt x="544757" y="265113"/>
                  </a:cubicBezTo>
                  <a:cubicBezTo>
                    <a:pt x="424044" y="271018"/>
                    <a:pt x="210755" y="450418"/>
                    <a:pt x="192799" y="596313"/>
                  </a:cubicBezTo>
                  <a:cubicBezTo>
                    <a:pt x="197086" y="727376"/>
                    <a:pt x="176304" y="1096088"/>
                    <a:pt x="437019" y="1140486"/>
                  </a:cubicBezTo>
                  <a:lnTo>
                    <a:pt x="437019" y="1348977"/>
                  </a:lnTo>
                  <a:cubicBezTo>
                    <a:pt x="408725" y="1375072"/>
                    <a:pt x="428439" y="1047413"/>
                    <a:pt x="277316" y="1264517"/>
                  </a:cubicBezTo>
                  <a:cubicBezTo>
                    <a:pt x="341145" y="997125"/>
                    <a:pt x="177341" y="1202062"/>
                    <a:pt x="116957" y="1210715"/>
                  </a:cubicBezTo>
                  <a:cubicBezTo>
                    <a:pt x="226171" y="893404"/>
                    <a:pt x="128623" y="960607"/>
                    <a:pt x="0" y="1021250"/>
                  </a:cubicBezTo>
                  <a:cubicBezTo>
                    <a:pt x="75062" y="740819"/>
                    <a:pt x="61102" y="728868"/>
                    <a:pt x="61102" y="458673"/>
                  </a:cubicBezTo>
                  <a:lnTo>
                    <a:pt x="83732" y="372843"/>
                  </a:lnTo>
                  <a:cubicBezTo>
                    <a:pt x="15841" y="183433"/>
                    <a:pt x="294605" y="44495"/>
                    <a:pt x="438934" y="8608"/>
                  </a:cubicBezTo>
                  <a:close/>
                </a:path>
              </a:pathLst>
            </a:custGeom>
            <a:solidFill>
              <a:srgbClr val="C19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Abgerundetes Rechteck 101"/>
            <p:cNvSpPr/>
            <p:nvPr/>
          </p:nvSpPr>
          <p:spPr>
            <a:xfrm>
              <a:off x="11364044" y="3872981"/>
              <a:ext cx="72411" cy="229182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ihandform 102"/>
            <p:cNvSpPr/>
            <p:nvPr/>
          </p:nvSpPr>
          <p:spPr>
            <a:xfrm flipH="1">
              <a:off x="11041744" y="3933780"/>
              <a:ext cx="718423" cy="1232975"/>
            </a:xfrm>
            <a:custGeom>
              <a:avLst/>
              <a:gdLst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162046 w 1377972"/>
                <a:gd name="connsiteY8" fmla="*/ 1245861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273239 w 1377972"/>
                <a:gd name="connsiteY8" fmla="*/ 1503852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769965 w 1255536"/>
                <a:gd name="connsiteY0" fmla="*/ 6049 h 2894892"/>
                <a:gd name="connsiteX1" fmla="*/ 675711 w 1255536"/>
                <a:gd name="connsiteY1" fmla="*/ 35607 h 2894892"/>
                <a:gd name="connsiteX2" fmla="*/ 575480 w 1255536"/>
                <a:gd name="connsiteY2" fmla="*/ 746572 h 2894892"/>
                <a:gd name="connsiteX3" fmla="*/ 566550 w 1255536"/>
                <a:gd name="connsiteY3" fmla="*/ 815397 h 2894892"/>
                <a:gd name="connsiteX4" fmla="*/ 557620 w 1255536"/>
                <a:gd name="connsiteY4" fmla="*/ 746572 h 2894892"/>
                <a:gd name="connsiteX5" fmla="*/ 457389 w 1255536"/>
                <a:gd name="connsiteY5" fmla="*/ 35607 h 2894892"/>
                <a:gd name="connsiteX6" fmla="*/ 16971 w 1255536"/>
                <a:gd name="connsiteY6" fmla="*/ 286048 h 2894892"/>
                <a:gd name="connsiteX7" fmla="*/ 70828 w 1255536"/>
                <a:gd name="connsiteY7" fmla="*/ 1509278 h 2894892"/>
                <a:gd name="connsiteX8" fmla="*/ 150803 w 1255536"/>
                <a:gd name="connsiteY8" fmla="*/ 1509278 h 2894892"/>
                <a:gd name="connsiteX9" fmla="*/ 163969 w 1255536"/>
                <a:gd name="connsiteY9" fmla="*/ 640409 h 2894892"/>
                <a:gd name="connsiteX10" fmla="*/ 257283 w 1255536"/>
                <a:gd name="connsiteY10" fmla="*/ 772896 h 2894892"/>
                <a:gd name="connsiteX11" fmla="*/ 226434 w 1255536"/>
                <a:gd name="connsiteY11" fmla="*/ 1618685 h 2894892"/>
                <a:gd name="connsiteX12" fmla="*/ 109058 w 1255536"/>
                <a:gd name="connsiteY12" fmla="*/ 2894892 h 2894892"/>
                <a:gd name="connsiteX13" fmla="*/ 526331 w 1255536"/>
                <a:gd name="connsiteY13" fmla="*/ 2894892 h 2894892"/>
                <a:gd name="connsiteX14" fmla="*/ 606769 w 1255536"/>
                <a:gd name="connsiteY14" fmla="*/ 2894892 h 2894892"/>
                <a:gd name="connsiteX15" fmla="*/ 1024042 w 1255536"/>
                <a:gd name="connsiteY15" fmla="*/ 2894892 h 2894892"/>
                <a:gd name="connsiteX16" fmla="*/ 906666 w 1255536"/>
                <a:gd name="connsiteY16" fmla="*/ 1618685 h 2894892"/>
                <a:gd name="connsiteX17" fmla="*/ 875817 w 1255536"/>
                <a:gd name="connsiteY17" fmla="*/ 772896 h 2894892"/>
                <a:gd name="connsiteX18" fmla="*/ 969131 w 1255536"/>
                <a:gd name="connsiteY18" fmla="*/ 640409 h 2894892"/>
                <a:gd name="connsiteX19" fmla="*/ 1093490 w 1255536"/>
                <a:gd name="connsiteY19" fmla="*/ 1251287 h 2894892"/>
                <a:gd name="connsiteX20" fmla="*/ 1255536 w 1255536"/>
                <a:gd name="connsiteY20" fmla="*/ 1251287 h 2894892"/>
                <a:gd name="connsiteX21" fmla="*/ 1116129 w 1255536"/>
                <a:gd name="connsiteY21" fmla="*/ 286048 h 2894892"/>
                <a:gd name="connsiteX22" fmla="*/ 769965 w 1255536"/>
                <a:gd name="connsiteY22" fmla="*/ 6049 h 2894892"/>
                <a:gd name="connsiteX0" fmla="*/ 784298 w 1269869"/>
                <a:gd name="connsiteY0" fmla="*/ 6049 h 2894892"/>
                <a:gd name="connsiteX1" fmla="*/ 690044 w 1269869"/>
                <a:gd name="connsiteY1" fmla="*/ 35607 h 2894892"/>
                <a:gd name="connsiteX2" fmla="*/ 589813 w 1269869"/>
                <a:gd name="connsiteY2" fmla="*/ 746572 h 2894892"/>
                <a:gd name="connsiteX3" fmla="*/ 580883 w 1269869"/>
                <a:gd name="connsiteY3" fmla="*/ 815397 h 2894892"/>
                <a:gd name="connsiteX4" fmla="*/ 571953 w 1269869"/>
                <a:gd name="connsiteY4" fmla="*/ 746572 h 2894892"/>
                <a:gd name="connsiteX5" fmla="*/ 471722 w 1269869"/>
                <a:gd name="connsiteY5" fmla="*/ 35607 h 2894892"/>
                <a:gd name="connsiteX6" fmla="*/ 31304 w 1269869"/>
                <a:gd name="connsiteY6" fmla="*/ 286048 h 2894892"/>
                <a:gd name="connsiteX7" fmla="*/ 85161 w 1269869"/>
                <a:gd name="connsiteY7" fmla="*/ 1509278 h 2894892"/>
                <a:gd name="connsiteX8" fmla="*/ 165136 w 1269869"/>
                <a:gd name="connsiteY8" fmla="*/ 1509278 h 2894892"/>
                <a:gd name="connsiteX9" fmla="*/ 178302 w 1269869"/>
                <a:gd name="connsiteY9" fmla="*/ 640409 h 2894892"/>
                <a:gd name="connsiteX10" fmla="*/ 271616 w 1269869"/>
                <a:gd name="connsiteY10" fmla="*/ 772896 h 2894892"/>
                <a:gd name="connsiteX11" fmla="*/ 240767 w 1269869"/>
                <a:gd name="connsiteY11" fmla="*/ 1618685 h 2894892"/>
                <a:gd name="connsiteX12" fmla="*/ 123391 w 1269869"/>
                <a:gd name="connsiteY12" fmla="*/ 2894892 h 2894892"/>
                <a:gd name="connsiteX13" fmla="*/ 540664 w 1269869"/>
                <a:gd name="connsiteY13" fmla="*/ 2894892 h 2894892"/>
                <a:gd name="connsiteX14" fmla="*/ 621102 w 1269869"/>
                <a:gd name="connsiteY14" fmla="*/ 2894892 h 2894892"/>
                <a:gd name="connsiteX15" fmla="*/ 1038375 w 1269869"/>
                <a:gd name="connsiteY15" fmla="*/ 2894892 h 2894892"/>
                <a:gd name="connsiteX16" fmla="*/ 920999 w 1269869"/>
                <a:gd name="connsiteY16" fmla="*/ 1618685 h 2894892"/>
                <a:gd name="connsiteX17" fmla="*/ 890150 w 1269869"/>
                <a:gd name="connsiteY17" fmla="*/ 772896 h 2894892"/>
                <a:gd name="connsiteX18" fmla="*/ 983464 w 1269869"/>
                <a:gd name="connsiteY18" fmla="*/ 640409 h 2894892"/>
                <a:gd name="connsiteX19" fmla="*/ 1107823 w 1269869"/>
                <a:gd name="connsiteY19" fmla="*/ 1251287 h 2894892"/>
                <a:gd name="connsiteX20" fmla="*/ 1269869 w 1269869"/>
                <a:gd name="connsiteY20" fmla="*/ 1251287 h 2894892"/>
                <a:gd name="connsiteX21" fmla="*/ 1130462 w 1269869"/>
                <a:gd name="connsiteY21" fmla="*/ 286048 h 2894892"/>
                <a:gd name="connsiteX22" fmla="*/ 784298 w 1269869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116867 w 1278913"/>
                <a:gd name="connsiteY19" fmla="*/ 1251287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003026 w 1278913"/>
                <a:gd name="connsiteY19" fmla="*/ 1515810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169015"/>
                <a:gd name="connsiteY0" fmla="*/ 6049 h 2894892"/>
                <a:gd name="connsiteX1" fmla="*/ 699088 w 1169015"/>
                <a:gd name="connsiteY1" fmla="*/ 35607 h 2894892"/>
                <a:gd name="connsiteX2" fmla="*/ 598857 w 1169015"/>
                <a:gd name="connsiteY2" fmla="*/ 746572 h 2894892"/>
                <a:gd name="connsiteX3" fmla="*/ 589927 w 1169015"/>
                <a:gd name="connsiteY3" fmla="*/ 815397 h 2894892"/>
                <a:gd name="connsiteX4" fmla="*/ 580997 w 1169015"/>
                <a:gd name="connsiteY4" fmla="*/ 746572 h 2894892"/>
                <a:gd name="connsiteX5" fmla="*/ 480766 w 1169015"/>
                <a:gd name="connsiteY5" fmla="*/ 35607 h 2894892"/>
                <a:gd name="connsiteX6" fmla="*/ 40348 w 1169015"/>
                <a:gd name="connsiteY6" fmla="*/ 286048 h 2894892"/>
                <a:gd name="connsiteX7" fmla="*/ 94205 w 1169015"/>
                <a:gd name="connsiteY7" fmla="*/ 1509278 h 2894892"/>
                <a:gd name="connsiteX8" fmla="*/ 174180 w 1169015"/>
                <a:gd name="connsiteY8" fmla="*/ 1509278 h 2894892"/>
                <a:gd name="connsiteX9" fmla="*/ 187346 w 1169015"/>
                <a:gd name="connsiteY9" fmla="*/ 640409 h 2894892"/>
                <a:gd name="connsiteX10" fmla="*/ 280660 w 1169015"/>
                <a:gd name="connsiteY10" fmla="*/ 772896 h 2894892"/>
                <a:gd name="connsiteX11" fmla="*/ 249811 w 1169015"/>
                <a:gd name="connsiteY11" fmla="*/ 1618685 h 2894892"/>
                <a:gd name="connsiteX12" fmla="*/ 132435 w 1169015"/>
                <a:gd name="connsiteY12" fmla="*/ 2894892 h 2894892"/>
                <a:gd name="connsiteX13" fmla="*/ 549708 w 1169015"/>
                <a:gd name="connsiteY13" fmla="*/ 2894892 h 2894892"/>
                <a:gd name="connsiteX14" fmla="*/ 630146 w 1169015"/>
                <a:gd name="connsiteY14" fmla="*/ 2894892 h 2894892"/>
                <a:gd name="connsiteX15" fmla="*/ 1047419 w 1169015"/>
                <a:gd name="connsiteY15" fmla="*/ 2894892 h 2894892"/>
                <a:gd name="connsiteX16" fmla="*/ 930043 w 1169015"/>
                <a:gd name="connsiteY16" fmla="*/ 1618685 h 2894892"/>
                <a:gd name="connsiteX17" fmla="*/ 899194 w 1169015"/>
                <a:gd name="connsiteY17" fmla="*/ 772896 h 2894892"/>
                <a:gd name="connsiteX18" fmla="*/ 992508 w 1169015"/>
                <a:gd name="connsiteY18" fmla="*/ 640409 h 2894892"/>
                <a:gd name="connsiteX19" fmla="*/ 1003026 w 1169015"/>
                <a:gd name="connsiteY19" fmla="*/ 1515810 h 2894892"/>
                <a:gd name="connsiteX20" fmla="*/ 1085649 w 1169015"/>
                <a:gd name="connsiteY20" fmla="*/ 1496215 h 2894892"/>
                <a:gd name="connsiteX21" fmla="*/ 1139506 w 1169015"/>
                <a:gd name="connsiteY21" fmla="*/ 286048 h 2894892"/>
                <a:gd name="connsiteX22" fmla="*/ 793342 w 1169015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6 w 1184528"/>
                <a:gd name="connsiteY19" fmla="*/ 1515810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8322 w 1184528"/>
                <a:gd name="connsiteY19" fmla="*/ 1499482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69003 w 1184528"/>
                <a:gd name="connsiteY11" fmla="*/ 173113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132435 w 1184528"/>
                <a:gd name="connsiteY12" fmla="*/ 2894892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45036 w 1184528"/>
                <a:gd name="connsiteY12" fmla="*/ 2906467 h 3845771"/>
                <a:gd name="connsiteX13" fmla="*/ 549708 w 1184528"/>
                <a:gd name="connsiteY13" fmla="*/ 2894892 h 3845771"/>
                <a:gd name="connsiteX14" fmla="*/ 630146 w 1184528"/>
                <a:gd name="connsiteY14" fmla="*/ 2894892 h 3845771"/>
                <a:gd name="connsiteX15" fmla="*/ 925436 w 1184528"/>
                <a:gd name="connsiteY15" fmla="*/ 3845771 h 3845771"/>
                <a:gd name="connsiteX16" fmla="*/ 918047 w 1184528"/>
                <a:gd name="connsiteY16" fmla="*/ 1719299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45036 w 1184528"/>
                <a:gd name="connsiteY12" fmla="*/ 2906467 h 3845771"/>
                <a:gd name="connsiteX13" fmla="*/ 549708 w 1184528"/>
                <a:gd name="connsiteY13" fmla="*/ 2894892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918047 w 1184528"/>
                <a:gd name="connsiteY16" fmla="*/ 1719299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45036 w 1184528"/>
                <a:gd name="connsiteY12" fmla="*/ 2906467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918047 w 1184528"/>
                <a:gd name="connsiteY16" fmla="*/ 1719299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918047 w 1184528"/>
                <a:gd name="connsiteY16" fmla="*/ 1719299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895865 w 1184528"/>
                <a:gd name="connsiteY16" fmla="*/ 2471797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895865 w 1184528"/>
                <a:gd name="connsiteY16" fmla="*/ 2471797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895865 w 1184528"/>
                <a:gd name="connsiteY16" fmla="*/ 2471797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895865 w 1184528"/>
                <a:gd name="connsiteY16" fmla="*/ 1760344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873682 w 1184528"/>
                <a:gd name="connsiteY16" fmla="*/ 1760344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873682 w 1184528"/>
                <a:gd name="connsiteY16" fmla="*/ 1760344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873682 w 1184528"/>
                <a:gd name="connsiteY16" fmla="*/ 1760344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480766 w 1184528"/>
                <a:gd name="connsiteY4" fmla="*/ 35607 h 3845771"/>
                <a:gd name="connsiteX5" fmla="*/ 40348 w 1184528"/>
                <a:gd name="connsiteY5" fmla="*/ 286048 h 3845771"/>
                <a:gd name="connsiteX6" fmla="*/ 94205 w 1184528"/>
                <a:gd name="connsiteY6" fmla="*/ 1509278 h 3845771"/>
                <a:gd name="connsiteX7" fmla="*/ 174180 w 1184528"/>
                <a:gd name="connsiteY7" fmla="*/ 1509278 h 3845771"/>
                <a:gd name="connsiteX8" fmla="*/ 187346 w 1184528"/>
                <a:gd name="connsiteY8" fmla="*/ 640409 h 3845771"/>
                <a:gd name="connsiteX9" fmla="*/ 280660 w 1184528"/>
                <a:gd name="connsiteY9" fmla="*/ 772896 h 3845771"/>
                <a:gd name="connsiteX10" fmla="*/ 269003 w 1184528"/>
                <a:gd name="connsiteY10" fmla="*/ 1731135 h 3845771"/>
                <a:gd name="connsiteX11" fmla="*/ 208348 w 1184528"/>
                <a:gd name="connsiteY11" fmla="*/ 3517412 h 3845771"/>
                <a:gd name="connsiteX12" fmla="*/ 357098 w 1184528"/>
                <a:gd name="connsiteY12" fmla="*/ 3381385 h 3845771"/>
                <a:gd name="connsiteX13" fmla="*/ 520083 w 1184528"/>
                <a:gd name="connsiteY13" fmla="*/ 3449268 h 3845771"/>
                <a:gd name="connsiteX14" fmla="*/ 925436 w 1184528"/>
                <a:gd name="connsiteY14" fmla="*/ 3845771 h 3845771"/>
                <a:gd name="connsiteX15" fmla="*/ 873682 w 1184528"/>
                <a:gd name="connsiteY15" fmla="*/ 1760344 h 3845771"/>
                <a:gd name="connsiteX16" fmla="*/ 899194 w 1184528"/>
                <a:gd name="connsiteY16" fmla="*/ 772896 h 3845771"/>
                <a:gd name="connsiteX17" fmla="*/ 992508 w 1184528"/>
                <a:gd name="connsiteY17" fmla="*/ 640409 h 3845771"/>
                <a:gd name="connsiteX18" fmla="*/ 1003028 w 1184528"/>
                <a:gd name="connsiteY18" fmla="*/ 1502748 h 3845771"/>
                <a:gd name="connsiteX19" fmla="*/ 1085649 w 1184528"/>
                <a:gd name="connsiteY19" fmla="*/ 1496215 h 3845771"/>
                <a:gd name="connsiteX20" fmla="*/ 1139506 w 1184528"/>
                <a:gd name="connsiteY20" fmla="*/ 286048 h 3845771"/>
                <a:gd name="connsiteX21" fmla="*/ 793342 w 1184528"/>
                <a:gd name="connsiteY21" fmla="*/ 6049 h 3845771"/>
                <a:gd name="connsiteX0" fmla="*/ 793342 w 1184528"/>
                <a:gd name="connsiteY0" fmla="*/ 40043 h 3879765"/>
                <a:gd name="connsiteX1" fmla="*/ 699088 w 1184528"/>
                <a:gd name="connsiteY1" fmla="*/ 69601 h 3879765"/>
                <a:gd name="connsiteX2" fmla="*/ 589927 w 1184528"/>
                <a:gd name="connsiteY2" fmla="*/ 849391 h 3879765"/>
                <a:gd name="connsiteX3" fmla="*/ 480766 w 1184528"/>
                <a:gd name="connsiteY3" fmla="*/ 69601 h 3879765"/>
                <a:gd name="connsiteX4" fmla="*/ 40348 w 1184528"/>
                <a:gd name="connsiteY4" fmla="*/ 320042 h 3879765"/>
                <a:gd name="connsiteX5" fmla="*/ 94205 w 1184528"/>
                <a:gd name="connsiteY5" fmla="*/ 1543272 h 3879765"/>
                <a:gd name="connsiteX6" fmla="*/ 174180 w 1184528"/>
                <a:gd name="connsiteY6" fmla="*/ 1543272 h 3879765"/>
                <a:gd name="connsiteX7" fmla="*/ 187346 w 1184528"/>
                <a:gd name="connsiteY7" fmla="*/ 674403 h 3879765"/>
                <a:gd name="connsiteX8" fmla="*/ 280660 w 1184528"/>
                <a:gd name="connsiteY8" fmla="*/ 806890 h 3879765"/>
                <a:gd name="connsiteX9" fmla="*/ 269003 w 1184528"/>
                <a:gd name="connsiteY9" fmla="*/ 1765129 h 3879765"/>
                <a:gd name="connsiteX10" fmla="*/ 208348 w 1184528"/>
                <a:gd name="connsiteY10" fmla="*/ 3551406 h 3879765"/>
                <a:gd name="connsiteX11" fmla="*/ 357098 w 1184528"/>
                <a:gd name="connsiteY11" fmla="*/ 3415379 h 3879765"/>
                <a:gd name="connsiteX12" fmla="*/ 520083 w 1184528"/>
                <a:gd name="connsiteY12" fmla="*/ 3483262 h 3879765"/>
                <a:gd name="connsiteX13" fmla="*/ 925436 w 1184528"/>
                <a:gd name="connsiteY13" fmla="*/ 3879765 h 3879765"/>
                <a:gd name="connsiteX14" fmla="*/ 873682 w 1184528"/>
                <a:gd name="connsiteY14" fmla="*/ 1794338 h 3879765"/>
                <a:gd name="connsiteX15" fmla="*/ 899194 w 1184528"/>
                <a:gd name="connsiteY15" fmla="*/ 806890 h 3879765"/>
                <a:gd name="connsiteX16" fmla="*/ 992508 w 1184528"/>
                <a:gd name="connsiteY16" fmla="*/ 674403 h 3879765"/>
                <a:gd name="connsiteX17" fmla="*/ 1003028 w 1184528"/>
                <a:gd name="connsiteY17" fmla="*/ 1536742 h 3879765"/>
                <a:gd name="connsiteX18" fmla="*/ 1085649 w 1184528"/>
                <a:gd name="connsiteY18" fmla="*/ 1530209 h 3879765"/>
                <a:gd name="connsiteX19" fmla="*/ 1139506 w 1184528"/>
                <a:gd name="connsiteY19" fmla="*/ 320042 h 3879765"/>
                <a:gd name="connsiteX20" fmla="*/ 793342 w 1184528"/>
                <a:gd name="connsiteY20" fmla="*/ 40043 h 3879765"/>
                <a:gd name="connsiteX0" fmla="*/ 793342 w 1184528"/>
                <a:gd name="connsiteY0" fmla="*/ 3048 h 3842770"/>
                <a:gd name="connsiteX1" fmla="*/ 699088 w 1184528"/>
                <a:gd name="connsiteY1" fmla="*/ 32606 h 3842770"/>
                <a:gd name="connsiteX2" fmla="*/ 566312 w 1184528"/>
                <a:gd name="connsiteY2" fmla="*/ 253159 h 3842770"/>
                <a:gd name="connsiteX3" fmla="*/ 480766 w 1184528"/>
                <a:gd name="connsiteY3" fmla="*/ 32606 h 3842770"/>
                <a:gd name="connsiteX4" fmla="*/ 40348 w 1184528"/>
                <a:gd name="connsiteY4" fmla="*/ 283047 h 3842770"/>
                <a:gd name="connsiteX5" fmla="*/ 94205 w 1184528"/>
                <a:gd name="connsiteY5" fmla="*/ 1506277 h 3842770"/>
                <a:gd name="connsiteX6" fmla="*/ 174180 w 1184528"/>
                <a:gd name="connsiteY6" fmla="*/ 1506277 h 3842770"/>
                <a:gd name="connsiteX7" fmla="*/ 187346 w 1184528"/>
                <a:gd name="connsiteY7" fmla="*/ 637408 h 3842770"/>
                <a:gd name="connsiteX8" fmla="*/ 280660 w 1184528"/>
                <a:gd name="connsiteY8" fmla="*/ 769895 h 3842770"/>
                <a:gd name="connsiteX9" fmla="*/ 269003 w 1184528"/>
                <a:gd name="connsiteY9" fmla="*/ 1728134 h 3842770"/>
                <a:gd name="connsiteX10" fmla="*/ 208348 w 1184528"/>
                <a:gd name="connsiteY10" fmla="*/ 3514411 h 3842770"/>
                <a:gd name="connsiteX11" fmla="*/ 357098 w 1184528"/>
                <a:gd name="connsiteY11" fmla="*/ 3378384 h 3842770"/>
                <a:gd name="connsiteX12" fmla="*/ 520083 w 1184528"/>
                <a:gd name="connsiteY12" fmla="*/ 3446267 h 3842770"/>
                <a:gd name="connsiteX13" fmla="*/ 925436 w 1184528"/>
                <a:gd name="connsiteY13" fmla="*/ 3842770 h 3842770"/>
                <a:gd name="connsiteX14" fmla="*/ 873682 w 1184528"/>
                <a:gd name="connsiteY14" fmla="*/ 1757343 h 3842770"/>
                <a:gd name="connsiteX15" fmla="*/ 899194 w 1184528"/>
                <a:gd name="connsiteY15" fmla="*/ 769895 h 3842770"/>
                <a:gd name="connsiteX16" fmla="*/ 992508 w 1184528"/>
                <a:gd name="connsiteY16" fmla="*/ 637408 h 3842770"/>
                <a:gd name="connsiteX17" fmla="*/ 1003028 w 1184528"/>
                <a:gd name="connsiteY17" fmla="*/ 1499747 h 3842770"/>
                <a:gd name="connsiteX18" fmla="*/ 1085649 w 1184528"/>
                <a:gd name="connsiteY18" fmla="*/ 1493214 h 3842770"/>
                <a:gd name="connsiteX19" fmla="*/ 1139506 w 1184528"/>
                <a:gd name="connsiteY19" fmla="*/ 283047 h 3842770"/>
                <a:gd name="connsiteX20" fmla="*/ 793342 w 1184528"/>
                <a:gd name="connsiteY20" fmla="*/ 3048 h 3842770"/>
                <a:gd name="connsiteX0" fmla="*/ 793342 w 1184528"/>
                <a:gd name="connsiteY0" fmla="*/ 101 h 3839823"/>
                <a:gd name="connsiteX1" fmla="*/ 672098 w 1184528"/>
                <a:gd name="connsiteY1" fmla="*/ 111101 h 3839823"/>
                <a:gd name="connsiteX2" fmla="*/ 566312 w 1184528"/>
                <a:gd name="connsiteY2" fmla="*/ 250212 h 3839823"/>
                <a:gd name="connsiteX3" fmla="*/ 480766 w 1184528"/>
                <a:gd name="connsiteY3" fmla="*/ 29659 h 3839823"/>
                <a:gd name="connsiteX4" fmla="*/ 40348 w 1184528"/>
                <a:gd name="connsiteY4" fmla="*/ 280100 h 3839823"/>
                <a:gd name="connsiteX5" fmla="*/ 94205 w 1184528"/>
                <a:gd name="connsiteY5" fmla="*/ 1503330 h 3839823"/>
                <a:gd name="connsiteX6" fmla="*/ 174180 w 1184528"/>
                <a:gd name="connsiteY6" fmla="*/ 1503330 h 3839823"/>
                <a:gd name="connsiteX7" fmla="*/ 187346 w 1184528"/>
                <a:gd name="connsiteY7" fmla="*/ 634461 h 3839823"/>
                <a:gd name="connsiteX8" fmla="*/ 280660 w 1184528"/>
                <a:gd name="connsiteY8" fmla="*/ 766948 h 3839823"/>
                <a:gd name="connsiteX9" fmla="*/ 269003 w 1184528"/>
                <a:gd name="connsiteY9" fmla="*/ 1725187 h 3839823"/>
                <a:gd name="connsiteX10" fmla="*/ 208348 w 1184528"/>
                <a:gd name="connsiteY10" fmla="*/ 3511464 h 3839823"/>
                <a:gd name="connsiteX11" fmla="*/ 357098 w 1184528"/>
                <a:gd name="connsiteY11" fmla="*/ 3375437 h 3839823"/>
                <a:gd name="connsiteX12" fmla="*/ 520083 w 1184528"/>
                <a:gd name="connsiteY12" fmla="*/ 3443320 h 3839823"/>
                <a:gd name="connsiteX13" fmla="*/ 925436 w 1184528"/>
                <a:gd name="connsiteY13" fmla="*/ 3839823 h 3839823"/>
                <a:gd name="connsiteX14" fmla="*/ 873682 w 1184528"/>
                <a:gd name="connsiteY14" fmla="*/ 1754396 h 3839823"/>
                <a:gd name="connsiteX15" fmla="*/ 899194 w 1184528"/>
                <a:gd name="connsiteY15" fmla="*/ 766948 h 3839823"/>
                <a:gd name="connsiteX16" fmla="*/ 992508 w 1184528"/>
                <a:gd name="connsiteY16" fmla="*/ 634461 h 3839823"/>
                <a:gd name="connsiteX17" fmla="*/ 1003028 w 1184528"/>
                <a:gd name="connsiteY17" fmla="*/ 1496800 h 3839823"/>
                <a:gd name="connsiteX18" fmla="*/ 1085649 w 1184528"/>
                <a:gd name="connsiteY18" fmla="*/ 1490267 h 3839823"/>
                <a:gd name="connsiteX19" fmla="*/ 1139506 w 1184528"/>
                <a:gd name="connsiteY19" fmla="*/ 280100 h 3839823"/>
                <a:gd name="connsiteX20" fmla="*/ 793342 w 1184528"/>
                <a:gd name="connsiteY20" fmla="*/ 101 h 3839823"/>
                <a:gd name="connsiteX0" fmla="*/ 810209 w 1184528"/>
                <a:gd name="connsiteY0" fmla="*/ 138875 h 3810283"/>
                <a:gd name="connsiteX1" fmla="*/ 672098 w 1184528"/>
                <a:gd name="connsiteY1" fmla="*/ 81561 h 3810283"/>
                <a:gd name="connsiteX2" fmla="*/ 566312 w 1184528"/>
                <a:gd name="connsiteY2" fmla="*/ 220672 h 3810283"/>
                <a:gd name="connsiteX3" fmla="*/ 480766 w 1184528"/>
                <a:gd name="connsiteY3" fmla="*/ 119 h 3810283"/>
                <a:gd name="connsiteX4" fmla="*/ 40348 w 1184528"/>
                <a:gd name="connsiteY4" fmla="*/ 250560 h 3810283"/>
                <a:gd name="connsiteX5" fmla="*/ 94205 w 1184528"/>
                <a:gd name="connsiteY5" fmla="*/ 1473790 h 3810283"/>
                <a:gd name="connsiteX6" fmla="*/ 174180 w 1184528"/>
                <a:gd name="connsiteY6" fmla="*/ 1473790 h 3810283"/>
                <a:gd name="connsiteX7" fmla="*/ 187346 w 1184528"/>
                <a:gd name="connsiteY7" fmla="*/ 604921 h 3810283"/>
                <a:gd name="connsiteX8" fmla="*/ 280660 w 1184528"/>
                <a:gd name="connsiteY8" fmla="*/ 737408 h 3810283"/>
                <a:gd name="connsiteX9" fmla="*/ 269003 w 1184528"/>
                <a:gd name="connsiteY9" fmla="*/ 1695647 h 3810283"/>
                <a:gd name="connsiteX10" fmla="*/ 208348 w 1184528"/>
                <a:gd name="connsiteY10" fmla="*/ 3481924 h 3810283"/>
                <a:gd name="connsiteX11" fmla="*/ 357098 w 1184528"/>
                <a:gd name="connsiteY11" fmla="*/ 3345897 h 3810283"/>
                <a:gd name="connsiteX12" fmla="*/ 520083 w 1184528"/>
                <a:gd name="connsiteY12" fmla="*/ 3413780 h 3810283"/>
                <a:gd name="connsiteX13" fmla="*/ 925436 w 1184528"/>
                <a:gd name="connsiteY13" fmla="*/ 3810283 h 3810283"/>
                <a:gd name="connsiteX14" fmla="*/ 873682 w 1184528"/>
                <a:gd name="connsiteY14" fmla="*/ 1724856 h 3810283"/>
                <a:gd name="connsiteX15" fmla="*/ 899194 w 1184528"/>
                <a:gd name="connsiteY15" fmla="*/ 737408 h 3810283"/>
                <a:gd name="connsiteX16" fmla="*/ 992508 w 1184528"/>
                <a:gd name="connsiteY16" fmla="*/ 604921 h 3810283"/>
                <a:gd name="connsiteX17" fmla="*/ 1003028 w 1184528"/>
                <a:gd name="connsiteY17" fmla="*/ 1467260 h 3810283"/>
                <a:gd name="connsiteX18" fmla="*/ 1085649 w 1184528"/>
                <a:gd name="connsiteY18" fmla="*/ 1460727 h 3810283"/>
                <a:gd name="connsiteX19" fmla="*/ 1139506 w 1184528"/>
                <a:gd name="connsiteY19" fmla="*/ 250560 h 3810283"/>
                <a:gd name="connsiteX20" fmla="*/ 810209 w 1184528"/>
                <a:gd name="connsiteY20" fmla="*/ 138875 h 3810283"/>
                <a:gd name="connsiteX0" fmla="*/ 810209 w 1187041"/>
                <a:gd name="connsiteY0" fmla="*/ 138875 h 3810283"/>
                <a:gd name="connsiteX1" fmla="*/ 672098 w 1187041"/>
                <a:gd name="connsiteY1" fmla="*/ 81561 h 3810283"/>
                <a:gd name="connsiteX2" fmla="*/ 566312 w 1187041"/>
                <a:gd name="connsiteY2" fmla="*/ 220672 h 3810283"/>
                <a:gd name="connsiteX3" fmla="*/ 480766 w 1187041"/>
                <a:gd name="connsiteY3" fmla="*/ 119 h 3810283"/>
                <a:gd name="connsiteX4" fmla="*/ 40348 w 1187041"/>
                <a:gd name="connsiteY4" fmla="*/ 250560 h 3810283"/>
                <a:gd name="connsiteX5" fmla="*/ 94205 w 1187041"/>
                <a:gd name="connsiteY5" fmla="*/ 1473790 h 3810283"/>
                <a:gd name="connsiteX6" fmla="*/ 174180 w 1187041"/>
                <a:gd name="connsiteY6" fmla="*/ 1473790 h 3810283"/>
                <a:gd name="connsiteX7" fmla="*/ 187346 w 1187041"/>
                <a:gd name="connsiteY7" fmla="*/ 604921 h 3810283"/>
                <a:gd name="connsiteX8" fmla="*/ 280660 w 1187041"/>
                <a:gd name="connsiteY8" fmla="*/ 737408 h 3810283"/>
                <a:gd name="connsiteX9" fmla="*/ 269003 w 1187041"/>
                <a:gd name="connsiteY9" fmla="*/ 1695647 h 3810283"/>
                <a:gd name="connsiteX10" fmla="*/ 208348 w 1187041"/>
                <a:gd name="connsiteY10" fmla="*/ 3481924 h 3810283"/>
                <a:gd name="connsiteX11" fmla="*/ 357098 w 1187041"/>
                <a:gd name="connsiteY11" fmla="*/ 3345897 h 3810283"/>
                <a:gd name="connsiteX12" fmla="*/ 520083 w 1187041"/>
                <a:gd name="connsiteY12" fmla="*/ 3413780 h 3810283"/>
                <a:gd name="connsiteX13" fmla="*/ 925436 w 1187041"/>
                <a:gd name="connsiteY13" fmla="*/ 3810283 h 3810283"/>
                <a:gd name="connsiteX14" fmla="*/ 873682 w 1187041"/>
                <a:gd name="connsiteY14" fmla="*/ 1724856 h 3810283"/>
                <a:gd name="connsiteX15" fmla="*/ 899194 w 1187041"/>
                <a:gd name="connsiteY15" fmla="*/ 737408 h 3810283"/>
                <a:gd name="connsiteX16" fmla="*/ 992508 w 1187041"/>
                <a:gd name="connsiteY16" fmla="*/ 604921 h 3810283"/>
                <a:gd name="connsiteX17" fmla="*/ 1003028 w 1187041"/>
                <a:gd name="connsiteY17" fmla="*/ 1467260 h 3810283"/>
                <a:gd name="connsiteX18" fmla="*/ 1085649 w 1187041"/>
                <a:gd name="connsiteY18" fmla="*/ 1460727 h 3810283"/>
                <a:gd name="connsiteX19" fmla="*/ 1142880 w 1187041"/>
                <a:gd name="connsiteY19" fmla="*/ 484028 h 3810283"/>
                <a:gd name="connsiteX20" fmla="*/ 810209 w 1187041"/>
                <a:gd name="connsiteY20" fmla="*/ 138875 h 3810283"/>
                <a:gd name="connsiteX0" fmla="*/ 810209 w 1187039"/>
                <a:gd name="connsiteY0" fmla="*/ 138875 h 3810283"/>
                <a:gd name="connsiteX1" fmla="*/ 672098 w 1187039"/>
                <a:gd name="connsiteY1" fmla="*/ 81561 h 3810283"/>
                <a:gd name="connsiteX2" fmla="*/ 566312 w 1187039"/>
                <a:gd name="connsiteY2" fmla="*/ 220672 h 3810283"/>
                <a:gd name="connsiteX3" fmla="*/ 480766 w 1187039"/>
                <a:gd name="connsiteY3" fmla="*/ 119 h 3810283"/>
                <a:gd name="connsiteX4" fmla="*/ 40348 w 1187039"/>
                <a:gd name="connsiteY4" fmla="*/ 250560 h 3810283"/>
                <a:gd name="connsiteX5" fmla="*/ 94205 w 1187039"/>
                <a:gd name="connsiteY5" fmla="*/ 1473790 h 3810283"/>
                <a:gd name="connsiteX6" fmla="*/ 174180 w 1187039"/>
                <a:gd name="connsiteY6" fmla="*/ 1473790 h 3810283"/>
                <a:gd name="connsiteX7" fmla="*/ 187346 w 1187039"/>
                <a:gd name="connsiteY7" fmla="*/ 604921 h 3810283"/>
                <a:gd name="connsiteX8" fmla="*/ 280660 w 1187039"/>
                <a:gd name="connsiteY8" fmla="*/ 737408 h 3810283"/>
                <a:gd name="connsiteX9" fmla="*/ 269003 w 1187039"/>
                <a:gd name="connsiteY9" fmla="*/ 1695647 h 3810283"/>
                <a:gd name="connsiteX10" fmla="*/ 208348 w 1187039"/>
                <a:gd name="connsiteY10" fmla="*/ 3481924 h 3810283"/>
                <a:gd name="connsiteX11" fmla="*/ 357098 w 1187039"/>
                <a:gd name="connsiteY11" fmla="*/ 3345897 h 3810283"/>
                <a:gd name="connsiteX12" fmla="*/ 520083 w 1187039"/>
                <a:gd name="connsiteY12" fmla="*/ 3413780 h 3810283"/>
                <a:gd name="connsiteX13" fmla="*/ 925436 w 1187039"/>
                <a:gd name="connsiteY13" fmla="*/ 3810283 h 3810283"/>
                <a:gd name="connsiteX14" fmla="*/ 873682 w 1187039"/>
                <a:gd name="connsiteY14" fmla="*/ 1724856 h 3810283"/>
                <a:gd name="connsiteX15" fmla="*/ 899194 w 1187039"/>
                <a:gd name="connsiteY15" fmla="*/ 737408 h 3810283"/>
                <a:gd name="connsiteX16" fmla="*/ 958770 w 1187039"/>
                <a:gd name="connsiteY16" fmla="*/ 773234 h 3810283"/>
                <a:gd name="connsiteX17" fmla="*/ 1003028 w 1187039"/>
                <a:gd name="connsiteY17" fmla="*/ 1467260 h 3810283"/>
                <a:gd name="connsiteX18" fmla="*/ 1085649 w 1187039"/>
                <a:gd name="connsiteY18" fmla="*/ 1460727 h 3810283"/>
                <a:gd name="connsiteX19" fmla="*/ 1142880 w 1187039"/>
                <a:gd name="connsiteY19" fmla="*/ 484028 h 3810283"/>
                <a:gd name="connsiteX20" fmla="*/ 810209 w 1187039"/>
                <a:gd name="connsiteY20" fmla="*/ 138875 h 3810283"/>
                <a:gd name="connsiteX0" fmla="*/ 810209 w 1134448"/>
                <a:gd name="connsiteY0" fmla="*/ 138875 h 3810283"/>
                <a:gd name="connsiteX1" fmla="*/ 672098 w 1134448"/>
                <a:gd name="connsiteY1" fmla="*/ 81561 h 3810283"/>
                <a:gd name="connsiteX2" fmla="*/ 566312 w 1134448"/>
                <a:gd name="connsiteY2" fmla="*/ 220672 h 3810283"/>
                <a:gd name="connsiteX3" fmla="*/ 480766 w 1134448"/>
                <a:gd name="connsiteY3" fmla="*/ 119 h 3810283"/>
                <a:gd name="connsiteX4" fmla="*/ 40348 w 1134448"/>
                <a:gd name="connsiteY4" fmla="*/ 250560 h 3810283"/>
                <a:gd name="connsiteX5" fmla="*/ 94205 w 1134448"/>
                <a:gd name="connsiteY5" fmla="*/ 1473790 h 3810283"/>
                <a:gd name="connsiteX6" fmla="*/ 174180 w 1134448"/>
                <a:gd name="connsiteY6" fmla="*/ 1473790 h 3810283"/>
                <a:gd name="connsiteX7" fmla="*/ 187346 w 1134448"/>
                <a:gd name="connsiteY7" fmla="*/ 604921 h 3810283"/>
                <a:gd name="connsiteX8" fmla="*/ 280660 w 1134448"/>
                <a:gd name="connsiteY8" fmla="*/ 737408 h 3810283"/>
                <a:gd name="connsiteX9" fmla="*/ 269003 w 1134448"/>
                <a:gd name="connsiteY9" fmla="*/ 1695647 h 3810283"/>
                <a:gd name="connsiteX10" fmla="*/ 208348 w 1134448"/>
                <a:gd name="connsiteY10" fmla="*/ 3481924 h 3810283"/>
                <a:gd name="connsiteX11" fmla="*/ 357098 w 1134448"/>
                <a:gd name="connsiteY11" fmla="*/ 3345897 h 3810283"/>
                <a:gd name="connsiteX12" fmla="*/ 520083 w 1134448"/>
                <a:gd name="connsiteY12" fmla="*/ 3413780 h 3810283"/>
                <a:gd name="connsiteX13" fmla="*/ 925436 w 1134448"/>
                <a:gd name="connsiteY13" fmla="*/ 3810283 h 3810283"/>
                <a:gd name="connsiteX14" fmla="*/ 873682 w 1134448"/>
                <a:gd name="connsiteY14" fmla="*/ 1724856 h 3810283"/>
                <a:gd name="connsiteX15" fmla="*/ 899194 w 1134448"/>
                <a:gd name="connsiteY15" fmla="*/ 737408 h 3810283"/>
                <a:gd name="connsiteX16" fmla="*/ 958770 w 1134448"/>
                <a:gd name="connsiteY16" fmla="*/ 773234 h 3810283"/>
                <a:gd name="connsiteX17" fmla="*/ 1003028 w 1134448"/>
                <a:gd name="connsiteY17" fmla="*/ 1467260 h 3810283"/>
                <a:gd name="connsiteX18" fmla="*/ 1085649 w 1134448"/>
                <a:gd name="connsiteY18" fmla="*/ 1460727 h 3810283"/>
                <a:gd name="connsiteX19" fmla="*/ 1055164 w 1134448"/>
                <a:gd name="connsiteY19" fmla="*/ 413445 h 3810283"/>
                <a:gd name="connsiteX20" fmla="*/ 810209 w 1134448"/>
                <a:gd name="connsiteY20" fmla="*/ 138875 h 3810283"/>
                <a:gd name="connsiteX0" fmla="*/ 808765 w 1133002"/>
                <a:gd name="connsiteY0" fmla="*/ 100909 h 3772317"/>
                <a:gd name="connsiteX1" fmla="*/ 670654 w 1133002"/>
                <a:gd name="connsiteY1" fmla="*/ 43595 h 3772317"/>
                <a:gd name="connsiteX2" fmla="*/ 564868 w 1133002"/>
                <a:gd name="connsiteY2" fmla="*/ 182706 h 3772317"/>
                <a:gd name="connsiteX3" fmla="*/ 459079 w 1133002"/>
                <a:gd name="connsiteY3" fmla="*/ 158 h 3772317"/>
                <a:gd name="connsiteX4" fmla="*/ 38904 w 1133002"/>
                <a:gd name="connsiteY4" fmla="*/ 212594 h 3772317"/>
                <a:gd name="connsiteX5" fmla="*/ 92761 w 1133002"/>
                <a:gd name="connsiteY5" fmla="*/ 1435824 h 3772317"/>
                <a:gd name="connsiteX6" fmla="*/ 172736 w 1133002"/>
                <a:gd name="connsiteY6" fmla="*/ 1435824 h 3772317"/>
                <a:gd name="connsiteX7" fmla="*/ 185902 w 1133002"/>
                <a:gd name="connsiteY7" fmla="*/ 566955 h 3772317"/>
                <a:gd name="connsiteX8" fmla="*/ 279216 w 1133002"/>
                <a:gd name="connsiteY8" fmla="*/ 699442 h 3772317"/>
                <a:gd name="connsiteX9" fmla="*/ 267559 w 1133002"/>
                <a:gd name="connsiteY9" fmla="*/ 1657681 h 3772317"/>
                <a:gd name="connsiteX10" fmla="*/ 206904 w 1133002"/>
                <a:gd name="connsiteY10" fmla="*/ 3443958 h 3772317"/>
                <a:gd name="connsiteX11" fmla="*/ 355654 w 1133002"/>
                <a:gd name="connsiteY11" fmla="*/ 3307931 h 3772317"/>
                <a:gd name="connsiteX12" fmla="*/ 518639 w 1133002"/>
                <a:gd name="connsiteY12" fmla="*/ 3375814 h 3772317"/>
                <a:gd name="connsiteX13" fmla="*/ 923992 w 1133002"/>
                <a:gd name="connsiteY13" fmla="*/ 3772317 h 3772317"/>
                <a:gd name="connsiteX14" fmla="*/ 872238 w 1133002"/>
                <a:gd name="connsiteY14" fmla="*/ 1686890 h 3772317"/>
                <a:gd name="connsiteX15" fmla="*/ 897750 w 1133002"/>
                <a:gd name="connsiteY15" fmla="*/ 699442 h 3772317"/>
                <a:gd name="connsiteX16" fmla="*/ 957326 w 1133002"/>
                <a:gd name="connsiteY16" fmla="*/ 735268 h 3772317"/>
                <a:gd name="connsiteX17" fmla="*/ 1001584 w 1133002"/>
                <a:gd name="connsiteY17" fmla="*/ 1429294 h 3772317"/>
                <a:gd name="connsiteX18" fmla="*/ 1084205 w 1133002"/>
                <a:gd name="connsiteY18" fmla="*/ 1422761 h 3772317"/>
                <a:gd name="connsiteX19" fmla="*/ 1053720 w 1133002"/>
                <a:gd name="connsiteY19" fmla="*/ 375479 h 3772317"/>
                <a:gd name="connsiteX20" fmla="*/ 808765 w 1133002"/>
                <a:gd name="connsiteY20" fmla="*/ 100909 h 3772317"/>
                <a:gd name="connsiteX0" fmla="*/ 778427 w 1102666"/>
                <a:gd name="connsiteY0" fmla="*/ 101729 h 3773137"/>
                <a:gd name="connsiteX1" fmla="*/ 640316 w 1102666"/>
                <a:gd name="connsiteY1" fmla="*/ 44415 h 3773137"/>
                <a:gd name="connsiteX2" fmla="*/ 534530 w 1102666"/>
                <a:gd name="connsiteY2" fmla="*/ 183526 h 3773137"/>
                <a:gd name="connsiteX3" fmla="*/ 428741 w 1102666"/>
                <a:gd name="connsiteY3" fmla="*/ 978 h 3773137"/>
                <a:gd name="connsiteX4" fmla="*/ 69293 w 1102666"/>
                <a:gd name="connsiteY4" fmla="*/ 262279 h 3773137"/>
                <a:gd name="connsiteX5" fmla="*/ 62423 w 1102666"/>
                <a:gd name="connsiteY5" fmla="*/ 1436644 h 3773137"/>
                <a:gd name="connsiteX6" fmla="*/ 142398 w 1102666"/>
                <a:gd name="connsiteY6" fmla="*/ 1436644 h 3773137"/>
                <a:gd name="connsiteX7" fmla="*/ 155564 w 1102666"/>
                <a:gd name="connsiteY7" fmla="*/ 567775 h 3773137"/>
                <a:gd name="connsiteX8" fmla="*/ 248878 w 1102666"/>
                <a:gd name="connsiteY8" fmla="*/ 700262 h 3773137"/>
                <a:gd name="connsiteX9" fmla="*/ 237221 w 1102666"/>
                <a:gd name="connsiteY9" fmla="*/ 1658501 h 3773137"/>
                <a:gd name="connsiteX10" fmla="*/ 176566 w 1102666"/>
                <a:gd name="connsiteY10" fmla="*/ 3444778 h 3773137"/>
                <a:gd name="connsiteX11" fmla="*/ 325316 w 1102666"/>
                <a:gd name="connsiteY11" fmla="*/ 3308751 h 3773137"/>
                <a:gd name="connsiteX12" fmla="*/ 488301 w 1102666"/>
                <a:gd name="connsiteY12" fmla="*/ 3376634 h 3773137"/>
                <a:gd name="connsiteX13" fmla="*/ 893654 w 1102666"/>
                <a:gd name="connsiteY13" fmla="*/ 3773137 h 3773137"/>
                <a:gd name="connsiteX14" fmla="*/ 841900 w 1102666"/>
                <a:gd name="connsiteY14" fmla="*/ 1687710 h 3773137"/>
                <a:gd name="connsiteX15" fmla="*/ 867412 w 1102666"/>
                <a:gd name="connsiteY15" fmla="*/ 700262 h 3773137"/>
                <a:gd name="connsiteX16" fmla="*/ 926988 w 1102666"/>
                <a:gd name="connsiteY16" fmla="*/ 736088 h 3773137"/>
                <a:gd name="connsiteX17" fmla="*/ 971246 w 1102666"/>
                <a:gd name="connsiteY17" fmla="*/ 1430114 h 3773137"/>
                <a:gd name="connsiteX18" fmla="*/ 1053867 w 1102666"/>
                <a:gd name="connsiteY18" fmla="*/ 1423581 h 3773137"/>
                <a:gd name="connsiteX19" fmla="*/ 1023382 w 1102666"/>
                <a:gd name="connsiteY19" fmla="*/ 376299 h 3773137"/>
                <a:gd name="connsiteX20" fmla="*/ 778427 w 1102666"/>
                <a:gd name="connsiteY20" fmla="*/ 101729 h 3773137"/>
                <a:gd name="connsiteX0" fmla="*/ 778427 w 1102664"/>
                <a:gd name="connsiteY0" fmla="*/ 101729 h 3773137"/>
                <a:gd name="connsiteX1" fmla="*/ 640316 w 1102664"/>
                <a:gd name="connsiteY1" fmla="*/ 44415 h 3773137"/>
                <a:gd name="connsiteX2" fmla="*/ 534530 w 1102664"/>
                <a:gd name="connsiteY2" fmla="*/ 183526 h 3773137"/>
                <a:gd name="connsiteX3" fmla="*/ 428741 w 1102664"/>
                <a:gd name="connsiteY3" fmla="*/ 978 h 3773137"/>
                <a:gd name="connsiteX4" fmla="*/ 69293 w 1102664"/>
                <a:gd name="connsiteY4" fmla="*/ 262279 h 3773137"/>
                <a:gd name="connsiteX5" fmla="*/ 62423 w 1102664"/>
                <a:gd name="connsiteY5" fmla="*/ 1436644 h 3773137"/>
                <a:gd name="connsiteX6" fmla="*/ 142398 w 1102664"/>
                <a:gd name="connsiteY6" fmla="*/ 1436644 h 3773137"/>
                <a:gd name="connsiteX7" fmla="*/ 202796 w 1102664"/>
                <a:gd name="connsiteY7" fmla="*/ 649217 h 3773137"/>
                <a:gd name="connsiteX8" fmla="*/ 248878 w 1102664"/>
                <a:gd name="connsiteY8" fmla="*/ 700262 h 3773137"/>
                <a:gd name="connsiteX9" fmla="*/ 237221 w 1102664"/>
                <a:gd name="connsiteY9" fmla="*/ 1658501 h 3773137"/>
                <a:gd name="connsiteX10" fmla="*/ 176566 w 1102664"/>
                <a:gd name="connsiteY10" fmla="*/ 3444778 h 3773137"/>
                <a:gd name="connsiteX11" fmla="*/ 325316 w 1102664"/>
                <a:gd name="connsiteY11" fmla="*/ 3308751 h 3773137"/>
                <a:gd name="connsiteX12" fmla="*/ 488301 w 1102664"/>
                <a:gd name="connsiteY12" fmla="*/ 3376634 h 3773137"/>
                <a:gd name="connsiteX13" fmla="*/ 893654 w 1102664"/>
                <a:gd name="connsiteY13" fmla="*/ 3773137 h 3773137"/>
                <a:gd name="connsiteX14" fmla="*/ 841900 w 1102664"/>
                <a:gd name="connsiteY14" fmla="*/ 1687710 h 3773137"/>
                <a:gd name="connsiteX15" fmla="*/ 867412 w 1102664"/>
                <a:gd name="connsiteY15" fmla="*/ 700262 h 3773137"/>
                <a:gd name="connsiteX16" fmla="*/ 926988 w 1102664"/>
                <a:gd name="connsiteY16" fmla="*/ 736088 h 3773137"/>
                <a:gd name="connsiteX17" fmla="*/ 971246 w 1102664"/>
                <a:gd name="connsiteY17" fmla="*/ 1430114 h 3773137"/>
                <a:gd name="connsiteX18" fmla="*/ 1053867 w 1102664"/>
                <a:gd name="connsiteY18" fmla="*/ 1423581 h 3773137"/>
                <a:gd name="connsiteX19" fmla="*/ 1023382 w 1102664"/>
                <a:gd name="connsiteY19" fmla="*/ 376299 h 3773137"/>
                <a:gd name="connsiteX20" fmla="*/ 778427 w 1102664"/>
                <a:gd name="connsiteY20" fmla="*/ 101729 h 3773137"/>
                <a:gd name="connsiteX0" fmla="*/ 778427 w 1102666"/>
                <a:gd name="connsiteY0" fmla="*/ 101729 h 3773137"/>
                <a:gd name="connsiteX1" fmla="*/ 640316 w 1102666"/>
                <a:gd name="connsiteY1" fmla="*/ 44415 h 3773137"/>
                <a:gd name="connsiteX2" fmla="*/ 534530 w 1102666"/>
                <a:gd name="connsiteY2" fmla="*/ 183526 h 3773137"/>
                <a:gd name="connsiteX3" fmla="*/ 428741 w 1102666"/>
                <a:gd name="connsiteY3" fmla="*/ 978 h 3773137"/>
                <a:gd name="connsiteX4" fmla="*/ 69293 w 1102666"/>
                <a:gd name="connsiteY4" fmla="*/ 262279 h 3773137"/>
                <a:gd name="connsiteX5" fmla="*/ 62423 w 1102666"/>
                <a:gd name="connsiteY5" fmla="*/ 1436644 h 3773137"/>
                <a:gd name="connsiteX6" fmla="*/ 142398 w 1102666"/>
                <a:gd name="connsiteY6" fmla="*/ 1436644 h 3773137"/>
                <a:gd name="connsiteX7" fmla="*/ 202796 w 1102666"/>
                <a:gd name="connsiteY7" fmla="*/ 649217 h 3773137"/>
                <a:gd name="connsiteX8" fmla="*/ 248878 w 1102666"/>
                <a:gd name="connsiteY8" fmla="*/ 700262 h 3773137"/>
                <a:gd name="connsiteX9" fmla="*/ 237221 w 1102666"/>
                <a:gd name="connsiteY9" fmla="*/ 1658501 h 3773137"/>
                <a:gd name="connsiteX10" fmla="*/ 176566 w 1102666"/>
                <a:gd name="connsiteY10" fmla="*/ 3444778 h 3773137"/>
                <a:gd name="connsiteX11" fmla="*/ 325316 w 1102666"/>
                <a:gd name="connsiteY11" fmla="*/ 3308751 h 3773137"/>
                <a:gd name="connsiteX12" fmla="*/ 491674 w 1102666"/>
                <a:gd name="connsiteY12" fmla="*/ 3007430 h 3773137"/>
                <a:gd name="connsiteX13" fmla="*/ 893654 w 1102666"/>
                <a:gd name="connsiteY13" fmla="*/ 3773137 h 3773137"/>
                <a:gd name="connsiteX14" fmla="*/ 841900 w 1102666"/>
                <a:gd name="connsiteY14" fmla="*/ 1687710 h 3773137"/>
                <a:gd name="connsiteX15" fmla="*/ 867412 w 1102666"/>
                <a:gd name="connsiteY15" fmla="*/ 700262 h 3773137"/>
                <a:gd name="connsiteX16" fmla="*/ 926988 w 1102666"/>
                <a:gd name="connsiteY16" fmla="*/ 736088 h 3773137"/>
                <a:gd name="connsiteX17" fmla="*/ 971246 w 1102666"/>
                <a:gd name="connsiteY17" fmla="*/ 1430114 h 3773137"/>
                <a:gd name="connsiteX18" fmla="*/ 1053867 w 1102666"/>
                <a:gd name="connsiteY18" fmla="*/ 1423581 h 3773137"/>
                <a:gd name="connsiteX19" fmla="*/ 1023382 w 1102666"/>
                <a:gd name="connsiteY19" fmla="*/ 376299 h 3773137"/>
                <a:gd name="connsiteX20" fmla="*/ 778427 w 1102666"/>
                <a:gd name="connsiteY20" fmla="*/ 101729 h 3773137"/>
                <a:gd name="connsiteX0" fmla="*/ 778427 w 1102664"/>
                <a:gd name="connsiteY0" fmla="*/ 101729 h 3444778"/>
                <a:gd name="connsiteX1" fmla="*/ 640316 w 1102664"/>
                <a:gd name="connsiteY1" fmla="*/ 44415 h 3444778"/>
                <a:gd name="connsiteX2" fmla="*/ 534530 w 1102664"/>
                <a:gd name="connsiteY2" fmla="*/ 183526 h 3444778"/>
                <a:gd name="connsiteX3" fmla="*/ 428741 w 1102664"/>
                <a:gd name="connsiteY3" fmla="*/ 978 h 3444778"/>
                <a:gd name="connsiteX4" fmla="*/ 69293 w 1102664"/>
                <a:gd name="connsiteY4" fmla="*/ 262279 h 3444778"/>
                <a:gd name="connsiteX5" fmla="*/ 62423 w 1102664"/>
                <a:gd name="connsiteY5" fmla="*/ 1436644 h 3444778"/>
                <a:gd name="connsiteX6" fmla="*/ 142398 w 1102664"/>
                <a:gd name="connsiteY6" fmla="*/ 1436644 h 3444778"/>
                <a:gd name="connsiteX7" fmla="*/ 202796 w 1102664"/>
                <a:gd name="connsiteY7" fmla="*/ 649217 h 3444778"/>
                <a:gd name="connsiteX8" fmla="*/ 248878 w 1102664"/>
                <a:gd name="connsiteY8" fmla="*/ 700262 h 3444778"/>
                <a:gd name="connsiteX9" fmla="*/ 237221 w 1102664"/>
                <a:gd name="connsiteY9" fmla="*/ 1658501 h 3444778"/>
                <a:gd name="connsiteX10" fmla="*/ 176566 w 1102664"/>
                <a:gd name="connsiteY10" fmla="*/ 3444778 h 3444778"/>
                <a:gd name="connsiteX11" fmla="*/ 325316 w 1102664"/>
                <a:gd name="connsiteY11" fmla="*/ 3308751 h 3444778"/>
                <a:gd name="connsiteX12" fmla="*/ 491674 w 1102664"/>
                <a:gd name="connsiteY12" fmla="*/ 3007430 h 3444778"/>
                <a:gd name="connsiteX13" fmla="*/ 836302 w 1102664"/>
                <a:gd name="connsiteY13" fmla="*/ 3045585 h 3444778"/>
                <a:gd name="connsiteX14" fmla="*/ 841900 w 1102664"/>
                <a:gd name="connsiteY14" fmla="*/ 1687710 h 3444778"/>
                <a:gd name="connsiteX15" fmla="*/ 867412 w 1102664"/>
                <a:gd name="connsiteY15" fmla="*/ 700262 h 3444778"/>
                <a:gd name="connsiteX16" fmla="*/ 926988 w 1102664"/>
                <a:gd name="connsiteY16" fmla="*/ 736088 h 3444778"/>
                <a:gd name="connsiteX17" fmla="*/ 971246 w 1102664"/>
                <a:gd name="connsiteY17" fmla="*/ 1430114 h 3444778"/>
                <a:gd name="connsiteX18" fmla="*/ 1053867 w 1102664"/>
                <a:gd name="connsiteY18" fmla="*/ 1423581 h 3444778"/>
                <a:gd name="connsiteX19" fmla="*/ 1023382 w 1102664"/>
                <a:gd name="connsiteY19" fmla="*/ 376299 h 3444778"/>
                <a:gd name="connsiteX20" fmla="*/ 778427 w 1102664"/>
                <a:gd name="connsiteY20" fmla="*/ 101729 h 3444778"/>
                <a:gd name="connsiteX0" fmla="*/ 778427 w 1102666"/>
                <a:gd name="connsiteY0" fmla="*/ 101729 h 3444778"/>
                <a:gd name="connsiteX1" fmla="*/ 640316 w 1102666"/>
                <a:gd name="connsiteY1" fmla="*/ 44415 h 3444778"/>
                <a:gd name="connsiteX2" fmla="*/ 534530 w 1102666"/>
                <a:gd name="connsiteY2" fmla="*/ 183526 h 3444778"/>
                <a:gd name="connsiteX3" fmla="*/ 428741 w 1102666"/>
                <a:gd name="connsiteY3" fmla="*/ 978 h 3444778"/>
                <a:gd name="connsiteX4" fmla="*/ 69293 w 1102666"/>
                <a:gd name="connsiteY4" fmla="*/ 262279 h 3444778"/>
                <a:gd name="connsiteX5" fmla="*/ 62423 w 1102666"/>
                <a:gd name="connsiteY5" fmla="*/ 1436644 h 3444778"/>
                <a:gd name="connsiteX6" fmla="*/ 142398 w 1102666"/>
                <a:gd name="connsiteY6" fmla="*/ 1436644 h 3444778"/>
                <a:gd name="connsiteX7" fmla="*/ 202796 w 1102666"/>
                <a:gd name="connsiteY7" fmla="*/ 649217 h 3444778"/>
                <a:gd name="connsiteX8" fmla="*/ 248878 w 1102666"/>
                <a:gd name="connsiteY8" fmla="*/ 700262 h 3444778"/>
                <a:gd name="connsiteX9" fmla="*/ 237221 w 1102666"/>
                <a:gd name="connsiteY9" fmla="*/ 1658501 h 3444778"/>
                <a:gd name="connsiteX10" fmla="*/ 176566 w 1102666"/>
                <a:gd name="connsiteY10" fmla="*/ 3444778 h 3444778"/>
                <a:gd name="connsiteX11" fmla="*/ 318569 w 1102666"/>
                <a:gd name="connsiteY11" fmla="*/ 3042706 h 3444778"/>
                <a:gd name="connsiteX12" fmla="*/ 491674 w 1102666"/>
                <a:gd name="connsiteY12" fmla="*/ 3007430 h 3444778"/>
                <a:gd name="connsiteX13" fmla="*/ 836302 w 1102666"/>
                <a:gd name="connsiteY13" fmla="*/ 3045585 h 3444778"/>
                <a:gd name="connsiteX14" fmla="*/ 841900 w 1102666"/>
                <a:gd name="connsiteY14" fmla="*/ 1687710 h 3444778"/>
                <a:gd name="connsiteX15" fmla="*/ 867412 w 1102666"/>
                <a:gd name="connsiteY15" fmla="*/ 700262 h 3444778"/>
                <a:gd name="connsiteX16" fmla="*/ 926988 w 1102666"/>
                <a:gd name="connsiteY16" fmla="*/ 736088 h 3444778"/>
                <a:gd name="connsiteX17" fmla="*/ 971246 w 1102666"/>
                <a:gd name="connsiteY17" fmla="*/ 1430114 h 3444778"/>
                <a:gd name="connsiteX18" fmla="*/ 1053867 w 1102666"/>
                <a:gd name="connsiteY18" fmla="*/ 1423581 h 3444778"/>
                <a:gd name="connsiteX19" fmla="*/ 1023382 w 1102666"/>
                <a:gd name="connsiteY19" fmla="*/ 376299 h 3444778"/>
                <a:gd name="connsiteX20" fmla="*/ 778427 w 1102666"/>
                <a:gd name="connsiteY20" fmla="*/ 101729 h 3444778"/>
                <a:gd name="connsiteX0" fmla="*/ 778427 w 1102664"/>
                <a:gd name="connsiteY0" fmla="*/ 101729 h 3045586"/>
                <a:gd name="connsiteX1" fmla="*/ 640316 w 1102664"/>
                <a:gd name="connsiteY1" fmla="*/ 44415 h 3045586"/>
                <a:gd name="connsiteX2" fmla="*/ 534530 w 1102664"/>
                <a:gd name="connsiteY2" fmla="*/ 183526 h 3045586"/>
                <a:gd name="connsiteX3" fmla="*/ 428741 w 1102664"/>
                <a:gd name="connsiteY3" fmla="*/ 978 h 3045586"/>
                <a:gd name="connsiteX4" fmla="*/ 69293 w 1102664"/>
                <a:gd name="connsiteY4" fmla="*/ 262279 h 3045586"/>
                <a:gd name="connsiteX5" fmla="*/ 62423 w 1102664"/>
                <a:gd name="connsiteY5" fmla="*/ 1436644 h 3045586"/>
                <a:gd name="connsiteX6" fmla="*/ 142398 w 1102664"/>
                <a:gd name="connsiteY6" fmla="*/ 1436644 h 3045586"/>
                <a:gd name="connsiteX7" fmla="*/ 202796 w 1102664"/>
                <a:gd name="connsiteY7" fmla="*/ 649217 h 3045586"/>
                <a:gd name="connsiteX8" fmla="*/ 248878 w 1102664"/>
                <a:gd name="connsiteY8" fmla="*/ 700262 h 3045586"/>
                <a:gd name="connsiteX9" fmla="*/ 237221 w 1102664"/>
                <a:gd name="connsiteY9" fmla="*/ 1658501 h 3045586"/>
                <a:gd name="connsiteX10" fmla="*/ 203557 w 1102664"/>
                <a:gd name="connsiteY10" fmla="*/ 2956123 h 3045586"/>
                <a:gd name="connsiteX11" fmla="*/ 318569 w 1102664"/>
                <a:gd name="connsiteY11" fmla="*/ 3042706 h 3045586"/>
                <a:gd name="connsiteX12" fmla="*/ 491674 w 1102664"/>
                <a:gd name="connsiteY12" fmla="*/ 3007430 h 3045586"/>
                <a:gd name="connsiteX13" fmla="*/ 836302 w 1102664"/>
                <a:gd name="connsiteY13" fmla="*/ 3045585 h 3045586"/>
                <a:gd name="connsiteX14" fmla="*/ 841900 w 1102664"/>
                <a:gd name="connsiteY14" fmla="*/ 1687710 h 3045586"/>
                <a:gd name="connsiteX15" fmla="*/ 867412 w 1102664"/>
                <a:gd name="connsiteY15" fmla="*/ 700262 h 3045586"/>
                <a:gd name="connsiteX16" fmla="*/ 926988 w 1102664"/>
                <a:gd name="connsiteY16" fmla="*/ 736088 h 3045586"/>
                <a:gd name="connsiteX17" fmla="*/ 971246 w 1102664"/>
                <a:gd name="connsiteY17" fmla="*/ 1430114 h 3045586"/>
                <a:gd name="connsiteX18" fmla="*/ 1053867 w 1102664"/>
                <a:gd name="connsiteY18" fmla="*/ 1423581 h 3045586"/>
                <a:gd name="connsiteX19" fmla="*/ 1023382 w 1102664"/>
                <a:gd name="connsiteY19" fmla="*/ 376299 h 3045586"/>
                <a:gd name="connsiteX20" fmla="*/ 778427 w 1102664"/>
                <a:gd name="connsiteY20" fmla="*/ 101729 h 3045586"/>
                <a:gd name="connsiteX0" fmla="*/ 768306 w 1102666"/>
                <a:gd name="connsiteY0" fmla="*/ 74583 h 3045586"/>
                <a:gd name="connsiteX1" fmla="*/ 640316 w 1102666"/>
                <a:gd name="connsiteY1" fmla="*/ 44415 h 3045586"/>
                <a:gd name="connsiteX2" fmla="*/ 534530 w 1102666"/>
                <a:gd name="connsiteY2" fmla="*/ 183526 h 3045586"/>
                <a:gd name="connsiteX3" fmla="*/ 428741 w 1102666"/>
                <a:gd name="connsiteY3" fmla="*/ 978 h 3045586"/>
                <a:gd name="connsiteX4" fmla="*/ 69293 w 1102666"/>
                <a:gd name="connsiteY4" fmla="*/ 262279 h 3045586"/>
                <a:gd name="connsiteX5" fmla="*/ 62423 w 1102666"/>
                <a:gd name="connsiteY5" fmla="*/ 1436644 h 3045586"/>
                <a:gd name="connsiteX6" fmla="*/ 142398 w 1102666"/>
                <a:gd name="connsiteY6" fmla="*/ 1436644 h 3045586"/>
                <a:gd name="connsiteX7" fmla="*/ 202796 w 1102666"/>
                <a:gd name="connsiteY7" fmla="*/ 649217 h 3045586"/>
                <a:gd name="connsiteX8" fmla="*/ 248878 w 1102666"/>
                <a:gd name="connsiteY8" fmla="*/ 700262 h 3045586"/>
                <a:gd name="connsiteX9" fmla="*/ 237221 w 1102666"/>
                <a:gd name="connsiteY9" fmla="*/ 1658501 h 3045586"/>
                <a:gd name="connsiteX10" fmla="*/ 203557 w 1102666"/>
                <a:gd name="connsiteY10" fmla="*/ 2956123 h 3045586"/>
                <a:gd name="connsiteX11" fmla="*/ 318569 w 1102666"/>
                <a:gd name="connsiteY11" fmla="*/ 3042706 h 3045586"/>
                <a:gd name="connsiteX12" fmla="*/ 491674 w 1102666"/>
                <a:gd name="connsiteY12" fmla="*/ 3007430 h 3045586"/>
                <a:gd name="connsiteX13" fmla="*/ 836302 w 1102666"/>
                <a:gd name="connsiteY13" fmla="*/ 3045585 h 3045586"/>
                <a:gd name="connsiteX14" fmla="*/ 841900 w 1102666"/>
                <a:gd name="connsiteY14" fmla="*/ 1687710 h 3045586"/>
                <a:gd name="connsiteX15" fmla="*/ 867412 w 1102666"/>
                <a:gd name="connsiteY15" fmla="*/ 700262 h 3045586"/>
                <a:gd name="connsiteX16" fmla="*/ 926988 w 1102666"/>
                <a:gd name="connsiteY16" fmla="*/ 736088 h 3045586"/>
                <a:gd name="connsiteX17" fmla="*/ 971246 w 1102666"/>
                <a:gd name="connsiteY17" fmla="*/ 1430114 h 3045586"/>
                <a:gd name="connsiteX18" fmla="*/ 1053867 w 1102666"/>
                <a:gd name="connsiteY18" fmla="*/ 1423581 h 3045586"/>
                <a:gd name="connsiteX19" fmla="*/ 1023382 w 1102666"/>
                <a:gd name="connsiteY19" fmla="*/ 376299 h 3045586"/>
                <a:gd name="connsiteX20" fmla="*/ 768306 w 1102666"/>
                <a:gd name="connsiteY20" fmla="*/ 74583 h 304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2666" h="3045586">
                  <a:moveTo>
                    <a:pt x="768306" y="74583"/>
                  </a:moveTo>
                  <a:cubicBezTo>
                    <a:pt x="730231" y="71399"/>
                    <a:pt x="679279" y="26258"/>
                    <a:pt x="640316" y="44415"/>
                  </a:cubicBezTo>
                  <a:cubicBezTo>
                    <a:pt x="601353" y="62572"/>
                    <a:pt x="570917" y="183526"/>
                    <a:pt x="534530" y="183526"/>
                  </a:cubicBezTo>
                  <a:cubicBezTo>
                    <a:pt x="506015" y="110008"/>
                    <a:pt x="506280" y="-12147"/>
                    <a:pt x="428741" y="978"/>
                  </a:cubicBezTo>
                  <a:cubicBezTo>
                    <a:pt x="351202" y="14103"/>
                    <a:pt x="130346" y="23001"/>
                    <a:pt x="69293" y="262279"/>
                  </a:cubicBezTo>
                  <a:cubicBezTo>
                    <a:pt x="8240" y="501557"/>
                    <a:pt x="-46801" y="1294275"/>
                    <a:pt x="62423" y="1436644"/>
                  </a:cubicBezTo>
                  <a:lnTo>
                    <a:pt x="142398" y="1436644"/>
                  </a:lnTo>
                  <a:cubicBezTo>
                    <a:pt x="180980" y="1108695"/>
                    <a:pt x="185049" y="771947"/>
                    <a:pt x="202796" y="649217"/>
                  </a:cubicBezTo>
                  <a:cubicBezTo>
                    <a:pt x="220543" y="526487"/>
                    <a:pt x="243141" y="532048"/>
                    <a:pt x="248878" y="700262"/>
                  </a:cubicBezTo>
                  <a:cubicBezTo>
                    <a:pt x="254615" y="868476"/>
                    <a:pt x="244774" y="1282524"/>
                    <a:pt x="237221" y="1658501"/>
                  </a:cubicBezTo>
                  <a:cubicBezTo>
                    <a:pt x="229668" y="2034478"/>
                    <a:pt x="140168" y="2743422"/>
                    <a:pt x="203557" y="2956123"/>
                  </a:cubicBezTo>
                  <a:lnTo>
                    <a:pt x="318569" y="3042706"/>
                  </a:lnTo>
                  <a:lnTo>
                    <a:pt x="491674" y="3007430"/>
                  </a:lnTo>
                  <a:cubicBezTo>
                    <a:pt x="590104" y="3015147"/>
                    <a:pt x="737872" y="3037868"/>
                    <a:pt x="836302" y="3045585"/>
                  </a:cubicBezTo>
                  <a:cubicBezTo>
                    <a:pt x="899691" y="2832884"/>
                    <a:pt x="836715" y="2078597"/>
                    <a:pt x="841900" y="1687710"/>
                  </a:cubicBezTo>
                  <a:cubicBezTo>
                    <a:pt x="847085" y="1296823"/>
                    <a:pt x="853231" y="858866"/>
                    <a:pt x="867412" y="700262"/>
                  </a:cubicBezTo>
                  <a:cubicBezTo>
                    <a:pt x="881593" y="541658"/>
                    <a:pt x="909682" y="614446"/>
                    <a:pt x="926988" y="736088"/>
                  </a:cubicBezTo>
                  <a:cubicBezTo>
                    <a:pt x="944294" y="857730"/>
                    <a:pt x="908837" y="1108696"/>
                    <a:pt x="971246" y="1430114"/>
                  </a:cubicBezTo>
                  <a:lnTo>
                    <a:pt x="1053867" y="1423581"/>
                  </a:lnTo>
                  <a:cubicBezTo>
                    <a:pt x="1126027" y="1248555"/>
                    <a:pt x="1120019" y="578912"/>
                    <a:pt x="1023382" y="376299"/>
                  </a:cubicBezTo>
                  <a:cubicBezTo>
                    <a:pt x="950904" y="224339"/>
                    <a:pt x="882534" y="84133"/>
                    <a:pt x="768306" y="74583"/>
                  </a:cubicBezTo>
                  <a:close/>
                </a:path>
              </a:pathLst>
            </a:custGeom>
            <a:solidFill>
              <a:srgbClr val="FF9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Abgerundetes Rechteck 103"/>
            <p:cNvSpPr/>
            <p:nvPr/>
          </p:nvSpPr>
          <p:spPr>
            <a:xfrm>
              <a:off x="11306516" y="3605796"/>
              <a:ext cx="27610" cy="178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Abgerundetes Rechteck 104"/>
            <p:cNvSpPr/>
            <p:nvPr/>
          </p:nvSpPr>
          <p:spPr>
            <a:xfrm>
              <a:off x="11483388" y="3605796"/>
              <a:ext cx="27610" cy="178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ihandform 105"/>
            <p:cNvSpPr/>
            <p:nvPr/>
          </p:nvSpPr>
          <p:spPr>
            <a:xfrm rot="10800000">
              <a:off x="11364044" y="3708741"/>
              <a:ext cx="72411" cy="35939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Gerader Verbinder 106"/>
            <p:cNvCxnSpPr/>
            <p:nvPr/>
          </p:nvCxnSpPr>
          <p:spPr>
            <a:xfrm flipV="1">
              <a:off x="11289300" y="3590288"/>
              <a:ext cx="44661" cy="7860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190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8" name="Gerader Verbinder 107"/>
            <p:cNvCxnSpPr/>
            <p:nvPr/>
          </p:nvCxnSpPr>
          <p:spPr>
            <a:xfrm flipH="1" flipV="1">
              <a:off x="11480711" y="3590288"/>
              <a:ext cx="44661" cy="7860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190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9" name="Ellipse 108"/>
            <p:cNvSpPr/>
            <p:nvPr/>
          </p:nvSpPr>
          <p:spPr>
            <a:xfrm>
              <a:off x="11163661" y="3633441"/>
              <a:ext cx="125663" cy="96317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ihandform 109"/>
            <p:cNvSpPr/>
            <p:nvPr/>
          </p:nvSpPr>
          <p:spPr>
            <a:xfrm>
              <a:off x="11187015" y="3665579"/>
              <a:ext cx="28268" cy="35434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11527730" y="3630716"/>
              <a:ext cx="125663" cy="96317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ihandform 111"/>
            <p:cNvSpPr/>
            <p:nvPr/>
          </p:nvSpPr>
          <p:spPr>
            <a:xfrm flipH="1">
              <a:off x="11598828" y="3665579"/>
              <a:ext cx="28268" cy="35434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11330255" y="3772762"/>
              <a:ext cx="125174" cy="45719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8" h="83725">
                  <a:moveTo>
                    <a:pt x="1" y="8085"/>
                  </a:moveTo>
                  <a:cubicBezTo>
                    <a:pt x="-416" y="174"/>
                    <a:pt x="101473" y="19591"/>
                    <a:pt x="124791" y="36247"/>
                  </a:cubicBezTo>
                  <a:cubicBezTo>
                    <a:pt x="165598" y="16260"/>
                    <a:pt x="268404" y="-7646"/>
                    <a:pt x="266738" y="2348"/>
                  </a:cubicBezTo>
                  <a:cubicBezTo>
                    <a:pt x="265072" y="12342"/>
                    <a:pt x="207840" y="82760"/>
                    <a:pt x="127290" y="83716"/>
                  </a:cubicBezTo>
                  <a:cubicBezTo>
                    <a:pt x="46740" y="84672"/>
                    <a:pt x="418" y="15997"/>
                    <a:pt x="1" y="8085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4" name="Gerader Verbinder 113"/>
            <p:cNvCxnSpPr/>
            <p:nvPr/>
          </p:nvCxnSpPr>
          <p:spPr>
            <a:xfrm flipH="1">
              <a:off x="11163661" y="4451914"/>
              <a:ext cx="462159" cy="3318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r Verbinder 114"/>
            <p:cNvCxnSpPr/>
            <p:nvPr/>
          </p:nvCxnSpPr>
          <p:spPr>
            <a:xfrm flipH="1">
              <a:off x="11163661" y="4439297"/>
              <a:ext cx="462161" cy="30132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uppieren 125"/>
          <p:cNvGrpSpPr/>
          <p:nvPr/>
        </p:nvGrpSpPr>
        <p:grpSpPr>
          <a:xfrm>
            <a:off x="1759338" y="148382"/>
            <a:ext cx="869977" cy="3272414"/>
            <a:chOff x="-5027922" y="-1771085"/>
            <a:chExt cx="1135510" cy="4271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7" name="Gruppieren 126"/>
            <p:cNvGrpSpPr/>
            <p:nvPr/>
          </p:nvGrpSpPr>
          <p:grpSpPr>
            <a:xfrm>
              <a:off x="-5027922" y="-1771085"/>
              <a:ext cx="1135510" cy="4271216"/>
              <a:chOff x="-5027922" y="-1773068"/>
              <a:chExt cx="1135510" cy="4271216"/>
            </a:xfrm>
          </p:grpSpPr>
          <p:grpSp>
            <p:nvGrpSpPr>
              <p:cNvPr id="134" name="Gruppieren 133"/>
              <p:cNvGrpSpPr/>
              <p:nvPr/>
            </p:nvGrpSpPr>
            <p:grpSpPr>
              <a:xfrm>
                <a:off x="-5027922" y="-1773068"/>
                <a:ext cx="1135510" cy="4271216"/>
                <a:chOff x="4561105" y="785574"/>
                <a:chExt cx="1461152" cy="5496120"/>
              </a:xfrm>
              <a:effectLst/>
            </p:grpSpPr>
            <p:sp>
              <p:nvSpPr>
                <p:cNvPr id="149" name="Freihandform 148"/>
                <p:cNvSpPr/>
                <p:nvPr/>
              </p:nvSpPr>
              <p:spPr>
                <a:xfrm rot="20995637" flipH="1">
                  <a:off x="4610764" y="3630326"/>
                  <a:ext cx="209219" cy="283177"/>
                </a:xfrm>
                <a:custGeom>
                  <a:avLst/>
                  <a:gdLst>
                    <a:gd name="connsiteX0" fmla="*/ 118023 w 601683"/>
                    <a:gd name="connsiteY0" fmla="*/ 12666 h 814376"/>
                    <a:gd name="connsiteX1" fmla="*/ 516073 w 601683"/>
                    <a:gd name="connsiteY1" fmla="*/ 306810 h 814376"/>
                    <a:gd name="connsiteX2" fmla="*/ 522345 w 601683"/>
                    <a:gd name="connsiteY2" fmla="*/ 801710 h 814376"/>
                    <a:gd name="connsiteX3" fmla="*/ 270779 w 601683"/>
                    <a:gd name="connsiteY3" fmla="*/ 711004 h 814376"/>
                    <a:gd name="connsiteX4" fmla="*/ 251388 w 601683"/>
                    <a:gd name="connsiteY4" fmla="*/ 689629 h 814376"/>
                    <a:gd name="connsiteX5" fmla="*/ 232114 w 601683"/>
                    <a:gd name="connsiteY5" fmla="*/ 731128 h 814376"/>
                    <a:gd name="connsiteX6" fmla="*/ 148876 w 601683"/>
                    <a:gd name="connsiteY6" fmla="*/ 797480 h 814376"/>
                    <a:gd name="connsiteX7" fmla="*/ 0 w 601683"/>
                    <a:gd name="connsiteY7" fmla="*/ 408968 h 814376"/>
                    <a:gd name="connsiteX8" fmla="*/ 11699 w 601683"/>
                    <a:gd name="connsiteY8" fmla="*/ 257742 h 814376"/>
                    <a:gd name="connsiteX9" fmla="*/ 42995 w 601683"/>
                    <a:gd name="connsiteY9" fmla="*/ 136609 h 814376"/>
                    <a:gd name="connsiteX10" fmla="*/ 43025 w 601683"/>
                    <a:gd name="connsiteY10" fmla="*/ 136166 h 814376"/>
                    <a:gd name="connsiteX11" fmla="*/ 118023 w 601683"/>
                    <a:gd name="connsiteY11" fmla="*/ 12666 h 81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1683" h="814376">
                      <a:moveTo>
                        <a:pt x="118023" y="12666"/>
                      </a:moveTo>
                      <a:cubicBezTo>
                        <a:pt x="226209" y="-42771"/>
                        <a:pt x="404423" y="88922"/>
                        <a:pt x="516073" y="306810"/>
                      </a:cubicBezTo>
                      <a:cubicBezTo>
                        <a:pt x="627724" y="524699"/>
                        <a:pt x="630531" y="746273"/>
                        <a:pt x="522345" y="801710"/>
                      </a:cubicBezTo>
                      <a:cubicBezTo>
                        <a:pt x="454728" y="836358"/>
                        <a:pt x="359757" y="797908"/>
                        <a:pt x="270779" y="711004"/>
                      </a:cubicBezTo>
                      <a:lnTo>
                        <a:pt x="251388" y="689629"/>
                      </a:lnTo>
                      <a:lnTo>
                        <a:pt x="232114" y="731128"/>
                      </a:lnTo>
                      <a:cubicBezTo>
                        <a:pt x="208353" y="773019"/>
                        <a:pt x="179709" y="797480"/>
                        <a:pt x="148876" y="797480"/>
                      </a:cubicBezTo>
                      <a:cubicBezTo>
                        <a:pt x="66654" y="797480"/>
                        <a:pt x="0" y="623537"/>
                        <a:pt x="0" y="408968"/>
                      </a:cubicBezTo>
                      <a:cubicBezTo>
                        <a:pt x="0" y="355326"/>
                        <a:pt x="4166" y="304223"/>
                        <a:pt x="11699" y="257742"/>
                      </a:cubicBezTo>
                      <a:lnTo>
                        <a:pt x="42995" y="136609"/>
                      </a:lnTo>
                      <a:lnTo>
                        <a:pt x="43025" y="136166"/>
                      </a:lnTo>
                      <a:cubicBezTo>
                        <a:pt x="52492" y="77606"/>
                        <a:pt x="77453" y="33454"/>
                        <a:pt x="118023" y="12666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ihandform 149"/>
                <p:cNvSpPr/>
                <p:nvPr/>
              </p:nvSpPr>
              <p:spPr>
                <a:xfrm rot="666692" flipH="1">
                  <a:off x="4681350" y="3616645"/>
                  <a:ext cx="99251" cy="77862"/>
                </a:xfrm>
                <a:custGeom>
                  <a:avLst/>
                  <a:gdLst>
                    <a:gd name="connsiteX0" fmla="*/ 108055 w 108055"/>
                    <a:gd name="connsiteY0" fmla="*/ 0 h 73202"/>
                    <a:gd name="connsiteX1" fmla="*/ 103292 w 108055"/>
                    <a:gd name="connsiteY1" fmla="*/ 73202 h 73202"/>
                    <a:gd name="connsiteX2" fmla="*/ 10072 w 108055"/>
                    <a:gd name="connsiteY2" fmla="*/ 66985 h 73202"/>
                    <a:gd name="connsiteX3" fmla="*/ 0 w 108055"/>
                    <a:gd name="connsiteY3" fmla="*/ 0 h 73202"/>
                    <a:gd name="connsiteX4" fmla="*/ 108055 w 108055"/>
                    <a:gd name="connsiteY4" fmla="*/ 0 h 7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055" h="73202">
                      <a:moveTo>
                        <a:pt x="108055" y="0"/>
                      </a:moveTo>
                      <a:lnTo>
                        <a:pt x="103292" y="73202"/>
                      </a:lnTo>
                      <a:lnTo>
                        <a:pt x="10072" y="66985"/>
                      </a:lnTo>
                      <a:lnTo>
                        <a:pt x="0" y="0"/>
                      </a:lnTo>
                      <a:lnTo>
                        <a:pt x="108055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ihandform 150"/>
                <p:cNvSpPr/>
                <p:nvPr/>
              </p:nvSpPr>
              <p:spPr>
                <a:xfrm rot="604363">
                  <a:off x="5770868" y="3630327"/>
                  <a:ext cx="209219" cy="283177"/>
                </a:xfrm>
                <a:custGeom>
                  <a:avLst/>
                  <a:gdLst>
                    <a:gd name="connsiteX0" fmla="*/ 118023 w 601683"/>
                    <a:gd name="connsiteY0" fmla="*/ 12666 h 814376"/>
                    <a:gd name="connsiteX1" fmla="*/ 516073 w 601683"/>
                    <a:gd name="connsiteY1" fmla="*/ 306810 h 814376"/>
                    <a:gd name="connsiteX2" fmla="*/ 522345 w 601683"/>
                    <a:gd name="connsiteY2" fmla="*/ 801710 h 814376"/>
                    <a:gd name="connsiteX3" fmla="*/ 270779 w 601683"/>
                    <a:gd name="connsiteY3" fmla="*/ 711004 h 814376"/>
                    <a:gd name="connsiteX4" fmla="*/ 251388 w 601683"/>
                    <a:gd name="connsiteY4" fmla="*/ 689629 h 814376"/>
                    <a:gd name="connsiteX5" fmla="*/ 232114 w 601683"/>
                    <a:gd name="connsiteY5" fmla="*/ 731128 h 814376"/>
                    <a:gd name="connsiteX6" fmla="*/ 148876 w 601683"/>
                    <a:gd name="connsiteY6" fmla="*/ 797480 h 814376"/>
                    <a:gd name="connsiteX7" fmla="*/ 0 w 601683"/>
                    <a:gd name="connsiteY7" fmla="*/ 408968 h 814376"/>
                    <a:gd name="connsiteX8" fmla="*/ 11699 w 601683"/>
                    <a:gd name="connsiteY8" fmla="*/ 257742 h 814376"/>
                    <a:gd name="connsiteX9" fmla="*/ 42995 w 601683"/>
                    <a:gd name="connsiteY9" fmla="*/ 136609 h 814376"/>
                    <a:gd name="connsiteX10" fmla="*/ 43025 w 601683"/>
                    <a:gd name="connsiteY10" fmla="*/ 136166 h 814376"/>
                    <a:gd name="connsiteX11" fmla="*/ 118023 w 601683"/>
                    <a:gd name="connsiteY11" fmla="*/ 12666 h 81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1683" h="814376">
                      <a:moveTo>
                        <a:pt x="118023" y="12666"/>
                      </a:moveTo>
                      <a:cubicBezTo>
                        <a:pt x="226209" y="-42771"/>
                        <a:pt x="404423" y="88922"/>
                        <a:pt x="516073" y="306810"/>
                      </a:cubicBezTo>
                      <a:cubicBezTo>
                        <a:pt x="627724" y="524699"/>
                        <a:pt x="630531" y="746273"/>
                        <a:pt x="522345" y="801710"/>
                      </a:cubicBezTo>
                      <a:cubicBezTo>
                        <a:pt x="454728" y="836358"/>
                        <a:pt x="359757" y="797908"/>
                        <a:pt x="270779" y="711004"/>
                      </a:cubicBezTo>
                      <a:lnTo>
                        <a:pt x="251388" y="689629"/>
                      </a:lnTo>
                      <a:lnTo>
                        <a:pt x="232114" y="731128"/>
                      </a:lnTo>
                      <a:cubicBezTo>
                        <a:pt x="208353" y="773019"/>
                        <a:pt x="179709" y="797480"/>
                        <a:pt x="148876" y="797480"/>
                      </a:cubicBezTo>
                      <a:cubicBezTo>
                        <a:pt x="66654" y="797480"/>
                        <a:pt x="0" y="623537"/>
                        <a:pt x="0" y="408968"/>
                      </a:cubicBezTo>
                      <a:cubicBezTo>
                        <a:pt x="0" y="355326"/>
                        <a:pt x="4166" y="304223"/>
                        <a:pt x="11699" y="257742"/>
                      </a:cubicBezTo>
                      <a:lnTo>
                        <a:pt x="42995" y="136609"/>
                      </a:lnTo>
                      <a:lnTo>
                        <a:pt x="43025" y="136166"/>
                      </a:lnTo>
                      <a:cubicBezTo>
                        <a:pt x="52492" y="77606"/>
                        <a:pt x="77453" y="33454"/>
                        <a:pt x="118023" y="12666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ihandform 151"/>
                <p:cNvSpPr/>
                <p:nvPr/>
              </p:nvSpPr>
              <p:spPr>
                <a:xfrm rot="20933308">
                  <a:off x="5810250" y="3616646"/>
                  <a:ext cx="99251" cy="77862"/>
                </a:xfrm>
                <a:custGeom>
                  <a:avLst/>
                  <a:gdLst>
                    <a:gd name="connsiteX0" fmla="*/ 108055 w 108055"/>
                    <a:gd name="connsiteY0" fmla="*/ 0 h 73202"/>
                    <a:gd name="connsiteX1" fmla="*/ 103292 w 108055"/>
                    <a:gd name="connsiteY1" fmla="*/ 73202 h 73202"/>
                    <a:gd name="connsiteX2" fmla="*/ 10072 w 108055"/>
                    <a:gd name="connsiteY2" fmla="*/ 66985 h 73202"/>
                    <a:gd name="connsiteX3" fmla="*/ 0 w 108055"/>
                    <a:gd name="connsiteY3" fmla="*/ 0 h 73202"/>
                    <a:gd name="connsiteX4" fmla="*/ 108055 w 108055"/>
                    <a:gd name="connsiteY4" fmla="*/ 0 h 7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055" h="73202">
                      <a:moveTo>
                        <a:pt x="108055" y="0"/>
                      </a:moveTo>
                      <a:lnTo>
                        <a:pt x="103292" y="73202"/>
                      </a:lnTo>
                      <a:lnTo>
                        <a:pt x="10072" y="66985"/>
                      </a:lnTo>
                      <a:lnTo>
                        <a:pt x="0" y="0"/>
                      </a:lnTo>
                      <a:lnTo>
                        <a:pt x="108055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3" name="Gruppieren 152"/>
                <p:cNvGrpSpPr/>
                <p:nvPr/>
              </p:nvGrpSpPr>
              <p:grpSpPr>
                <a:xfrm>
                  <a:off x="4768620" y="4731838"/>
                  <a:ext cx="493278" cy="1549856"/>
                  <a:chOff x="4768620" y="4731838"/>
                  <a:chExt cx="493278" cy="1549856"/>
                </a:xfrm>
              </p:grpSpPr>
              <p:sp>
                <p:nvSpPr>
                  <p:cNvPr id="187" name="Rechteck 285"/>
                  <p:cNvSpPr/>
                  <p:nvPr/>
                </p:nvSpPr>
                <p:spPr>
                  <a:xfrm rot="20933443">
                    <a:off x="5026093" y="6088905"/>
                    <a:ext cx="205436" cy="113640"/>
                  </a:xfrm>
                  <a:custGeom>
                    <a:avLst/>
                    <a:gdLst>
                      <a:gd name="connsiteX0" fmla="*/ 0 w 290963"/>
                      <a:gd name="connsiteY0" fmla="*/ 0 h 98656"/>
                      <a:gd name="connsiteX1" fmla="*/ 290963 w 290963"/>
                      <a:gd name="connsiteY1" fmla="*/ 0 h 98656"/>
                      <a:gd name="connsiteX2" fmla="*/ 290963 w 290963"/>
                      <a:gd name="connsiteY2" fmla="*/ 98656 h 98656"/>
                      <a:gd name="connsiteX3" fmla="*/ 0 w 290963"/>
                      <a:gd name="connsiteY3" fmla="*/ 98656 h 98656"/>
                      <a:gd name="connsiteX4" fmla="*/ 0 w 290963"/>
                      <a:gd name="connsiteY4" fmla="*/ 0 h 98656"/>
                      <a:gd name="connsiteX0" fmla="*/ 0 w 302534"/>
                      <a:gd name="connsiteY0" fmla="*/ 14984 h 113640"/>
                      <a:gd name="connsiteX1" fmla="*/ 302534 w 302534"/>
                      <a:gd name="connsiteY1" fmla="*/ 0 h 113640"/>
                      <a:gd name="connsiteX2" fmla="*/ 290963 w 302534"/>
                      <a:gd name="connsiteY2" fmla="*/ 113640 h 113640"/>
                      <a:gd name="connsiteX3" fmla="*/ 0 w 302534"/>
                      <a:gd name="connsiteY3" fmla="*/ 113640 h 113640"/>
                      <a:gd name="connsiteX4" fmla="*/ 0 w 302534"/>
                      <a:gd name="connsiteY4" fmla="*/ 14984 h 113640"/>
                      <a:gd name="connsiteX0" fmla="*/ 122021 w 302534"/>
                      <a:gd name="connsiteY0" fmla="*/ 8745 h 113640"/>
                      <a:gd name="connsiteX1" fmla="*/ 302534 w 302534"/>
                      <a:gd name="connsiteY1" fmla="*/ 0 h 113640"/>
                      <a:gd name="connsiteX2" fmla="*/ 290963 w 302534"/>
                      <a:gd name="connsiteY2" fmla="*/ 113640 h 113640"/>
                      <a:gd name="connsiteX3" fmla="*/ 0 w 302534"/>
                      <a:gd name="connsiteY3" fmla="*/ 113640 h 113640"/>
                      <a:gd name="connsiteX4" fmla="*/ 122021 w 302534"/>
                      <a:gd name="connsiteY4" fmla="*/ 8745 h 113640"/>
                      <a:gd name="connsiteX0" fmla="*/ 24923 w 205436"/>
                      <a:gd name="connsiteY0" fmla="*/ 8745 h 113640"/>
                      <a:gd name="connsiteX1" fmla="*/ 205436 w 205436"/>
                      <a:gd name="connsiteY1" fmla="*/ 0 h 113640"/>
                      <a:gd name="connsiteX2" fmla="*/ 193865 w 205436"/>
                      <a:gd name="connsiteY2" fmla="*/ 113640 h 113640"/>
                      <a:gd name="connsiteX3" fmla="*/ 0 w 205436"/>
                      <a:gd name="connsiteY3" fmla="*/ 102506 h 113640"/>
                      <a:gd name="connsiteX4" fmla="*/ 24923 w 205436"/>
                      <a:gd name="connsiteY4" fmla="*/ 8745 h 113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5436" h="113640">
                        <a:moveTo>
                          <a:pt x="24923" y="8745"/>
                        </a:moveTo>
                        <a:lnTo>
                          <a:pt x="205436" y="0"/>
                        </a:lnTo>
                        <a:lnTo>
                          <a:pt x="193865" y="113640"/>
                        </a:lnTo>
                        <a:lnTo>
                          <a:pt x="0" y="102506"/>
                        </a:lnTo>
                        <a:lnTo>
                          <a:pt x="24923" y="8745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" name="Rechteck 44"/>
                  <p:cNvSpPr/>
                  <p:nvPr/>
                </p:nvSpPr>
                <p:spPr>
                  <a:xfrm>
                    <a:off x="4994109" y="4731838"/>
                    <a:ext cx="234096" cy="1381158"/>
                  </a:xfrm>
                  <a:custGeom>
                    <a:avLst/>
                    <a:gdLst>
                      <a:gd name="connsiteX0" fmla="*/ 0 w 337440"/>
                      <a:gd name="connsiteY0" fmla="*/ 0 h 1514169"/>
                      <a:gd name="connsiteX1" fmla="*/ 337440 w 337440"/>
                      <a:gd name="connsiteY1" fmla="*/ 0 h 1514169"/>
                      <a:gd name="connsiteX2" fmla="*/ 337440 w 337440"/>
                      <a:gd name="connsiteY2" fmla="*/ 1514169 h 1514169"/>
                      <a:gd name="connsiteX3" fmla="*/ 0 w 337440"/>
                      <a:gd name="connsiteY3" fmla="*/ 1514169 h 1514169"/>
                      <a:gd name="connsiteX4" fmla="*/ 0 w 337440"/>
                      <a:gd name="connsiteY4" fmla="*/ 0 h 1514169"/>
                      <a:gd name="connsiteX0" fmla="*/ 0 w 337440"/>
                      <a:gd name="connsiteY0" fmla="*/ 0 h 1514169"/>
                      <a:gd name="connsiteX1" fmla="*/ 337440 w 337440"/>
                      <a:gd name="connsiteY1" fmla="*/ 0 h 1514169"/>
                      <a:gd name="connsiteX2" fmla="*/ 337440 w 337440"/>
                      <a:gd name="connsiteY2" fmla="*/ 1514169 h 1514169"/>
                      <a:gd name="connsiteX3" fmla="*/ 98323 w 337440"/>
                      <a:gd name="connsiteY3" fmla="*/ 1484672 h 1514169"/>
                      <a:gd name="connsiteX4" fmla="*/ 0 w 337440"/>
                      <a:gd name="connsiteY4" fmla="*/ 0 h 1514169"/>
                      <a:gd name="connsiteX0" fmla="*/ 0 w 337440"/>
                      <a:gd name="connsiteY0" fmla="*/ 0 h 1514169"/>
                      <a:gd name="connsiteX1" fmla="*/ 337440 w 337440"/>
                      <a:gd name="connsiteY1" fmla="*/ 0 h 1514169"/>
                      <a:gd name="connsiteX2" fmla="*/ 337440 w 337440"/>
                      <a:gd name="connsiteY2" fmla="*/ 1514169 h 1514169"/>
                      <a:gd name="connsiteX3" fmla="*/ 72282 w 337440"/>
                      <a:gd name="connsiteY3" fmla="*/ 1425598 h 1514169"/>
                      <a:gd name="connsiteX4" fmla="*/ 0 w 337440"/>
                      <a:gd name="connsiteY4" fmla="*/ 0 h 1514169"/>
                      <a:gd name="connsiteX0" fmla="*/ 0 w 337440"/>
                      <a:gd name="connsiteY0" fmla="*/ 0 h 1455096"/>
                      <a:gd name="connsiteX1" fmla="*/ 337440 w 337440"/>
                      <a:gd name="connsiteY1" fmla="*/ 0 h 1455096"/>
                      <a:gd name="connsiteX2" fmla="*/ 311400 w 337440"/>
                      <a:gd name="connsiteY2" fmla="*/ 1455096 h 1455096"/>
                      <a:gd name="connsiteX3" fmla="*/ 72282 w 337440"/>
                      <a:gd name="connsiteY3" fmla="*/ 1425598 h 1455096"/>
                      <a:gd name="connsiteX4" fmla="*/ 0 w 337440"/>
                      <a:gd name="connsiteY4" fmla="*/ 0 h 1455096"/>
                      <a:gd name="connsiteX0" fmla="*/ 0 w 337440"/>
                      <a:gd name="connsiteY0" fmla="*/ 0 h 1479710"/>
                      <a:gd name="connsiteX1" fmla="*/ 337440 w 337440"/>
                      <a:gd name="connsiteY1" fmla="*/ 0 h 1479710"/>
                      <a:gd name="connsiteX2" fmla="*/ 337440 w 337440"/>
                      <a:gd name="connsiteY2" fmla="*/ 1479710 h 1479710"/>
                      <a:gd name="connsiteX3" fmla="*/ 72282 w 337440"/>
                      <a:gd name="connsiteY3" fmla="*/ 1425598 h 1479710"/>
                      <a:gd name="connsiteX4" fmla="*/ 0 w 337440"/>
                      <a:gd name="connsiteY4" fmla="*/ 0 h 1479710"/>
                      <a:gd name="connsiteX0" fmla="*/ 0 w 363480"/>
                      <a:gd name="connsiteY0" fmla="*/ 4923 h 1479710"/>
                      <a:gd name="connsiteX1" fmla="*/ 363480 w 363480"/>
                      <a:gd name="connsiteY1" fmla="*/ 0 h 1479710"/>
                      <a:gd name="connsiteX2" fmla="*/ 363480 w 363480"/>
                      <a:gd name="connsiteY2" fmla="*/ 1479710 h 1479710"/>
                      <a:gd name="connsiteX3" fmla="*/ 98322 w 363480"/>
                      <a:gd name="connsiteY3" fmla="*/ 1425598 h 1479710"/>
                      <a:gd name="connsiteX4" fmla="*/ 0 w 363480"/>
                      <a:gd name="connsiteY4" fmla="*/ 4923 h 1479710"/>
                      <a:gd name="connsiteX0" fmla="*/ 0 w 363480"/>
                      <a:gd name="connsiteY0" fmla="*/ 4923 h 1479710"/>
                      <a:gd name="connsiteX1" fmla="*/ 363480 w 363480"/>
                      <a:gd name="connsiteY1" fmla="*/ 0 h 1479710"/>
                      <a:gd name="connsiteX2" fmla="*/ 363480 w 363480"/>
                      <a:gd name="connsiteY2" fmla="*/ 1479710 h 1479710"/>
                      <a:gd name="connsiteX3" fmla="*/ 103622 w 363480"/>
                      <a:gd name="connsiteY3" fmla="*/ 1476683 h 1479710"/>
                      <a:gd name="connsiteX4" fmla="*/ 0 w 363480"/>
                      <a:gd name="connsiteY4" fmla="*/ 4923 h 147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3480" h="1479710">
                        <a:moveTo>
                          <a:pt x="0" y="4923"/>
                        </a:moveTo>
                        <a:lnTo>
                          <a:pt x="363480" y="0"/>
                        </a:lnTo>
                        <a:lnTo>
                          <a:pt x="363480" y="1479710"/>
                        </a:lnTo>
                        <a:lnTo>
                          <a:pt x="103622" y="1476683"/>
                        </a:lnTo>
                        <a:lnTo>
                          <a:pt x="0" y="4923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9" name="Rechteck 199"/>
                  <p:cNvSpPr/>
                  <p:nvPr/>
                </p:nvSpPr>
                <p:spPr>
                  <a:xfrm flipH="1">
                    <a:off x="4768620" y="6069296"/>
                    <a:ext cx="493278" cy="212398"/>
                  </a:xfrm>
                  <a:custGeom>
                    <a:avLst/>
                    <a:gdLst>
                      <a:gd name="connsiteX0" fmla="*/ 0 w 482920"/>
                      <a:gd name="connsiteY0" fmla="*/ 0 h 209972"/>
                      <a:gd name="connsiteX1" fmla="*/ 482920 w 482920"/>
                      <a:gd name="connsiteY1" fmla="*/ 0 h 209972"/>
                      <a:gd name="connsiteX2" fmla="*/ 482920 w 482920"/>
                      <a:gd name="connsiteY2" fmla="*/ 209972 h 209972"/>
                      <a:gd name="connsiteX3" fmla="*/ 0 w 482920"/>
                      <a:gd name="connsiteY3" fmla="*/ 209972 h 209972"/>
                      <a:gd name="connsiteX4" fmla="*/ 0 w 482920"/>
                      <a:gd name="connsiteY4" fmla="*/ 0 h 209972"/>
                      <a:gd name="connsiteX0" fmla="*/ 0 w 482920"/>
                      <a:gd name="connsiteY0" fmla="*/ 0 h 209972"/>
                      <a:gd name="connsiteX1" fmla="*/ 477169 w 482920"/>
                      <a:gd name="connsiteY1" fmla="*/ 103517 h 209972"/>
                      <a:gd name="connsiteX2" fmla="*/ 482920 w 482920"/>
                      <a:gd name="connsiteY2" fmla="*/ 209972 h 209972"/>
                      <a:gd name="connsiteX3" fmla="*/ 0 w 482920"/>
                      <a:gd name="connsiteY3" fmla="*/ 209972 h 209972"/>
                      <a:gd name="connsiteX4" fmla="*/ 0 w 482920"/>
                      <a:gd name="connsiteY4" fmla="*/ 0 h 209972"/>
                      <a:gd name="connsiteX0" fmla="*/ 0 w 482920"/>
                      <a:gd name="connsiteY0" fmla="*/ 0 h 209972"/>
                      <a:gd name="connsiteX1" fmla="*/ 477169 w 482920"/>
                      <a:gd name="connsiteY1" fmla="*/ 103517 h 209972"/>
                      <a:gd name="connsiteX2" fmla="*/ 482920 w 482920"/>
                      <a:gd name="connsiteY2" fmla="*/ 209972 h 209972"/>
                      <a:gd name="connsiteX3" fmla="*/ 0 w 482920"/>
                      <a:gd name="connsiteY3" fmla="*/ 209972 h 209972"/>
                      <a:gd name="connsiteX4" fmla="*/ 0 w 482920"/>
                      <a:gd name="connsiteY4" fmla="*/ 0 h 209972"/>
                      <a:gd name="connsiteX0" fmla="*/ 0 w 491342"/>
                      <a:gd name="connsiteY0" fmla="*/ 0 h 209972"/>
                      <a:gd name="connsiteX1" fmla="*/ 477169 w 491342"/>
                      <a:gd name="connsiteY1" fmla="*/ 103517 h 209972"/>
                      <a:gd name="connsiteX2" fmla="*/ 482920 w 491342"/>
                      <a:gd name="connsiteY2" fmla="*/ 209972 h 209972"/>
                      <a:gd name="connsiteX3" fmla="*/ 0 w 491342"/>
                      <a:gd name="connsiteY3" fmla="*/ 209972 h 209972"/>
                      <a:gd name="connsiteX4" fmla="*/ 0 w 491342"/>
                      <a:gd name="connsiteY4" fmla="*/ 0 h 209972"/>
                      <a:gd name="connsiteX0" fmla="*/ 0 w 491342"/>
                      <a:gd name="connsiteY0" fmla="*/ 0 h 209972"/>
                      <a:gd name="connsiteX1" fmla="*/ 477169 w 491342"/>
                      <a:gd name="connsiteY1" fmla="*/ 103517 h 209972"/>
                      <a:gd name="connsiteX2" fmla="*/ 482920 w 491342"/>
                      <a:gd name="connsiteY2" fmla="*/ 209972 h 209972"/>
                      <a:gd name="connsiteX3" fmla="*/ 0 w 491342"/>
                      <a:gd name="connsiteY3" fmla="*/ 209972 h 209972"/>
                      <a:gd name="connsiteX4" fmla="*/ 0 w 491342"/>
                      <a:gd name="connsiteY4" fmla="*/ 0 h 209972"/>
                      <a:gd name="connsiteX0" fmla="*/ 0 w 482920"/>
                      <a:gd name="connsiteY0" fmla="*/ 0 h 209972"/>
                      <a:gd name="connsiteX1" fmla="*/ 482920 w 482920"/>
                      <a:gd name="connsiteY1" fmla="*/ 209972 h 209972"/>
                      <a:gd name="connsiteX2" fmla="*/ 0 w 482920"/>
                      <a:gd name="connsiteY2" fmla="*/ 209972 h 209972"/>
                      <a:gd name="connsiteX3" fmla="*/ 0 w 482920"/>
                      <a:gd name="connsiteY3" fmla="*/ 0 h 209972"/>
                      <a:gd name="connsiteX0" fmla="*/ 0 w 484294"/>
                      <a:gd name="connsiteY0" fmla="*/ 0 h 209972"/>
                      <a:gd name="connsiteX1" fmla="*/ 482920 w 484294"/>
                      <a:gd name="connsiteY1" fmla="*/ 209972 h 209972"/>
                      <a:gd name="connsiteX2" fmla="*/ 0 w 484294"/>
                      <a:gd name="connsiteY2" fmla="*/ 209972 h 209972"/>
                      <a:gd name="connsiteX3" fmla="*/ 0 w 484294"/>
                      <a:gd name="connsiteY3" fmla="*/ 0 h 209972"/>
                      <a:gd name="connsiteX0" fmla="*/ 0 w 502373"/>
                      <a:gd name="connsiteY0" fmla="*/ 0 h 209972"/>
                      <a:gd name="connsiteX1" fmla="*/ 482920 w 502373"/>
                      <a:gd name="connsiteY1" fmla="*/ 209972 h 209972"/>
                      <a:gd name="connsiteX2" fmla="*/ 0 w 502373"/>
                      <a:gd name="connsiteY2" fmla="*/ 209972 h 209972"/>
                      <a:gd name="connsiteX3" fmla="*/ 0 w 502373"/>
                      <a:gd name="connsiteY3" fmla="*/ 0 h 209972"/>
                      <a:gd name="connsiteX0" fmla="*/ 0 w 430269"/>
                      <a:gd name="connsiteY0" fmla="*/ 0 h 209972"/>
                      <a:gd name="connsiteX1" fmla="*/ 408158 w 430269"/>
                      <a:gd name="connsiteY1" fmla="*/ 209972 h 209972"/>
                      <a:gd name="connsiteX2" fmla="*/ 0 w 430269"/>
                      <a:gd name="connsiteY2" fmla="*/ 209972 h 209972"/>
                      <a:gd name="connsiteX3" fmla="*/ 0 w 430269"/>
                      <a:gd name="connsiteY3" fmla="*/ 0 h 209972"/>
                      <a:gd name="connsiteX0" fmla="*/ 0 w 430269"/>
                      <a:gd name="connsiteY0" fmla="*/ 0 h 209972"/>
                      <a:gd name="connsiteX1" fmla="*/ 408158 w 430269"/>
                      <a:gd name="connsiteY1" fmla="*/ 209972 h 209972"/>
                      <a:gd name="connsiteX2" fmla="*/ 0 w 430269"/>
                      <a:gd name="connsiteY2" fmla="*/ 209972 h 209972"/>
                      <a:gd name="connsiteX3" fmla="*/ 0 w 430269"/>
                      <a:gd name="connsiteY3" fmla="*/ 0 h 209972"/>
                      <a:gd name="connsiteX0" fmla="*/ 12780 w 443049"/>
                      <a:gd name="connsiteY0" fmla="*/ 0 h 209972"/>
                      <a:gd name="connsiteX1" fmla="*/ 420938 w 443049"/>
                      <a:gd name="connsiteY1" fmla="*/ 209972 h 209972"/>
                      <a:gd name="connsiteX2" fmla="*/ 12780 w 443049"/>
                      <a:gd name="connsiteY2" fmla="*/ 209972 h 209972"/>
                      <a:gd name="connsiteX3" fmla="*/ 12780 w 443049"/>
                      <a:gd name="connsiteY3" fmla="*/ 0 h 209972"/>
                      <a:gd name="connsiteX0" fmla="*/ 12780 w 424800"/>
                      <a:gd name="connsiteY0" fmla="*/ 10357 h 220329"/>
                      <a:gd name="connsiteX1" fmla="*/ 206473 w 424800"/>
                      <a:gd name="connsiteY1" fmla="*/ 51568 h 220329"/>
                      <a:gd name="connsiteX2" fmla="*/ 420938 w 424800"/>
                      <a:gd name="connsiteY2" fmla="*/ 220329 h 220329"/>
                      <a:gd name="connsiteX3" fmla="*/ 12780 w 424800"/>
                      <a:gd name="connsiteY3" fmla="*/ 220329 h 220329"/>
                      <a:gd name="connsiteX4" fmla="*/ 12780 w 424800"/>
                      <a:gd name="connsiteY4" fmla="*/ 10357 h 220329"/>
                      <a:gd name="connsiteX0" fmla="*/ 12780 w 424800"/>
                      <a:gd name="connsiteY0" fmla="*/ 2426 h 212398"/>
                      <a:gd name="connsiteX1" fmla="*/ 206473 w 424800"/>
                      <a:gd name="connsiteY1" fmla="*/ 43637 h 212398"/>
                      <a:gd name="connsiteX2" fmla="*/ 420938 w 424800"/>
                      <a:gd name="connsiteY2" fmla="*/ 212398 h 212398"/>
                      <a:gd name="connsiteX3" fmla="*/ 12780 w 424800"/>
                      <a:gd name="connsiteY3" fmla="*/ 212398 h 212398"/>
                      <a:gd name="connsiteX4" fmla="*/ 12780 w 424800"/>
                      <a:gd name="connsiteY4" fmla="*/ 2426 h 212398"/>
                      <a:gd name="connsiteX0" fmla="*/ 12780 w 454213"/>
                      <a:gd name="connsiteY0" fmla="*/ 2426 h 212398"/>
                      <a:gd name="connsiteX1" fmla="*/ 206473 w 454213"/>
                      <a:gd name="connsiteY1" fmla="*/ 43637 h 212398"/>
                      <a:gd name="connsiteX2" fmla="*/ 420938 w 454213"/>
                      <a:gd name="connsiteY2" fmla="*/ 212398 h 212398"/>
                      <a:gd name="connsiteX3" fmla="*/ 12780 w 454213"/>
                      <a:gd name="connsiteY3" fmla="*/ 212398 h 212398"/>
                      <a:gd name="connsiteX4" fmla="*/ 12780 w 454213"/>
                      <a:gd name="connsiteY4" fmla="*/ 2426 h 2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4213" h="212398">
                        <a:moveTo>
                          <a:pt x="12780" y="2426"/>
                        </a:moveTo>
                        <a:cubicBezTo>
                          <a:pt x="45062" y="-25701"/>
                          <a:pt x="126753" y="203375"/>
                          <a:pt x="206473" y="43637"/>
                        </a:cubicBezTo>
                        <a:cubicBezTo>
                          <a:pt x="535670" y="129432"/>
                          <a:pt x="453220" y="184271"/>
                          <a:pt x="420938" y="212398"/>
                        </a:cubicBezTo>
                        <a:cubicBezTo>
                          <a:pt x="123858" y="183643"/>
                          <a:pt x="148833" y="212398"/>
                          <a:pt x="12780" y="212398"/>
                        </a:cubicBezTo>
                        <a:cubicBezTo>
                          <a:pt x="-15975" y="142407"/>
                          <a:pt x="12780" y="72417"/>
                          <a:pt x="12780" y="2426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90" name="Gerader Verbinder 189"/>
                  <p:cNvCxnSpPr/>
                  <p:nvPr/>
                </p:nvCxnSpPr>
                <p:spPr>
                  <a:xfrm flipH="1" flipV="1">
                    <a:off x="4952818" y="6080201"/>
                    <a:ext cx="52032" cy="64246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Gerader Verbinder 190"/>
                  <p:cNvCxnSpPr/>
                  <p:nvPr/>
                </p:nvCxnSpPr>
                <p:spPr>
                  <a:xfrm flipV="1">
                    <a:off x="4983938" y="6062971"/>
                    <a:ext cx="23141" cy="83219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" name="Gruppieren 153"/>
                <p:cNvGrpSpPr/>
                <p:nvPr/>
              </p:nvGrpSpPr>
              <p:grpSpPr>
                <a:xfrm flipH="1">
                  <a:off x="5382199" y="4731838"/>
                  <a:ext cx="493278" cy="1549856"/>
                  <a:chOff x="4768620" y="4731838"/>
                  <a:chExt cx="493278" cy="1549856"/>
                </a:xfrm>
              </p:grpSpPr>
              <p:sp>
                <p:nvSpPr>
                  <p:cNvPr id="182" name="Rechteck 285"/>
                  <p:cNvSpPr/>
                  <p:nvPr/>
                </p:nvSpPr>
                <p:spPr>
                  <a:xfrm rot="20933443">
                    <a:off x="5026093" y="6088905"/>
                    <a:ext cx="205436" cy="113640"/>
                  </a:xfrm>
                  <a:custGeom>
                    <a:avLst/>
                    <a:gdLst>
                      <a:gd name="connsiteX0" fmla="*/ 0 w 290963"/>
                      <a:gd name="connsiteY0" fmla="*/ 0 h 98656"/>
                      <a:gd name="connsiteX1" fmla="*/ 290963 w 290963"/>
                      <a:gd name="connsiteY1" fmla="*/ 0 h 98656"/>
                      <a:gd name="connsiteX2" fmla="*/ 290963 w 290963"/>
                      <a:gd name="connsiteY2" fmla="*/ 98656 h 98656"/>
                      <a:gd name="connsiteX3" fmla="*/ 0 w 290963"/>
                      <a:gd name="connsiteY3" fmla="*/ 98656 h 98656"/>
                      <a:gd name="connsiteX4" fmla="*/ 0 w 290963"/>
                      <a:gd name="connsiteY4" fmla="*/ 0 h 98656"/>
                      <a:gd name="connsiteX0" fmla="*/ 0 w 302534"/>
                      <a:gd name="connsiteY0" fmla="*/ 14984 h 113640"/>
                      <a:gd name="connsiteX1" fmla="*/ 302534 w 302534"/>
                      <a:gd name="connsiteY1" fmla="*/ 0 h 113640"/>
                      <a:gd name="connsiteX2" fmla="*/ 290963 w 302534"/>
                      <a:gd name="connsiteY2" fmla="*/ 113640 h 113640"/>
                      <a:gd name="connsiteX3" fmla="*/ 0 w 302534"/>
                      <a:gd name="connsiteY3" fmla="*/ 113640 h 113640"/>
                      <a:gd name="connsiteX4" fmla="*/ 0 w 302534"/>
                      <a:gd name="connsiteY4" fmla="*/ 14984 h 113640"/>
                      <a:gd name="connsiteX0" fmla="*/ 122021 w 302534"/>
                      <a:gd name="connsiteY0" fmla="*/ 8745 h 113640"/>
                      <a:gd name="connsiteX1" fmla="*/ 302534 w 302534"/>
                      <a:gd name="connsiteY1" fmla="*/ 0 h 113640"/>
                      <a:gd name="connsiteX2" fmla="*/ 290963 w 302534"/>
                      <a:gd name="connsiteY2" fmla="*/ 113640 h 113640"/>
                      <a:gd name="connsiteX3" fmla="*/ 0 w 302534"/>
                      <a:gd name="connsiteY3" fmla="*/ 113640 h 113640"/>
                      <a:gd name="connsiteX4" fmla="*/ 122021 w 302534"/>
                      <a:gd name="connsiteY4" fmla="*/ 8745 h 113640"/>
                      <a:gd name="connsiteX0" fmla="*/ 24923 w 205436"/>
                      <a:gd name="connsiteY0" fmla="*/ 8745 h 113640"/>
                      <a:gd name="connsiteX1" fmla="*/ 205436 w 205436"/>
                      <a:gd name="connsiteY1" fmla="*/ 0 h 113640"/>
                      <a:gd name="connsiteX2" fmla="*/ 193865 w 205436"/>
                      <a:gd name="connsiteY2" fmla="*/ 113640 h 113640"/>
                      <a:gd name="connsiteX3" fmla="*/ 0 w 205436"/>
                      <a:gd name="connsiteY3" fmla="*/ 102506 h 113640"/>
                      <a:gd name="connsiteX4" fmla="*/ 24923 w 205436"/>
                      <a:gd name="connsiteY4" fmla="*/ 8745 h 113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5436" h="113640">
                        <a:moveTo>
                          <a:pt x="24923" y="8745"/>
                        </a:moveTo>
                        <a:lnTo>
                          <a:pt x="205436" y="0"/>
                        </a:lnTo>
                        <a:lnTo>
                          <a:pt x="193865" y="113640"/>
                        </a:lnTo>
                        <a:lnTo>
                          <a:pt x="0" y="102506"/>
                        </a:lnTo>
                        <a:lnTo>
                          <a:pt x="24923" y="8745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Rechteck 44"/>
                  <p:cNvSpPr/>
                  <p:nvPr/>
                </p:nvSpPr>
                <p:spPr>
                  <a:xfrm>
                    <a:off x="4994109" y="4731838"/>
                    <a:ext cx="234096" cy="1381158"/>
                  </a:xfrm>
                  <a:custGeom>
                    <a:avLst/>
                    <a:gdLst>
                      <a:gd name="connsiteX0" fmla="*/ 0 w 337440"/>
                      <a:gd name="connsiteY0" fmla="*/ 0 h 1514169"/>
                      <a:gd name="connsiteX1" fmla="*/ 337440 w 337440"/>
                      <a:gd name="connsiteY1" fmla="*/ 0 h 1514169"/>
                      <a:gd name="connsiteX2" fmla="*/ 337440 w 337440"/>
                      <a:gd name="connsiteY2" fmla="*/ 1514169 h 1514169"/>
                      <a:gd name="connsiteX3" fmla="*/ 0 w 337440"/>
                      <a:gd name="connsiteY3" fmla="*/ 1514169 h 1514169"/>
                      <a:gd name="connsiteX4" fmla="*/ 0 w 337440"/>
                      <a:gd name="connsiteY4" fmla="*/ 0 h 1514169"/>
                      <a:gd name="connsiteX0" fmla="*/ 0 w 337440"/>
                      <a:gd name="connsiteY0" fmla="*/ 0 h 1514169"/>
                      <a:gd name="connsiteX1" fmla="*/ 337440 w 337440"/>
                      <a:gd name="connsiteY1" fmla="*/ 0 h 1514169"/>
                      <a:gd name="connsiteX2" fmla="*/ 337440 w 337440"/>
                      <a:gd name="connsiteY2" fmla="*/ 1514169 h 1514169"/>
                      <a:gd name="connsiteX3" fmla="*/ 98323 w 337440"/>
                      <a:gd name="connsiteY3" fmla="*/ 1484672 h 1514169"/>
                      <a:gd name="connsiteX4" fmla="*/ 0 w 337440"/>
                      <a:gd name="connsiteY4" fmla="*/ 0 h 1514169"/>
                      <a:gd name="connsiteX0" fmla="*/ 0 w 337440"/>
                      <a:gd name="connsiteY0" fmla="*/ 0 h 1514169"/>
                      <a:gd name="connsiteX1" fmla="*/ 337440 w 337440"/>
                      <a:gd name="connsiteY1" fmla="*/ 0 h 1514169"/>
                      <a:gd name="connsiteX2" fmla="*/ 337440 w 337440"/>
                      <a:gd name="connsiteY2" fmla="*/ 1514169 h 1514169"/>
                      <a:gd name="connsiteX3" fmla="*/ 72282 w 337440"/>
                      <a:gd name="connsiteY3" fmla="*/ 1425598 h 1514169"/>
                      <a:gd name="connsiteX4" fmla="*/ 0 w 337440"/>
                      <a:gd name="connsiteY4" fmla="*/ 0 h 1514169"/>
                      <a:gd name="connsiteX0" fmla="*/ 0 w 337440"/>
                      <a:gd name="connsiteY0" fmla="*/ 0 h 1455096"/>
                      <a:gd name="connsiteX1" fmla="*/ 337440 w 337440"/>
                      <a:gd name="connsiteY1" fmla="*/ 0 h 1455096"/>
                      <a:gd name="connsiteX2" fmla="*/ 311400 w 337440"/>
                      <a:gd name="connsiteY2" fmla="*/ 1455096 h 1455096"/>
                      <a:gd name="connsiteX3" fmla="*/ 72282 w 337440"/>
                      <a:gd name="connsiteY3" fmla="*/ 1425598 h 1455096"/>
                      <a:gd name="connsiteX4" fmla="*/ 0 w 337440"/>
                      <a:gd name="connsiteY4" fmla="*/ 0 h 1455096"/>
                      <a:gd name="connsiteX0" fmla="*/ 0 w 337440"/>
                      <a:gd name="connsiteY0" fmla="*/ 0 h 1479710"/>
                      <a:gd name="connsiteX1" fmla="*/ 337440 w 337440"/>
                      <a:gd name="connsiteY1" fmla="*/ 0 h 1479710"/>
                      <a:gd name="connsiteX2" fmla="*/ 337440 w 337440"/>
                      <a:gd name="connsiteY2" fmla="*/ 1479710 h 1479710"/>
                      <a:gd name="connsiteX3" fmla="*/ 72282 w 337440"/>
                      <a:gd name="connsiteY3" fmla="*/ 1425598 h 1479710"/>
                      <a:gd name="connsiteX4" fmla="*/ 0 w 337440"/>
                      <a:gd name="connsiteY4" fmla="*/ 0 h 1479710"/>
                      <a:gd name="connsiteX0" fmla="*/ 0 w 363480"/>
                      <a:gd name="connsiteY0" fmla="*/ 4923 h 1479710"/>
                      <a:gd name="connsiteX1" fmla="*/ 363480 w 363480"/>
                      <a:gd name="connsiteY1" fmla="*/ 0 h 1479710"/>
                      <a:gd name="connsiteX2" fmla="*/ 363480 w 363480"/>
                      <a:gd name="connsiteY2" fmla="*/ 1479710 h 1479710"/>
                      <a:gd name="connsiteX3" fmla="*/ 98322 w 363480"/>
                      <a:gd name="connsiteY3" fmla="*/ 1425598 h 1479710"/>
                      <a:gd name="connsiteX4" fmla="*/ 0 w 363480"/>
                      <a:gd name="connsiteY4" fmla="*/ 4923 h 1479710"/>
                      <a:gd name="connsiteX0" fmla="*/ 0 w 363480"/>
                      <a:gd name="connsiteY0" fmla="*/ 4923 h 1479710"/>
                      <a:gd name="connsiteX1" fmla="*/ 363480 w 363480"/>
                      <a:gd name="connsiteY1" fmla="*/ 0 h 1479710"/>
                      <a:gd name="connsiteX2" fmla="*/ 363480 w 363480"/>
                      <a:gd name="connsiteY2" fmla="*/ 1479710 h 1479710"/>
                      <a:gd name="connsiteX3" fmla="*/ 103622 w 363480"/>
                      <a:gd name="connsiteY3" fmla="*/ 1476683 h 1479710"/>
                      <a:gd name="connsiteX4" fmla="*/ 0 w 363480"/>
                      <a:gd name="connsiteY4" fmla="*/ 4923 h 147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3480" h="1479710">
                        <a:moveTo>
                          <a:pt x="0" y="4923"/>
                        </a:moveTo>
                        <a:lnTo>
                          <a:pt x="363480" y="0"/>
                        </a:lnTo>
                        <a:lnTo>
                          <a:pt x="363480" y="1479710"/>
                        </a:lnTo>
                        <a:lnTo>
                          <a:pt x="103622" y="1476683"/>
                        </a:lnTo>
                        <a:lnTo>
                          <a:pt x="0" y="4923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" name="Rechteck 199"/>
                  <p:cNvSpPr/>
                  <p:nvPr/>
                </p:nvSpPr>
                <p:spPr>
                  <a:xfrm flipH="1">
                    <a:off x="4768620" y="6069296"/>
                    <a:ext cx="493278" cy="212398"/>
                  </a:xfrm>
                  <a:custGeom>
                    <a:avLst/>
                    <a:gdLst>
                      <a:gd name="connsiteX0" fmla="*/ 0 w 482920"/>
                      <a:gd name="connsiteY0" fmla="*/ 0 h 209972"/>
                      <a:gd name="connsiteX1" fmla="*/ 482920 w 482920"/>
                      <a:gd name="connsiteY1" fmla="*/ 0 h 209972"/>
                      <a:gd name="connsiteX2" fmla="*/ 482920 w 482920"/>
                      <a:gd name="connsiteY2" fmla="*/ 209972 h 209972"/>
                      <a:gd name="connsiteX3" fmla="*/ 0 w 482920"/>
                      <a:gd name="connsiteY3" fmla="*/ 209972 h 209972"/>
                      <a:gd name="connsiteX4" fmla="*/ 0 w 482920"/>
                      <a:gd name="connsiteY4" fmla="*/ 0 h 209972"/>
                      <a:gd name="connsiteX0" fmla="*/ 0 w 482920"/>
                      <a:gd name="connsiteY0" fmla="*/ 0 h 209972"/>
                      <a:gd name="connsiteX1" fmla="*/ 477169 w 482920"/>
                      <a:gd name="connsiteY1" fmla="*/ 103517 h 209972"/>
                      <a:gd name="connsiteX2" fmla="*/ 482920 w 482920"/>
                      <a:gd name="connsiteY2" fmla="*/ 209972 h 209972"/>
                      <a:gd name="connsiteX3" fmla="*/ 0 w 482920"/>
                      <a:gd name="connsiteY3" fmla="*/ 209972 h 209972"/>
                      <a:gd name="connsiteX4" fmla="*/ 0 w 482920"/>
                      <a:gd name="connsiteY4" fmla="*/ 0 h 209972"/>
                      <a:gd name="connsiteX0" fmla="*/ 0 w 482920"/>
                      <a:gd name="connsiteY0" fmla="*/ 0 h 209972"/>
                      <a:gd name="connsiteX1" fmla="*/ 477169 w 482920"/>
                      <a:gd name="connsiteY1" fmla="*/ 103517 h 209972"/>
                      <a:gd name="connsiteX2" fmla="*/ 482920 w 482920"/>
                      <a:gd name="connsiteY2" fmla="*/ 209972 h 209972"/>
                      <a:gd name="connsiteX3" fmla="*/ 0 w 482920"/>
                      <a:gd name="connsiteY3" fmla="*/ 209972 h 209972"/>
                      <a:gd name="connsiteX4" fmla="*/ 0 w 482920"/>
                      <a:gd name="connsiteY4" fmla="*/ 0 h 209972"/>
                      <a:gd name="connsiteX0" fmla="*/ 0 w 491342"/>
                      <a:gd name="connsiteY0" fmla="*/ 0 h 209972"/>
                      <a:gd name="connsiteX1" fmla="*/ 477169 w 491342"/>
                      <a:gd name="connsiteY1" fmla="*/ 103517 h 209972"/>
                      <a:gd name="connsiteX2" fmla="*/ 482920 w 491342"/>
                      <a:gd name="connsiteY2" fmla="*/ 209972 h 209972"/>
                      <a:gd name="connsiteX3" fmla="*/ 0 w 491342"/>
                      <a:gd name="connsiteY3" fmla="*/ 209972 h 209972"/>
                      <a:gd name="connsiteX4" fmla="*/ 0 w 491342"/>
                      <a:gd name="connsiteY4" fmla="*/ 0 h 209972"/>
                      <a:gd name="connsiteX0" fmla="*/ 0 w 491342"/>
                      <a:gd name="connsiteY0" fmla="*/ 0 h 209972"/>
                      <a:gd name="connsiteX1" fmla="*/ 477169 w 491342"/>
                      <a:gd name="connsiteY1" fmla="*/ 103517 h 209972"/>
                      <a:gd name="connsiteX2" fmla="*/ 482920 w 491342"/>
                      <a:gd name="connsiteY2" fmla="*/ 209972 h 209972"/>
                      <a:gd name="connsiteX3" fmla="*/ 0 w 491342"/>
                      <a:gd name="connsiteY3" fmla="*/ 209972 h 209972"/>
                      <a:gd name="connsiteX4" fmla="*/ 0 w 491342"/>
                      <a:gd name="connsiteY4" fmla="*/ 0 h 209972"/>
                      <a:gd name="connsiteX0" fmla="*/ 0 w 482920"/>
                      <a:gd name="connsiteY0" fmla="*/ 0 h 209972"/>
                      <a:gd name="connsiteX1" fmla="*/ 482920 w 482920"/>
                      <a:gd name="connsiteY1" fmla="*/ 209972 h 209972"/>
                      <a:gd name="connsiteX2" fmla="*/ 0 w 482920"/>
                      <a:gd name="connsiteY2" fmla="*/ 209972 h 209972"/>
                      <a:gd name="connsiteX3" fmla="*/ 0 w 482920"/>
                      <a:gd name="connsiteY3" fmla="*/ 0 h 209972"/>
                      <a:gd name="connsiteX0" fmla="*/ 0 w 484294"/>
                      <a:gd name="connsiteY0" fmla="*/ 0 h 209972"/>
                      <a:gd name="connsiteX1" fmla="*/ 482920 w 484294"/>
                      <a:gd name="connsiteY1" fmla="*/ 209972 h 209972"/>
                      <a:gd name="connsiteX2" fmla="*/ 0 w 484294"/>
                      <a:gd name="connsiteY2" fmla="*/ 209972 h 209972"/>
                      <a:gd name="connsiteX3" fmla="*/ 0 w 484294"/>
                      <a:gd name="connsiteY3" fmla="*/ 0 h 209972"/>
                      <a:gd name="connsiteX0" fmla="*/ 0 w 502373"/>
                      <a:gd name="connsiteY0" fmla="*/ 0 h 209972"/>
                      <a:gd name="connsiteX1" fmla="*/ 482920 w 502373"/>
                      <a:gd name="connsiteY1" fmla="*/ 209972 h 209972"/>
                      <a:gd name="connsiteX2" fmla="*/ 0 w 502373"/>
                      <a:gd name="connsiteY2" fmla="*/ 209972 h 209972"/>
                      <a:gd name="connsiteX3" fmla="*/ 0 w 502373"/>
                      <a:gd name="connsiteY3" fmla="*/ 0 h 209972"/>
                      <a:gd name="connsiteX0" fmla="*/ 0 w 430269"/>
                      <a:gd name="connsiteY0" fmla="*/ 0 h 209972"/>
                      <a:gd name="connsiteX1" fmla="*/ 408158 w 430269"/>
                      <a:gd name="connsiteY1" fmla="*/ 209972 h 209972"/>
                      <a:gd name="connsiteX2" fmla="*/ 0 w 430269"/>
                      <a:gd name="connsiteY2" fmla="*/ 209972 h 209972"/>
                      <a:gd name="connsiteX3" fmla="*/ 0 w 430269"/>
                      <a:gd name="connsiteY3" fmla="*/ 0 h 209972"/>
                      <a:gd name="connsiteX0" fmla="*/ 0 w 430269"/>
                      <a:gd name="connsiteY0" fmla="*/ 0 h 209972"/>
                      <a:gd name="connsiteX1" fmla="*/ 408158 w 430269"/>
                      <a:gd name="connsiteY1" fmla="*/ 209972 h 209972"/>
                      <a:gd name="connsiteX2" fmla="*/ 0 w 430269"/>
                      <a:gd name="connsiteY2" fmla="*/ 209972 h 209972"/>
                      <a:gd name="connsiteX3" fmla="*/ 0 w 430269"/>
                      <a:gd name="connsiteY3" fmla="*/ 0 h 209972"/>
                      <a:gd name="connsiteX0" fmla="*/ 12780 w 443049"/>
                      <a:gd name="connsiteY0" fmla="*/ 0 h 209972"/>
                      <a:gd name="connsiteX1" fmla="*/ 420938 w 443049"/>
                      <a:gd name="connsiteY1" fmla="*/ 209972 h 209972"/>
                      <a:gd name="connsiteX2" fmla="*/ 12780 w 443049"/>
                      <a:gd name="connsiteY2" fmla="*/ 209972 h 209972"/>
                      <a:gd name="connsiteX3" fmla="*/ 12780 w 443049"/>
                      <a:gd name="connsiteY3" fmla="*/ 0 h 209972"/>
                      <a:gd name="connsiteX0" fmla="*/ 12780 w 424800"/>
                      <a:gd name="connsiteY0" fmla="*/ 10357 h 220329"/>
                      <a:gd name="connsiteX1" fmla="*/ 206473 w 424800"/>
                      <a:gd name="connsiteY1" fmla="*/ 51568 h 220329"/>
                      <a:gd name="connsiteX2" fmla="*/ 420938 w 424800"/>
                      <a:gd name="connsiteY2" fmla="*/ 220329 h 220329"/>
                      <a:gd name="connsiteX3" fmla="*/ 12780 w 424800"/>
                      <a:gd name="connsiteY3" fmla="*/ 220329 h 220329"/>
                      <a:gd name="connsiteX4" fmla="*/ 12780 w 424800"/>
                      <a:gd name="connsiteY4" fmla="*/ 10357 h 220329"/>
                      <a:gd name="connsiteX0" fmla="*/ 12780 w 424800"/>
                      <a:gd name="connsiteY0" fmla="*/ 2426 h 212398"/>
                      <a:gd name="connsiteX1" fmla="*/ 206473 w 424800"/>
                      <a:gd name="connsiteY1" fmla="*/ 43637 h 212398"/>
                      <a:gd name="connsiteX2" fmla="*/ 420938 w 424800"/>
                      <a:gd name="connsiteY2" fmla="*/ 212398 h 212398"/>
                      <a:gd name="connsiteX3" fmla="*/ 12780 w 424800"/>
                      <a:gd name="connsiteY3" fmla="*/ 212398 h 212398"/>
                      <a:gd name="connsiteX4" fmla="*/ 12780 w 424800"/>
                      <a:gd name="connsiteY4" fmla="*/ 2426 h 212398"/>
                      <a:gd name="connsiteX0" fmla="*/ 12780 w 454213"/>
                      <a:gd name="connsiteY0" fmla="*/ 2426 h 212398"/>
                      <a:gd name="connsiteX1" fmla="*/ 206473 w 454213"/>
                      <a:gd name="connsiteY1" fmla="*/ 43637 h 212398"/>
                      <a:gd name="connsiteX2" fmla="*/ 420938 w 454213"/>
                      <a:gd name="connsiteY2" fmla="*/ 212398 h 212398"/>
                      <a:gd name="connsiteX3" fmla="*/ 12780 w 454213"/>
                      <a:gd name="connsiteY3" fmla="*/ 212398 h 212398"/>
                      <a:gd name="connsiteX4" fmla="*/ 12780 w 454213"/>
                      <a:gd name="connsiteY4" fmla="*/ 2426 h 2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4213" h="212398">
                        <a:moveTo>
                          <a:pt x="12780" y="2426"/>
                        </a:moveTo>
                        <a:cubicBezTo>
                          <a:pt x="45062" y="-25701"/>
                          <a:pt x="126753" y="203375"/>
                          <a:pt x="206473" y="43637"/>
                        </a:cubicBezTo>
                        <a:cubicBezTo>
                          <a:pt x="535670" y="129432"/>
                          <a:pt x="453220" y="184271"/>
                          <a:pt x="420938" y="212398"/>
                        </a:cubicBezTo>
                        <a:cubicBezTo>
                          <a:pt x="123858" y="183643"/>
                          <a:pt x="148833" y="212398"/>
                          <a:pt x="12780" y="212398"/>
                        </a:cubicBezTo>
                        <a:cubicBezTo>
                          <a:pt x="-15975" y="142407"/>
                          <a:pt x="12780" y="72417"/>
                          <a:pt x="12780" y="2426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5" name="Gerader Verbinder 184"/>
                  <p:cNvCxnSpPr/>
                  <p:nvPr/>
                </p:nvCxnSpPr>
                <p:spPr>
                  <a:xfrm flipH="1" flipV="1">
                    <a:off x="4952818" y="6080201"/>
                    <a:ext cx="52032" cy="64246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Gerader Verbinder 185"/>
                  <p:cNvCxnSpPr/>
                  <p:nvPr/>
                </p:nvCxnSpPr>
                <p:spPr>
                  <a:xfrm flipV="1">
                    <a:off x="4983938" y="6062971"/>
                    <a:ext cx="23141" cy="83219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5" name="Abgerundetes Rechteck 3"/>
                <p:cNvSpPr/>
                <p:nvPr/>
              </p:nvSpPr>
              <p:spPr>
                <a:xfrm>
                  <a:off x="4828898" y="1086460"/>
                  <a:ext cx="980220" cy="983139"/>
                </a:xfrm>
                <a:custGeom>
                  <a:avLst/>
                  <a:gdLst>
                    <a:gd name="connsiteX0" fmla="*/ 0 w 804333"/>
                    <a:gd name="connsiteY0" fmla="*/ 134058 h 1293117"/>
                    <a:gd name="connsiteX1" fmla="*/ 134058 w 804333"/>
                    <a:gd name="connsiteY1" fmla="*/ 0 h 1293117"/>
                    <a:gd name="connsiteX2" fmla="*/ 670275 w 804333"/>
                    <a:gd name="connsiteY2" fmla="*/ 0 h 1293117"/>
                    <a:gd name="connsiteX3" fmla="*/ 804333 w 804333"/>
                    <a:gd name="connsiteY3" fmla="*/ 134058 h 1293117"/>
                    <a:gd name="connsiteX4" fmla="*/ 804333 w 804333"/>
                    <a:gd name="connsiteY4" fmla="*/ 1159059 h 1293117"/>
                    <a:gd name="connsiteX5" fmla="*/ 670275 w 804333"/>
                    <a:gd name="connsiteY5" fmla="*/ 1293117 h 1293117"/>
                    <a:gd name="connsiteX6" fmla="*/ 134058 w 804333"/>
                    <a:gd name="connsiteY6" fmla="*/ 1293117 h 1293117"/>
                    <a:gd name="connsiteX7" fmla="*/ 0 w 804333"/>
                    <a:gd name="connsiteY7" fmla="*/ 1159059 h 1293117"/>
                    <a:gd name="connsiteX8" fmla="*/ 0 w 804333"/>
                    <a:gd name="connsiteY8" fmla="*/ 134058 h 1293117"/>
                    <a:gd name="connsiteX0" fmla="*/ 0 w 804333"/>
                    <a:gd name="connsiteY0" fmla="*/ 134058 h 1293117"/>
                    <a:gd name="connsiteX1" fmla="*/ 134058 w 804333"/>
                    <a:gd name="connsiteY1" fmla="*/ 0 h 1293117"/>
                    <a:gd name="connsiteX2" fmla="*/ 670275 w 804333"/>
                    <a:gd name="connsiteY2" fmla="*/ 0 h 1293117"/>
                    <a:gd name="connsiteX3" fmla="*/ 804333 w 804333"/>
                    <a:gd name="connsiteY3" fmla="*/ 134058 h 1293117"/>
                    <a:gd name="connsiteX4" fmla="*/ 804333 w 804333"/>
                    <a:gd name="connsiteY4" fmla="*/ 1159059 h 1293117"/>
                    <a:gd name="connsiteX5" fmla="*/ 670275 w 804333"/>
                    <a:gd name="connsiteY5" fmla="*/ 1293117 h 1293117"/>
                    <a:gd name="connsiteX6" fmla="*/ 134058 w 804333"/>
                    <a:gd name="connsiteY6" fmla="*/ 1293117 h 1293117"/>
                    <a:gd name="connsiteX7" fmla="*/ 0 w 804333"/>
                    <a:gd name="connsiteY7" fmla="*/ 1159059 h 1293117"/>
                    <a:gd name="connsiteX8" fmla="*/ 0 w 804333"/>
                    <a:gd name="connsiteY8" fmla="*/ 134058 h 1293117"/>
                    <a:gd name="connsiteX0" fmla="*/ 0 w 804333"/>
                    <a:gd name="connsiteY0" fmla="*/ 134058 h 1293117"/>
                    <a:gd name="connsiteX1" fmla="*/ 134058 w 804333"/>
                    <a:gd name="connsiteY1" fmla="*/ 0 h 1293117"/>
                    <a:gd name="connsiteX2" fmla="*/ 670275 w 804333"/>
                    <a:gd name="connsiteY2" fmla="*/ 0 h 1293117"/>
                    <a:gd name="connsiteX3" fmla="*/ 804333 w 804333"/>
                    <a:gd name="connsiteY3" fmla="*/ 134058 h 1293117"/>
                    <a:gd name="connsiteX4" fmla="*/ 804333 w 804333"/>
                    <a:gd name="connsiteY4" fmla="*/ 1159059 h 1293117"/>
                    <a:gd name="connsiteX5" fmla="*/ 670275 w 804333"/>
                    <a:gd name="connsiteY5" fmla="*/ 1293117 h 1293117"/>
                    <a:gd name="connsiteX6" fmla="*/ 134058 w 804333"/>
                    <a:gd name="connsiteY6" fmla="*/ 1293117 h 1293117"/>
                    <a:gd name="connsiteX7" fmla="*/ 0 w 804333"/>
                    <a:gd name="connsiteY7" fmla="*/ 134058 h 1293117"/>
                    <a:gd name="connsiteX0" fmla="*/ 0 w 804333"/>
                    <a:gd name="connsiteY0" fmla="*/ 134058 h 1293117"/>
                    <a:gd name="connsiteX1" fmla="*/ 134058 w 804333"/>
                    <a:gd name="connsiteY1" fmla="*/ 0 h 1293117"/>
                    <a:gd name="connsiteX2" fmla="*/ 670275 w 804333"/>
                    <a:gd name="connsiteY2" fmla="*/ 0 h 1293117"/>
                    <a:gd name="connsiteX3" fmla="*/ 804333 w 804333"/>
                    <a:gd name="connsiteY3" fmla="*/ 134058 h 1293117"/>
                    <a:gd name="connsiteX4" fmla="*/ 670275 w 804333"/>
                    <a:gd name="connsiteY4" fmla="*/ 1293117 h 1293117"/>
                    <a:gd name="connsiteX5" fmla="*/ 134058 w 804333"/>
                    <a:gd name="connsiteY5" fmla="*/ 1293117 h 1293117"/>
                    <a:gd name="connsiteX6" fmla="*/ 0 w 804333"/>
                    <a:gd name="connsiteY6" fmla="*/ 134058 h 1293117"/>
                    <a:gd name="connsiteX0" fmla="*/ 0 w 804333"/>
                    <a:gd name="connsiteY0" fmla="*/ 134058 h 1293117"/>
                    <a:gd name="connsiteX1" fmla="*/ 134058 w 804333"/>
                    <a:gd name="connsiteY1" fmla="*/ 0 h 1293117"/>
                    <a:gd name="connsiteX2" fmla="*/ 670275 w 804333"/>
                    <a:gd name="connsiteY2" fmla="*/ 0 h 1293117"/>
                    <a:gd name="connsiteX3" fmla="*/ 804333 w 804333"/>
                    <a:gd name="connsiteY3" fmla="*/ 134058 h 1293117"/>
                    <a:gd name="connsiteX4" fmla="*/ 398970 w 804333"/>
                    <a:gd name="connsiteY4" fmla="*/ 1273020 h 1293117"/>
                    <a:gd name="connsiteX5" fmla="*/ 134058 w 804333"/>
                    <a:gd name="connsiteY5" fmla="*/ 1293117 h 1293117"/>
                    <a:gd name="connsiteX6" fmla="*/ 0 w 804333"/>
                    <a:gd name="connsiteY6" fmla="*/ 134058 h 1293117"/>
                    <a:gd name="connsiteX0" fmla="*/ 0 w 804333"/>
                    <a:gd name="connsiteY0" fmla="*/ 134058 h 1273020"/>
                    <a:gd name="connsiteX1" fmla="*/ 134058 w 804333"/>
                    <a:gd name="connsiteY1" fmla="*/ 0 h 1273020"/>
                    <a:gd name="connsiteX2" fmla="*/ 670275 w 804333"/>
                    <a:gd name="connsiteY2" fmla="*/ 0 h 1273020"/>
                    <a:gd name="connsiteX3" fmla="*/ 804333 w 804333"/>
                    <a:gd name="connsiteY3" fmla="*/ 134058 h 1273020"/>
                    <a:gd name="connsiteX4" fmla="*/ 398970 w 804333"/>
                    <a:gd name="connsiteY4" fmla="*/ 1273020 h 1273020"/>
                    <a:gd name="connsiteX5" fmla="*/ 0 w 804333"/>
                    <a:gd name="connsiteY5" fmla="*/ 134058 h 1273020"/>
                    <a:gd name="connsiteX0" fmla="*/ 0 w 804333"/>
                    <a:gd name="connsiteY0" fmla="*/ 134058 h 1273163"/>
                    <a:gd name="connsiteX1" fmla="*/ 134058 w 804333"/>
                    <a:gd name="connsiteY1" fmla="*/ 0 h 1273163"/>
                    <a:gd name="connsiteX2" fmla="*/ 670275 w 804333"/>
                    <a:gd name="connsiteY2" fmla="*/ 0 h 1273163"/>
                    <a:gd name="connsiteX3" fmla="*/ 804333 w 804333"/>
                    <a:gd name="connsiteY3" fmla="*/ 134058 h 1273163"/>
                    <a:gd name="connsiteX4" fmla="*/ 398970 w 804333"/>
                    <a:gd name="connsiteY4" fmla="*/ 1273020 h 1273163"/>
                    <a:gd name="connsiteX5" fmla="*/ 0 w 804333"/>
                    <a:gd name="connsiteY5" fmla="*/ 134058 h 1273163"/>
                    <a:gd name="connsiteX0" fmla="*/ 0 w 804333"/>
                    <a:gd name="connsiteY0" fmla="*/ 134058 h 1273896"/>
                    <a:gd name="connsiteX1" fmla="*/ 134058 w 804333"/>
                    <a:gd name="connsiteY1" fmla="*/ 0 h 1273896"/>
                    <a:gd name="connsiteX2" fmla="*/ 670275 w 804333"/>
                    <a:gd name="connsiteY2" fmla="*/ 0 h 1273896"/>
                    <a:gd name="connsiteX3" fmla="*/ 804333 w 804333"/>
                    <a:gd name="connsiteY3" fmla="*/ 134058 h 1273896"/>
                    <a:gd name="connsiteX4" fmla="*/ 398970 w 804333"/>
                    <a:gd name="connsiteY4" fmla="*/ 1273020 h 1273896"/>
                    <a:gd name="connsiteX5" fmla="*/ 0 w 804333"/>
                    <a:gd name="connsiteY5" fmla="*/ 134058 h 127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4333" h="1273896">
                      <a:moveTo>
                        <a:pt x="0" y="134058"/>
                      </a:moveTo>
                      <a:cubicBezTo>
                        <a:pt x="0" y="60020"/>
                        <a:pt x="60020" y="0"/>
                        <a:pt x="134058" y="0"/>
                      </a:cubicBezTo>
                      <a:lnTo>
                        <a:pt x="670275" y="0"/>
                      </a:lnTo>
                      <a:cubicBezTo>
                        <a:pt x="744313" y="0"/>
                        <a:pt x="804333" y="60020"/>
                        <a:pt x="804333" y="134058"/>
                      </a:cubicBezTo>
                      <a:cubicBezTo>
                        <a:pt x="669212" y="513712"/>
                        <a:pt x="741219" y="1242167"/>
                        <a:pt x="398970" y="1273020"/>
                      </a:cubicBezTo>
                      <a:cubicBezTo>
                        <a:pt x="56721" y="1303873"/>
                        <a:pt x="132990" y="513712"/>
                        <a:pt x="0" y="134058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ihandform 155"/>
                <p:cNvSpPr/>
                <p:nvPr/>
              </p:nvSpPr>
              <p:spPr>
                <a:xfrm>
                  <a:off x="4701016" y="785574"/>
                  <a:ext cx="1215056" cy="1545657"/>
                </a:xfrm>
                <a:custGeom>
                  <a:avLst/>
                  <a:gdLst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69160 w 1215056"/>
                    <a:gd name="connsiteY6" fmla="*/ 1255261 h 1464370"/>
                    <a:gd name="connsiteX7" fmla="*/ 708398 w 1215056"/>
                    <a:gd name="connsiteY7" fmla="*/ 1248023 h 1464370"/>
                    <a:gd name="connsiteX8" fmla="*/ 1012124 w 1215056"/>
                    <a:gd name="connsiteY8" fmla="*/ 676277 h 1464370"/>
                    <a:gd name="connsiteX9" fmla="*/ 612647 w 1215056"/>
                    <a:gd name="connsiteY9" fmla="*/ 300787 h 1464370"/>
                    <a:gd name="connsiteX10" fmla="*/ 213169 w 1215056"/>
                    <a:gd name="connsiteY10" fmla="*/ 676277 h 1464370"/>
                    <a:gd name="connsiteX11" fmla="*/ 500343 w 1215056"/>
                    <a:gd name="connsiteY11" fmla="*/ 1250855 h 1464370"/>
                    <a:gd name="connsiteX12" fmla="*/ 532067 w 1215056"/>
                    <a:gd name="connsiteY12" fmla="*/ 1255879 h 1464370"/>
                    <a:gd name="connsiteX13" fmla="*/ 532067 w 1215056"/>
                    <a:gd name="connsiteY13" fmla="*/ 1464370 h 1464370"/>
                    <a:gd name="connsiteX14" fmla="*/ 0 w 1215056"/>
                    <a:gd name="connsiteY14" fmla="*/ 1464370 h 1464370"/>
                    <a:gd name="connsiteX15" fmla="*/ 0 w 1215056"/>
                    <a:gd name="connsiteY15" fmla="*/ 653784 h 1464370"/>
                    <a:gd name="connsiteX16" fmla="*/ 2845 w 1215056"/>
                    <a:gd name="connsiteY16" fmla="*/ 653784 h 1464370"/>
                    <a:gd name="connsiteX17" fmla="*/ 2268 w 1215056"/>
                    <a:gd name="connsiteY17" fmla="*/ 647676 h 1464370"/>
                    <a:gd name="connsiteX18" fmla="*/ 608662 w 1215056"/>
                    <a:gd name="connsiteY18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69160 w 1215056"/>
                    <a:gd name="connsiteY6" fmla="*/ 1255261 h 1464370"/>
                    <a:gd name="connsiteX7" fmla="*/ 708398 w 1215056"/>
                    <a:gd name="connsiteY7" fmla="*/ 1248023 h 1464370"/>
                    <a:gd name="connsiteX8" fmla="*/ 1012124 w 1215056"/>
                    <a:gd name="connsiteY8" fmla="*/ 676277 h 1464370"/>
                    <a:gd name="connsiteX9" fmla="*/ 612647 w 1215056"/>
                    <a:gd name="connsiteY9" fmla="*/ 300787 h 1464370"/>
                    <a:gd name="connsiteX10" fmla="*/ 213169 w 1215056"/>
                    <a:gd name="connsiteY10" fmla="*/ 676277 h 1464370"/>
                    <a:gd name="connsiteX11" fmla="*/ 500343 w 1215056"/>
                    <a:gd name="connsiteY11" fmla="*/ 1250855 h 1464370"/>
                    <a:gd name="connsiteX12" fmla="*/ 532067 w 1215056"/>
                    <a:gd name="connsiteY12" fmla="*/ 1255879 h 1464370"/>
                    <a:gd name="connsiteX13" fmla="*/ 532067 w 1215056"/>
                    <a:gd name="connsiteY13" fmla="*/ 1464370 h 1464370"/>
                    <a:gd name="connsiteX14" fmla="*/ 0 w 1215056"/>
                    <a:gd name="connsiteY14" fmla="*/ 1464370 h 1464370"/>
                    <a:gd name="connsiteX15" fmla="*/ 0 w 1215056"/>
                    <a:gd name="connsiteY15" fmla="*/ 653784 h 1464370"/>
                    <a:gd name="connsiteX16" fmla="*/ 2845 w 1215056"/>
                    <a:gd name="connsiteY16" fmla="*/ 653784 h 1464370"/>
                    <a:gd name="connsiteX17" fmla="*/ 2268 w 1215056"/>
                    <a:gd name="connsiteY17" fmla="*/ 647676 h 1464370"/>
                    <a:gd name="connsiteX18" fmla="*/ 608662 w 1215056"/>
                    <a:gd name="connsiteY18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69160 w 1215056"/>
                    <a:gd name="connsiteY6" fmla="*/ 1255261 h 1464370"/>
                    <a:gd name="connsiteX7" fmla="*/ 708398 w 1215056"/>
                    <a:gd name="connsiteY7" fmla="*/ 1248023 h 1464370"/>
                    <a:gd name="connsiteX8" fmla="*/ 1012124 w 1215056"/>
                    <a:gd name="connsiteY8" fmla="*/ 676277 h 1464370"/>
                    <a:gd name="connsiteX9" fmla="*/ 612647 w 1215056"/>
                    <a:gd name="connsiteY9" fmla="*/ 300787 h 1464370"/>
                    <a:gd name="connsiteX10" fmla="*/ 213169 w 1215056"/>
                    <a:gd name="connsiteY10" fmla="*/ 676277 h 1464370"/>
                    <a:gd name="connsiteX11" fmla="*/ 500343 w 1215056"/>
                    <a:gd name="connsiteY11" fmla="*/ 1250855 h 1464370"/>
                    <a:gd name="connsiteX12" fmla="*/ 532067 w 1215056"/>
                    <a:gd name="connsiteY12" fmla="*/ 1255879 h 1464370"/>
                    <a:gd name="connsiteX13" fmla="*/ 532067 w 1215056"/>
                    <a:gd name="connsiteY13" fmla="*/ 1464370 h 1464370"/>
                    <a:gd name="connsiteX14" fmla="*/ 0 w 1215056"/>
                    <a:gd name="connsiteY14" fmla="*/ 1464370 h 1464370"/>
                    <a:gd name="connsiteX15" fmla="*/ 0 w 1215056"/>
                    <a:gd name="connsiteY15" fmla="*/ 653784 h 1464370"/>
                    <a:gd name="connsiteX16" fmla="*/ 2845 w 1215056"/>
                    <a:gd name="connsiteY16" fmla="*/ 653784 h 1464370"/>
                    <a:gd name="connsiteX17" fmla="*/ 2268 w 1215056"/>
                    <a:gd name="connsiteY17" fmla="*/ 647676 h 1464370"/>
                    <a:gd name="connsiteX18" fmla="*/ 608662 w 1215056"/>
                    <a:gd name="connsiteY18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708398 w 1215056"/>
                    <a:gd name="connsiteY7" fmla="*/ 1248023 h 1464370"/>
                    <a:gd name="connsiteX8" fmla="*/ 1012124 w 1215056"/>
                    <a:gd name="connsiteY8" fmla="*/ 676277 h 1464370"/>
                    <a:gd name="connsiteX9" fmla="*/ 612647 w 1215056"/>
                    <a:gd name="connsiteY9" fmla="*/ 300787 h 1464370"/>
                    <a:gd name="connsiteX10" fmla="*/ 213169 w 1215056"/>
                    <a:gd name="connsiteY10" fmla="*/ 676277 h 1464370"/>
                    <a:gd name="connsiteX11" fmla="*/ 500343 w 1215056"/>
                    <a:gd name="connsiteY11" fmla="*/ 1250855 h 1464370"/>
                    <a:gd name="connsiteX12" fmla="*/ 532067 w 1215056"/>
                    <a:gd name="connsiteY12" fmla="*/ 1255879 h 1464370"/>
                    <a:gd name="connsiteX13" fmla="*/ 532067 w 1215056"/>
                    <a:gd name="connsiteY13" fmla="*/ 1464370 h 1464370"/>
                    <a:gd name="connsiteX14" fmla="*/ 0 w 1215056"/>
                    <a:gd name="connsiteY14" fmla="*/ 1464370 h 1464370"/>
                    <a:gd name="connsiteX15" fmla="*/ 0 w 1215056"/>
                    <a:gd name="connsiteY15" fmla="*/ 653784 h 1464370"/>
                    <a:gd name="connsiteX16" fmla="*/ 2845 w 1215056"/>
                    <a:gd name="connsiteY16" fmla="*/ 653784 h 1464370"/>
                    <a:gd name="connsiteX17" fmla="*/ 2268 w 1215056"/>
                    <a:gd name="connsiteY17" fmla="*/ 647676 h 1464370"/>
                    <a:gd name="connsiteX18" fmla="*/ 608662 w 1215056"/>
                    <a:gd name="connsiteY18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00343 w 1215056"/>
                    <a:gd name="connsiteY10" fmla="*/ 1250855 h 1464370"/>
                    <a:gd name="connsiteX11" fmla="*/ 532067 w 1215056"/>
                    <a:gd name="connsiteY11" fmla="*/ 1255879 h 1464370"/>
                    <a:gd name="connsiteX12" fmla="*/ 532067 w 1215056"/>
                    <a:gd name="connsiteY12" fmla="*/ 1464370 h 1464370"/>
                    <a:gd name="connsiteX13" fmla="*/ 0 w 1215056"/>
                    <a:gd name="connsiteY13" fmla="*/ 1464370 h 1464370"/>
                    <a:gd name="connsiteX14" fmla="*/ 0 w 1215056"/>
                    <a:gd name="connsiteY14" fmla="*/ 653784 h 1464370"/>
                    <a:gd name="connsiteX15" fmla="*/ 2845 w 1215056"/>
                    <a:gd name="connsiteY15" fmla="*/ 653784 h 1464370"/>
                    <a:gd name="connsiteX16" fmla="*/ 2268 w 1215056"/>
                    <a:gd name="connsiteY16" fmla="*/ 647676 h 1464370"/>
                    <a:gd name="connsiteX17" fmla="*/ 608662 w 1215056"/>
                    <a:gd name="connsiteY17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00343 w 1215056"/>
                    <a:gd name="connsiteY10" fmla="*/ 1250855 h 1464370"/>
                    <a:gd name="connsiteX11" fmla="*/ 532067 w 1215056"/>
                    <a:gd name="connsiteY11" fmla="*/ 1255879 h 1464370"/>
                    <a:gd name="connsiteX12" fmla="*/ 532067 w 1215056"/>
                    <a:gd name="connsiteY12" fmla="*/ 1464370 h 1464370"/>
                    <a:gd name="connsiteX13" fmla="*/ 0 w 1215056"/>
                    <a:gd name="connsiteY13" fmla="*/ 1464370 h 1464370"/>
                    <a:gd name="connsiteX14" fmla="*/ 0 w 1215056"/>
                    <a:gd name="connsiteY14" fmla="*/ 653784 h 1464370"/>
                    <a:gd name="connsiteX15" fmla="*/ 2845 w 1215056"/>
                    <a:gd name="connsiteY15" fmla="*/ 653784 h 1464370"/>
                    <a:gd name="connsiteX16" fmla="*/ 2268 w 1215056"/>
                    <a:gd name="connsiteY16" fmla="*/ 647676 h 1464370"/>
                    <a:gd name="connsiteX17" fmla="*/ 608662 w 1215056"/>
                    <a:gd name="connsiteY17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00343 w 1215056"/>
                    <a:gd name="connsiteY10" fmla="*/ 1250855 h 1464370"/>
                    <a:gd name="connsiteX11" fmla="*/ 532067 w 1215056"/>
                    <a:gd name="connsiteY11" fmla="*/ 1255879 h 1464370"/>
                    <a:gd name="connsiteX12" fmla="*/ 532067 w 1215056"/>
                    <a:gd name="connsiteY12" fmla="*/ 1464370 h 1464370"/>
                    <a:gd name="connsiteX13" fmla="*/ 0 w 1215056"/>
                    <a:gd name="connsiteY13" fmla="*/ 1464370 h 1464370"/>
                    <a:gd name="connsiteX14" fmla="*/ 0 w 1215056"/>
                    <a:gd name="connsiteY14" fmla="*/ 653784 h 1464370"/>
                    <a:gd name="connsiteX15" fmla="*/ 2845 w 1215056"/>
                    <a:gd name="connsiteY15" fmla="*/ 653784 h 1464370"/>
                    <a:gd name="connsiteX16" fmla="*/ 2268 w 1215056"/>
                    <a:gd name="connsiteY16" fmla="*/ 647676 h 1464370"/>
                    <a:gd name="connsiteX17" fmla="*/ 608662 w 1215056"/>
                    <a:gd name="connsiteY17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32067 w 1215056"/>
                    <a:gd name="connsiteY10" fmla="*/ 1255879 h 1464370"/>
                    <a:gd name="connsiteX11" fmla="*/ 532067 w 1215056"/>
                    <a:gd name="connsiteY11" fmla="*/ 1464370 h 1464370"/>
                    <a:gd name="connsiteX12" fmla="*/ 0 w 1215056"/>
                    <a:gd name="connsiteY12" fmla="*/ 1464370 h 1464370"/>
                    <a:gd name="connsiteX13" fmla="*/ 0 w 1215056"/>
                    <a:gd name="connsiteY13" fmla="*/ 653784 h 1464370"/>
                    <a:gd name="connsiteX14" fmla="*/ 2845 w 1215056"/>
                    <a:gd name="connsiteY14" fmla="*/ 653784 h 1464370"/>
                    <a:gd name="connsiteX15" fmla="*/ 2268 w 1215056"/>
                    <a:gd name="connsiteY15" fmla="*/ 647676 h 1464370"/>
                    <a:gd name="connsiteX16" fmla="*/ 608662 w 1215056"/>
                    <a:gd name="connsiteY16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32067 w 1215056"/>
                    <a:gd name="connsiteY10" fmla="*/ 1255879 h 1464370"/>
                    <a:gd name="connsiteX11" fmla="*/ 532067 w 1215056"/>
                    <a:gd name="connsiteY11" fmla="*/ 1464370 h 1464370"/>
                    <a:gd name="connsiteX12" fmla="*/ 0 w 1215056"/>
                    <a:gd name="connsiteY12" fmla="*/ 1464370 h 1464370"/>
                    <a:gd name="connsiteX13" fmla="*/ 0 w 1215056"/>
                    <a:gd name="connsiteY13" fmla="*/ 653784 h 1464370"/>
                    <a:gd name="connsiteX14" fmla="*/ 2845 w 1215056"/>
                    <a:gd name="connsiteY14" fmla="*/ 653784 h 1464370"/>
                    <a:gd name="connsiteX15" fmla="*/ 2268 w 1215056"/>
                    <a:gd name="connsiteY15" fmla="*/ 647676 h 1464370"/>
                    <a:gd name="connsiteX16" fmla="*/ 608662 w 1215056"/>
                    <a:gd name="connsiteY16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32067 w 1215056"/>
                    <a:gd name="connsiteY10" fmla="*/ 1255879 h 1464370"/>
                    <a:gd name="connsiteX11" fmla="*/ 532067 w 1215056"/>
                    <a:gd name="connsiteY11" fmla="*/ 1464370 h 1464370"/>
                    <a:gd name="connsiteX12" fmla="*/ 0 w 1215056"/>
                    <a:gd name="connsiteY12" fmla="*/ 1464370 h 1464370"/>
                    <a:gd name="connsiteX13" fmla="*/ 0 w 1215056"/>
                    <a:gd name="connsiteY13" fmla="*/ 653784 h 1464370"/>
                    <a:gd name="connsiteX14" fmla="*/ 2845 w 1215056"/>
                    <a:gd name="connsiteY14" fmla="*/ 653784 h 1464370"/>
                    <a:gd name="connsiteX15" fmla="*/ 2268 w 1215056"/>
                    <a:gd name="connsiteY15" fmla="*/ 647676 h 1464370"/>
                    <a:gd name="connsiteX16" fmla="*/ 608662 w 1215056"/>
                    <a:gd name="connsiteY16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32067 w 1215056"/>
                    <a:gd name="connsiteY10" fmla="*/ 1255879 h 1464370"/>
                    <a:gd name="connsiteX11" fmla="*/ 532067 w 1215056"/>
                    <a:gd name="connsiteY11" fmla="*/ 1464370 h 1464370"/>
                    <a:gd name="connsiteX12" fmla="*/ 0 w 1215056"/>
                    <a:gd name="connsiteY12" fmla="*/ 1464370 h 1464370"/>
                    <a:gd name="connsiteX13" fmla="*/ 0 w 1215056"/>
                    <a:gd name="connsiteY13" fmla="*/ 653784 h 1464370"/>
                    <a:gd name="connsiteX14" fmla="*/ 2845 w 1215056"/>
                    <a:gd name="connsiteY14" fmla="*/ 653784 h 1464370"/>
                    <a:gd name="connsiteX15" fmla="*/ 2268 w 1215056"/>
                    <a:gd name="connsiteY15" fmla="*/ 647676 h 1464370"/>
                    <a:gd name="connsiteX16" fmla="*/ 608662 w 1215056"/>
                    <a:gd name="connsiteY16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32067 w 1215056"/>
                    <a:gd name="connsiteY10" fmla="*/ 1255879 h 1464370"/>
                    <a:gd name="connsiteX11" fmla="*/ 532067 w 1215056"/>
                    <a:gd name="connsiteY11" fmla="*/ 1464370 h 1464370"/>
                    <a:gd name="connsiteX12" fmla="*/ 0 w 1215056"/>
                    <a:gd name="connsiteY12" fmla="*/ 1464370 h 1464370"/>
                    <a:gd name="connsiteX13" fmla="*/ 0 w 1215056"/>
                    <a:gd name="connsiteY13" fmla="*/ 653784 h 1464370"/>
                    <a:gd name="connsiteX14" fmla="*/ 2845 w 1215056"/>
                    <a:gd name="connsiteY14" fmla="*/ 653784 h 1464370"/>
                    <a:gd name="connsiteX15" fmla="*/ 2268 w 1215056"/>
                    <a:gd name="connsiteY15" fmla="*/ 647676 h 1464370"/>
                    <a:gd name="connsiteX16" fmla="*/ 608662 w 1215056"/>
                    <a:gd name="connsiteY16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978923 w 1215056"/>
                    <a:gd name="connsiteY5" fmla="*/ 1460447 h 1464370"/>
                    <a:gd name="connsiteX6" fmla="*/ 669160 w 1215056"/>
                    <a:gd name="connsiteY6" fmla="*/ 1464370 h 1464370"/>
                    <a:gd name="connsiteX7" fmla="*/ 671965 w 1215056"/>
                    <a:gd name="connsiteY7" fmla="*/ 1249651 h 1464370"/>
                    <a:gd name="connsiteX8" fmla="*/ 1012124 w 1215056"/>
                    <a:gd name="connsiteY8" fmla="*/ 676277 h 1464370"/>
                    <a:gd name="connsiteX9" fmla="*/ 612647 w 1215056"/>
                    <a:gd name="connsiteY9" fmla="*/ 300787 h 1464370"/>
                    <a:gd name="connsiteX10" fmla="*/ 213169 w 1215056"/>
                    <a:gd name="connsiteY10" fmla="*/ 676277 h 1464370"/>
                    <a:gd name="connsiteX11" fmla="*/ 532067 w 1215056"/>
                    <a:gd name="connsiteY11" fmla="*/ 1255879 h 1464370"/>
                    <a:gd name="connsiteX12" fmla="*/ 532067 w 1215056"/>
                    <a:gd name="connsiteY12" fmla="*/ 1464370 h 1464370"/>
                    <a:gd name="connsiteX13" fmla="*/ 0 w 1215056"/>
                    <a:gd name="connsiteY13" fmla="*/ 1464370 h 1464370"/>
                    <a:gd name="connsiteX14" fmla="*/ 0 w 1215056"/>
                    <a:gd name="connsiteY14" fmla="*/ 653784 h 1464370"/>
                    <a:gd name="connsiteX15" fmla="*/ 2845 w 1215056"/>
                    <a:gd name="connsiteY15" fmla="*/ 653784 h 1464370"/>
                    <a:gd name="connsiteX16" fmla="*/ 2268 w 1215056"/>
                    <a:gd name="connsiteY16" fmla="*/ 647676 h 1464370"/>
                    <a:gd name="connsiteX17" fmla="*/ 608662 w 1215056"/>
                    <a:gd name="connsiteY17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978923 w 1215056"/>
                    <a:gd name="connsiteY5" fmla="*/ 1460447 h 1464370"/>
                    <a:gd name="connsiteX6" fmla="*/ 776969 w 1215056"/>
                    <a:gd name="connsiteY6" fmla="*/ 1463251 h 1464370"/>
                    <a:gd name="connsiteX7" fmla="*/ 669160 w 1215056"/>
                    <a:gd name="connsiteY7" fmla="*/ 1464370 h 1464370"/>
                    <a:gd name="connsiteX8" fmla="*/ 671965 w 1215056"/>
                    <a:gd name="connsiteY8" fmla="*/ 1249651 h 1464370"/>
                    <a:gd name="connsiteX9" fmla="*/ 1012124 w 1215056"/>
                    <a:gd name="connsiteY9" fmla="*/ 676277 h 1464370"/>
                    <a:gd name="connsiteX10" fmla="*/ 612647 w 1215056"/>
                    <a:gd name="connsiteY10" fmla="*/ 300787 h 1464370"/>
                    <a:gd name="connsiteX11" fmla="*/ 213169 w 1215056"/>
                    <a:gd name="connsiteY11" fmla="*/ 676277 h 1464370"/>
                    <a:gd name="connsiteX12" fmla="*/ 532067 w 1215056"/>
                    <a:gd name="connsiteY12" fmla="*/ 1255879 h 1464370"/>
                    <a:gd name="connsiteX13" fmla="*/ 532067 w 1215056"/>
                    <a:gd name="connsiteY13" fmla="*/ 1464370 h 1464370"/>
                    <a:gd name="connsiteX14" fmla="*/ 0 w 1215056"/>
                    <a:gd name="connsiteY14" fmla="*/ 1464370 h 1464370"/>
                    <a:gd name="connsiteX15" fmla="*/ 0 w 1215056"/>
                    <a:gd name="connsiteY15" fmla="*/ 653784 h 1464370"/>
                    <a:gd name="connsiteX16" fmla="*/ 2845 w 1215056"/>
                    <a:gd name="connsiteY16" fmla="*/ 653784 h 1464370"/>
                    <a:gd name="connsiteX17" fmla="*/ 2268 w 1215056"/>
                    <a:gd name="connsiteY17" fmla="*/ 647676 h 1464370"/>
                    <a:gd name="connsiteX18" fmla="*/ 608662 w 1215056"/>
                    <a:gd name="connsiteY18" fmla="*/ 0 h 1464370"/>
                    <a:gd name="connsiteX0" fmla="*/ 608662 w 1215056"/>
                    <a:gd name="connsiteY0" fmla="*/ 0 h 1466056"/>
                    <a:gd name="connsiteX1" fmla="*/ 1215056 w 1215056"/>
                    <a:gd name="connsiteY1" fmla="*/ 647676 h 1466056"/>
                    <a:gd name="connsiteX2" fmla="*/ 1214480 w 1215056"/>
                    <a:gd name="connsiteY2" fmla="*/ 653784 h 1466056"/>
                    <a:gd name="connsiteX3" fmla="*/ 1215055 w 1215056"/>
                    <a:gd name="connsiteY3" fmla="*/ 653784 h 1466056"/>
                    <a:gd name="connsiteX4" fmla="*/ 1215055 w 1215056"/>
                    <a:gd name="connsiteY4" fmla="*/ 1464370 h 1466056"/>
                    <a:gd name="connsiteX5" fmla="*/ 978923 w 1215056"/>
                    <a:gd name="connsiteY5" fmla="*/ 1460447 h 1466056"/>
                    <a:gd name="connsiteX6" fmla="*/ 776969 w 1215056"/>
                    <a:gd name="connsiteY6" fmla="*/ 1463251 h 1466056"/>
                    <a:gd name="connsiteX7" fmla="*/ 669160 w 1215056"/>
                    <a:gd name="connsiteY7" fmla="*/ 1464370 h 1466056"/>
                    <a:gd name="connsiteX8" fmla="*/ 671965 w 1215056"/>
                    <a:gd name="connsiteY8" fmla="*/ 1249651 h 1466056"/>
                    <a:gd name="connsiteX9" fmla="*/ 1012124 w 1215056"/>
                    <a:gd name="connsiteY9" fmla="*/ 676277 h 1466056"/>
                    <a:gd name="connsiteX10" fmla="*/ 612647 w 1215056"/>
                    <a:gd name="connsiteY10" fmla="*/ 300787 h 1466056"/>
                    <a:gd name="connsiteX11" fmla="*/ 213169 w 1215056"/>
                    <a:gd name="connsiteY11" fmla="*/ 676277 h 1466056"/>
                    <a:gd name="connsiteX12" fmla="*/ 532067 w 1215056"/>
                    <a:gd name="connsiteY12" fmla="*/ 1255879 h 1466056"/>
                    <a:gd name="connsiteX13" fmla="*/ 532067 w 1215056"/>
                    <a:gd name="connsiteY13" fmla="*/ 1464370 h 1466056"/>
                    <a:gd name="connsiteX14" fmla="*/ 409526 w 1215056"/>
                    <a:gd name="connsiteY14" fmla="*/ 1466056 h 1466056"/>
                    <a:gd name="connsiteX15" fmla="*/ 0 w 1215056"/>
                    <a:gd name="connsiteY15" fmla="*/ 1464370 h 1466056"/>
                    <a:gd name="connsiteX16" fmla="*/ 0 w 1215056"/>
                    <a:gd name="connsiteY16" fmla="*/ 653784 h 1466056"/>
                    <a:gd name="connsiteX17" fmla="*/ 2845 w 1215056"/>
                    <a:gd name="connsiteY17" fmla="*/ 653784 h 1466056"/>
                    <a:gd name="connsiteX18" fmla="*/ 2268 w 1215056"/>
                    <a:gd name="connsiteY18" fmla="*/ 647676 h 1466056"/>
                    <a:gd name="connsiteX19" fmla="*/ 608662 w 1215056"/>
                    <a:gd name="connsiteY19" fmla="*/ 0 h 1466056"/>
                    <a:gd name="connsiteX0" fmla="*/ 608662 w 1215056"/>
                    <a:gd name="connsiteY0" fmla="*/ 0 h 1468861"/>
                    <a:gd name="connsiteX1" fmla="*/ 1215056 w 1215056"/>
                    <a:gd name="connsiteY1" fmla="*/ 647676 h 1468861"/>
                    <a:gd name="connsiteX2" fmla="*/ 1214480 w 1215056"/>
                    <a:gd name="connsiteY2" fmla="*/ 653784 h 1468861"/>
                    <a:gd name="connsiteX3" fmla="*/ 1215055 w 1215056"/>
                    <a:gd name="connsiteY3" fmla="*/ 653784 h 1468861"/>
                    <a:gd name="connsiteX4" fmla="*/ 1215055 w 1215056"/>
                    <a:gd name="connsiteY4" fmla="*/ 1464370 h 1468861"/>
                    <a:gd name="connsiteX5" fmla="*/ 978923 w 1215056"/>
                    <a:gd name="connsiteY5" fmla="*/ 1460447 h 1468861"/>
                    <a:gd name="connsiteX6" fmla="*/ 776969 w 1215056"/>
                    <a:gd name="connsiteY6" fmla="*/ 1463251 h 1468861"/>
                    <a:gd name="connsiteX7" fmla="*/ 669160 w 1215056"/>
                    <a:gd name="connsiteY7" fmla="*/ 1464370 h 1468861"/>
                    <a:gd name="connsiteX8" fmla="*/ 671965 w 1215056"/>
                    <a:gd name="connsiteY8" fmla="*/ 1249651 h 1468861"/>
                    <a:gd name="connsiteX9" fmla="*/ 1012124 w 1215056"/>
                    <a:gd name="connsiteY9" fmla="*/ 676277 h 1468861"/>
                    <a:gd name="connsiteX10" fmla="*/ 612647 w 1215056"/>
                    <a:gd name="connsiteY10" fmla="*/ 300787 h 1468861"/>
                    <a:gd name="connsiteX11" fmla="*/ 213169 w 1215056"/>
                    <a:gd name="connsiteY11" fmla="*/ 676277 h 1468861"/>
                    <a:gd name="connsiteX12" fmla="*/ 532067 w 1215056"/>
                    <a:gd name="connsiteY12" fmla="*/ 1255879 h 1468861"/>
                    <a:gd name="connsiteX13" fmla="*/ 532067 w 1215056"/>
                    <a:gd name="connsiteY13" fmla="*/ 1464370 h 1468861"/>
                    <a:gd name="connsiteX14" fmla="*/ 409526 w 1215056"/>
                    <a:gd name="connsiteY14" fmla="*/ 1466056 h 1468861"/>
                    <a:gd name="connsiteX15" fmla="*/ 215988 w 1215056"/>
                    <a:gd name="connsiteY15" fmla="*/ 1468861 h 1468861"/>
                    <a:gd name="connsiteX16" fmla="*/ 0 w 1215056"/>
                    <a:gd name="connsiteY16" fmla="*/ 1464370 h 1468861"/>
                    <a:gd name="connsiteX17" fmla="*/ 0 w 1215056"/>
                    <a:gd name="connsiteY17" fmla="*/ 653784 h 1468861"/>
                    <a:gd name="connsiteX18" fmla="*/ 2845 w 1215056"/>
                    <a:gd name="connsiteY18" fmla="*/ 653784 h 1468861"/>
                    <a:gd name="connsiteX19" fmla="*/ 2268 w 1215056"/>
                    <a:gd name="connsiteY19" fmla="*/ 647676 h 1468861"/>
                    <a:gd name="connsiteX20" fmla="*/ 608662 w 1215056"/>
                    <a:gd name="connsiteY20" fmla="*/ 0 h 1468861"/>
                    <a:gd name="connsiteX0" fmla="*/ 608662 w 1215056"/>
                    <a:gd name="connsiteY0" fmla="*/ 0 h 1466056"/>
                    <a:gd name="connsiteX1" fmla="*/ 1215056 w 1215056"/>
                    <a:gd name="connsiteY1" fmla="*/ 647676 h 1466056"/>
                    <a:gd name="connsiteX2" fmla="*/ 1214480 w 1215056"/>
                    <a:gd name="connsiteY2" fmla="*/ 653784 h 1466056"/>
                    <a:gd name="connsiteX3" fmla="*/ 1215055 w 1215056"/>
                    <a:gd name="connsiteY3" fmla="*/ 653784 h 1466056"/>
                    <a:gd name="connsiteX4" fmla="*/ 1215055 w 1215056"/>
                    <a:gd name="connsiteY4" fmla="*/ 1464370 h 1466056"/>
                    <a:gd name="connsiteX5" fmla="*/ 978923 w 1215056"/>
                    <a:gd name="connsiteY5" fmla="*/ 1460447 h 1466056"/>
                    <a:gd name="connsiteX6" fmla="*/ 776969 w 1215056"/>
                    <a:gd name="connsiteY6" fmla="*/ 1463251 h 1466056"/>
                    <a:gd name="connsiteX7" fmla="*/ 669160 w 1215056"/>
                    <a:gd name="connsiteY7" fmla="*/ 1464370 h 1466056"/>
                    <a:gd name="connsiteX8" fmla="*/ 671965 w 1215056"/>
                    <a:gd name="connsiteY8" fmla="*/ 1249651 h 1466056"/>
                    <a:gd name="connsiteX9" fmla="*/ 1012124 w 1215056"/>
                    <a:gd name="connsiteY9" fmla="*/ 676277 h 1466056"/>
                    <a:gd name="connsiteX10" fmla="*/ 612647 w 1215056"/>
                    <a:gd name="connsiteY10" fmla="*/ 300787 h 1466056"/>
                    <a:gd name="connsiteX11" fmla="*/ 213169 w 1215056"/>
                    <a:gd name="connsiteY11" fmla="*/ 676277 h 1466056"/>
                    <a:gd name="connsiteX12" fmla="*/ 532067 w 1215056"/>
                    <a:gd name="connsiteY12" fmla="*/ 1255879 h 1466056"/>
                    <a:gd name="connsiteX13" fmla="*/ 532067 w 1215056"/>
                    <a:gd name="connsiteY13" fmla="*/ 1464370 h 1466056"/>
                    <a:gd name="connsiteX14" fmla="*/ 409526 w 1215056"/>
                    <a:gd name="connsiteY14" fmla="*/ 1466056 h 1466056"/>
                    <a:gd name="connsiteX15" fmla="*/ 210378 w 1215056"/>
                    <a:gd name="connsiteY15" fmla="*/ 1401544 h 1466056"/>
                    <a:gd name="connsiteX16" fmla="*/ 0 w 1215056"/>
                    <a:gd name="connsiteY16" fmla="*/ 1464370 h 1466056"/>
                    <a:gd name="connsiteX17" fmla="*/ 0 w 1215056"/>
                    <a:gd name="connsiteY17" fmla="*/ 653784 h 1466056"/>
                    <a:gd name="connsiteX18" fmla="*/ 2845 w 1215056"/>
                    <a:gd name="connsiteY18" fmla="*/ 653784 h 1466056"/>
                    <a:gd name="connsiteX19" fmla="*/ 2268 w 1215056"/>
                    <a:gd name="connsiteY19" fmla="*/ 647676 h 1466056"/>
                    <a:gd name="connsiteX20" fmla="*/ 608662 w 1215056"/>
                    <a:gd name="connsiteY20" fmla="*/ 0 h 1466056"/>
                    <a:gd name="connsiteX0" fmla="*/ 608662 w 1215056"/>
                    <a:gd name="connsiteY0" fmla="*/ 0 h 1466652"/>
                    <a:gd name="connsiteX1" fmla="*/ 1215056 w 1215056"/>
                    <a:gd name="connsiteY1" fmla="*/ 647676 h 1466652"/>
                    <a:gd name="connsiteX2" fmla="*/ 1214480 w 1215056"/>
                    <a:gd name="connsiteY2" fmla="*/ 653784 h 1466652"/>
                    <a:gd name="connsiteX3" fmla="*/ 1215055 w 1215056"/>
                    <a:gd name="connsiteY3" fmla="*/ 653784 h 1466652"/>
                    <a:gd name="connsiteX4" fmla="*/ 1215055 w 1215056"/>
                    <a:gd name="connsiteY4" fmla="*/ 1464370 h 1466652"/>
                    <a:gd name="connsiteX5" fmla="*/ 978923 w 1215056"/>
                    <a:gd name="connsiteY5" fmla="*/ 1460447 h 1466652"/>
                    <a:gd name="connsiteX6" fmla="*/ 776969 w 1215056"/>
                    <a:gd name="connsiteY6" fmla="*/ 1463251 h 1466652"/>
                    <a:gd name="connsiteX7" fmla="*/ 669160 w 1215056"/>
                    <a:gd name="connsiteY7" fmla="*/ 1464370 h 1466652"/>
                    <a:gd name="connsiteX8" fmla="*/ 671965 w 1215056"/>
                    <a:gd name="connsiteY8" fmla="*/ 1249651 h 1466652"/>
                    <a:gd name="connsiteX9" fmla="*/ 1012124 w 1215056"/>
                    <a:gd name="connsiteY9" fmla="*/ 676277 h 1466652"/>
                    <a:gd name="connsiteX10" fmla="*/ 612647 w 1215056"/>
                    <a:gd name="connsiteY10" fmla="*/ 300787 h 1466652"/>
                    <a:gd name="connsiteX11" fmla="*/ 213169 w 1215056"/>
                    <a:gd name="connsiteY11" fmla="*/ 676277 h 1466652"/>
                    <a:gd name="connsiteX12" fmla="*/ 532067 w 1215056"/>
                    <a:gd name="connsiteY12" fmla="*/ 1255879 h 1466652"/>
                    <a:gd name="connsiteX13" fmla="*/ 532067 w 1215056"/>
                    <a:gd name="connsiteY13" fmla="*/ 1464370 h 1466652"/>
                    <a:gd name="connsiteX14" fmla="*/ 409526 w 1215056"/>
                    <a:gd name="connsiteY14" fmla="*/ 1466056 h 1466652"/>
                    <a:gd name="connsiteX15" fmla="*/ 210378 w 1215056"/>
                    <a:gd name="connsiteY15" fmla="*/ 1401544 h 1466652"/>
                    <a:gd name="connsiteX16" fmla="*/ 0 w 1215056"/>
                    <a:gd name="connsiteY16" fmla="*/ 1464370 h 1466652"/>
                    <a:gd name="connsiteX17" fmla="*/ 0 w 1215056"/>
                    <a:gd name="connsiteY17" fmla="*/ 653784 h 1466652"/>
                    <a:gd name="connsiteX18" fmla="*/ 2845 w 1215056"/>
                    <a:gd name="connsiteY18" fmla="*/ 653784 h 1466652"/>
                    <a:gd name="connsiteX19" fmla="*/ 2268 w 1215056"/>
                    <a:gd name="connsiteY19" fmla="*/ 647676 h 1466652"/>
                    <a:gd name="connsiteX20" fmla="*/ 608662 w 1215056"/>
                    <a:gd name="connsiteY20" fmla="*/ 0 h 1466652"/>
                    <a:gd name="connsiteX0" fmla="*/ 608662 w 1215056"/>
                    <a:gd name="connsiteY0" fmla="*/ 0 h 1466652"/>
                    <a:gd name="connsiteX1" fmla="*/ 1215056 w 1215056"/>
                    <a:gd name="connsiteY1" fmla="*/ 647676 h 1466652"/>
                    <a:gd name="connsiteX2" fmla="*/ 1214480 w 1215056"/>
                    <a:gd name="connsiteY2" fmla="*/ 653784 h 1466652"/>
                    <a:gd name="connsiteX3" fmla="*/ 1215055 w 1215056"/>
                    <a:gd name="connsiteY3" fmla="*/ 653784 h 1466652"/>
                    <a:gd name="connsiteX4" fmla="*/ 1215055 w 1215056"/>
                    <a:gd name="connsiteY4" fmla="*/ 1464370 h 1466652"/>
                    <a:gd name="connsiteX5" fmla="*/ 978923 w 1215056"/>
                    <a:gd name="connsiteY5" fmla="*/ 1460447 h 1466652"/>
                    <a:gd name="connsiteX6" fmla="*/ 776969 w 1215056"/>
                    <a:gd name="connsiteY6" fmla="*/ 1463251 h 1466652"/>
                    <a:gd name="connsiteX7" fmla="*/ 669160 w 1215056"/>
                    <a:gd name="connsiteY7" fmla="*/ 1464370 h 1466652"/>
                    <a:gd name="connsiteX8" fmla="*/ 671965 w 1215056"/>
                    <a:gd name="connsiteY8" fmla="*/ 1249651 h 1466652"/>
                    <a:gd name="connsiteX9" fmla="*/ 1012124 w 1215056"/>
                    <a:gd name="connsiteY9" fmla="*/ 676277 h 1466652"/>
                    <a:gd name="connsiteX10" fmla="*/ 612647 w 1215056"/>
                    <a:gd name="connsiteY10" fmla="*/ 300787 h 1466652"/>
                    <a:gd name="connsiteX11" fmla="*/ 213169 w 1215056"/>
                    <a:gd name="connsiteY11" fmla="*/ 676277 h 1466652"/>
                    <a:gd name="connsiteX12" fmla="*/ 532067 w 1215056"/>
                    <a:gd name="connsiteY12" fmla="*/ 1255879 h 1466652"/>
                    <a:gd name="connsiteX13" fmla="*/ 532067 w 1215056"/>
                    <a:gd name="connsiteY13" fmla="*/ 1464370 h 1466652"/>
                    <a:gd name="connsiteX14" fmla="*/ 409526 w 1215056"/>
                    <a:gd name="connsiteY14" fmla="*/ 1466056 h 1466652"/>
                    <a:gd name="connsiteX15" fmla="*/ 210378 w 1215056"/>
                    <a:gd name="connsiteY15" fmla="*/ 1401544 h 1466652"/>
                    <a:gd name="connsiteX16" fmla="*/ 0 w 1215056"/>
                    <a:gd name="connsiteY16" fmla="*/ 1464370 h 1466652"/>
                    <a:gd name="connsiteX17" fmla="*/ 0 w 1215056"/>
                    <a:gd name="connsiteY17" fmla="*/ 653784 h 1466652"/>
                    <a:gd name="connsiteX18" fmla="*/ 2845 w 1215056"/>
                    <a:gd name="connsiteY18" fmla="*/ 653784 h 1466652"/>
                    <a:gd name="connsiteX19" fmla="*/ 2268 w 1215056"/>
                    <a:gd name="connsiteY19" fmla="*/ 647676 h 1466652"/>
                    <a:gd name="connsiteX20" fmla="*/ 608662 w 1215056"/>
                    <a:gd name="connsiteY20" fmla="*/ 0 h 1466652"/>
                    <a:gd name="connsiteX0" fmla="*/ 608662 w 1215056"/>
                    <a:gd name="connsiteY0" fmla="*/ 0 h 1466652"/>
                    <a:gd name="connsiteX1" fmla="*/ 1215056 w 1215056"/>
                    <a:gd name="connsiteY1" fmla="*/ 647676 h 1466652"/>
                    <a:gd name="connsiteX2" fmla="*/ 1214480 w 1215056"/>
                    <a:gd name="connsiteY2" fmla="*/ 653784 h 1466652"/>
                    <a:gd name="connsiteX3" fmla="*/ 1215055 w 1215056"/>
                    <a:gd name="connsiteY3" fmla="*/ 653784 h 1466652"/>
                    <a:gd name="connsiteX4" fmla="*/ 1215055 w 1215056"/>
                    <a:gd name="connsiteY4" fmla="*/ 1464370 h 1466652"/>
                    <a:gd name="connsiteX5" fmla="*/ 978923 w 1215056"/>
                    <a:gd name="connsiteY5" fmla="*/ 1460447 h 1466652"/>
                    <a:gd name="connsiteX6" fmla="*/ 776969 w 1215056"/>
                    <a:gd name="connsiteY6" fmla="*/ 1463251 h 1466652"/>
                    <a:gd name="connsiteX7" fmla="*/ 669160 w 1215056"/>
                    <a:gd name="connsiteY7" fmla="*/ 1464370 h 1466652"/>
                    <a:gd name="connsiteX8" fmla="*/ 671965 w 1215056"/>
                    <a:gd name="connsiteY8" fmla="*/ 1249651 h 1466652"/>
                    <a:gd name="connsiteX9" fmla="*/ 1012124 w 1215056"/>
                    <a:gd name="connsiteY9" fmla="*/ 676277 h 1466652"/>
                    <a:gd name="connsiteX10" fmla="*/ 612647 w 1215056"/>
                    <a:gd name="connsiteY10" fmla="*/ 300787 h 1466652"/>
                    <a:gd name="connsiteX11" fmla="*/ 213169 w 1215056"/>
                    <a:gd name="connsiteY11" fmla="*/ 676277 h 1466652"/>
                    <a:gd name="connsiteX12" fmla="*/ 532067 w 1215056"/>
                    <a:gd name="connsiteY12" fmla="*/ 1255879 h 1466652"/>
                    <a:gd name="connsiteX13" fmla="*/ 532067 w 1215056"/>
                    <a:gd name="connsiteY13" fmla="*/ 1464370 h 1466652"/>
                    <a:gd name="connsiteX14" fmla="*/ 384282 w 1215056"/>
                    <a:gd name="connsiteY14" fmla="*/ 1412763 h 1466652"/>
                    <a:gd name="connsiteX15" fmla="*/ 210378 w 1215056"/>
                    <a:gd name="connsiteY15" fmla="*/ 1401544 h 1466652"/>
                    <a:gd name="connsiteX16" fmla="*/ 0 w 1215056"/>
                    <a:gd name="connsiteY16" fmla="*/ 1464370 h 1466652"/>
                    <a:gd name="connsiteX17" fmla="*/ 0 w 1215056"/>
                    <a:gd name="connsiteY17" fmla="*/ 653784 h 1466652"/>
                    <a:gd name="connsiteX18" fmla="*/ 2845 w 1215056"/>
                    <a:gd name="connsiteY18" fmla="*/ 653784 h 1466652"/>
                    <a:gd name="connsiteX19" fmla="*/ 2268 w 1215056"/>
                    <a:gd name="connsiteY19" fmla="*/ 647676 h 1466652"/>
                    <a:gd name="connsiteX20" fmla="*/ 608662 w 1215056"/>
                    <a:gd name="connsiteY20" fmla="*/ 0 h 1466652"/>
                    <a:gd name="connsiteX0" fmla="*/ 608662 w 1215056"/>
                    <a:gd name="connsiteY0" fmla="*/ 0 h 1469626"/>
                    <a:gd name="connsiteX1" fmla="*/ 1215056 w 1215056"/>
                    <a:gd name="connsiteY1" fmla="*/ 647676 h 1469626"/>
                    <a:gd name="connsiteX2" fmla="*/ 1214480 w 1215056"/>
                    <a:gd name="connsiteY2" fmla="*/ 653784 h 1469626"/>
                    <a:gd name="connsiteX3" fmla="*/ 1215055 w 1215056"/>
                    <a:gd name="connsiteY3" fmla="*/ 653784 h 1469626"/>
                    <a:gd name="connsiteX4" fmla="*/ 1215055 w 1215056"/>
                    <a:gd name="connsiteY4" fmla="*/ 1464370 h 1469626"/>
                    <a:gd name="connsiteX5" fmla="*/ 978923 w 1215056"/>
                    <a:gd name="connsiteY5" fmla="*/ 1460447 h 1469626"/>
                    <a:gd name="connsiteX6" fmla="*/ 776969 w 1215056"/>
                    <a:gd name="connsiteY6" fmla="*/ 1463251 h 1469626"/>
                    <a:gd name="connsiteX7" fmla="*/ 669160 w 1215056"/>
                    <a:gd name="connsiteY7" fmla="*/ 1464370 h 1469626"/>
                    <a:gd name="connsiteX8" fmla="*/ 671965 w 1215056"/>
                    <a:gd name="connsiteY8" fmla="*/ 1249651 h 1469626"/>
                    <a:gd name="connsiteX9" fmla="*/ 1012124 w 1215056"/>
                    <a:gd name="connsiteY9" fmla="*/ 676277 h 1469626"/>
                    <a:gd name="connsiteX10" fmla="*/ 612647 w 1215056"/>
                    <a:gd name="connsiteY10" fmla="*/ 300787 h 1469626"/>
                    <a:gd name="connsiteX11" fmla="*/ 213169 w 1215056"/>
                    <a:gd name="connsiteY11" fmla="*/ 676277 h 1469626"/>
                    <a:gd name="connsiteX12" fmla="*/ 532067 w 1215056"/>
                    <a:gd name="connsiteY12" fmla="*/ 1255879 h 1469626"/>
                    <a:gd name="connsiteX13" fmla="*/ 532067 w 1215056"/>
                    <a:gd name="connsiteY13" fmla="*/ 1464370 h 1469626"/>
                    <a:gd name="connsiteX14" fmla="*/ 384282 w 1215056"/>
                    <a:gd name="connsiteY14" fmla="*/ 1412763 h 1469626"/>
                    <a:gd name="connsiteX15" fmla="*/ 210378 w 1215056"/>
                    <a:gd name="connsiteY15" fmla="*/ 1401544 h 1469626"/>
                    <a:gd name="connsiteX16" fmla="*/ 0 w 1215056"/>
                    <a:gd name="connsiteY16" fmla="*/ 1464370 h 1469626"/>
                    <a:gd name="connsiteX17" fmla="*/ 0 w 1215056"/>
                    <a:gd name="connsiteY17" fmla="*/ 653784 h 1469626"/>
                    <a:gd name="connsiteX18" fmla="*/ 2845 w 1215056"/>
                    <a:gd name="connsiteY18" fmla="*/ 653784 h 1469626"/>
                    <a:gd name="connsiteX19" fmla="*/ 2268 w 1215056"/>
                    <a:gd name="connsiteY19" fmla="*/ 647676 h 1469626"/>
                    <a:gd name="connsiteX20" fmla="*/ 608662 w 1215056"/>
                    <a:gd name="connsiteY20" fmla="*/ 0 h 1469626"/>
                    <a:gd name="connsiteX0" fmla="*/ 608662 w 1215056"/>
                    <a:gd name="connsiteY0" fmla="*/ 0 h 1472640"/>
                    <a:gd name="connsiteX1" fmla="*/ 1215056 w 1215056"/>
                    <a:gd name="connsiteY1" fmla="*/ 647676 h 1472640"/>
                    <a:gd name="connsiteX2" fmla="*/ 1214480 w 1215056"/>
                    <a:gd name="connsiteY2" fmla="*/ 653784 h 1472640"/>
                    <a:gd name="connsiteX3" fmla="*/ 1215055 w 1215056"/>
                    <a:gd name="connsiteY3" fmla="*/ 653784 h 1472640"/>
                    <a:gd name="connsiteX4" fmla="*/ 1215055 w 1215056"/>
                    <a:gd name="connsiteY4" fmla="*/ 1464370 h 1472640"/>
                    <a:gd name="connsiteX5" fmla="*/ 978923 w 1215056"/>
                    <a:gd name="connsiteY5" fmla="*/ 1460447 h 1472640"/>
                    <a:gd name="connsiteX6" fmla="*/ 776969 w 1215056"/>
                    <a:gd name="connsiteY6" fmla="*/ 1463251 h 1472640"/>
                    <a:gd name="connsiteX7" fmla="*/ 669160 w 1215056"/>
                    <a:gd name="connsiteY7" fmla="*/ 1464370 h 1472640"/>
                    <a:gd name="connsiteX8" fmla="*/ 671965 w 1215056"/>
                    <a:gd name="connsiteY8" fmla="*/ 1249651 h 1472640"/>
                    <a:gd name="connsiteX9" fmla="*/ 1012124 w 1215056"/>
                    <a:gd name="connsiteY9" fmla="*/ 676277 h 1472640"/>
                    <a:gd name="connsiteX10" fmla="*/ 612647 w 1215056"/>
                    <a:gd name="connsiteY10" fmla="*/ 300787 h 1472640"/>
                    <a:gd name="connsiteX11" fmla="*/ 213169 w 1215056"/>
                    <a:gd name="connsiteY11" fmla="*/ 676277 h 1472640"/>
                    <a:gd name="connsiteX12" fmla="*/ 532067 w 1215056"/>
                    <a:gd name="connsiteY12" fmla="*/ 1255879 h 1472640"/>
                    <a:gd name="connsiteX13" fmla="*/ 532067 w 1215056"/>
                    <a:gd name="connsiteY13" fmla="*/ 1464370 h 1472640"/>
                    <a:gd name="connsiteX14" fmla="*/ 384282 w 1215056"/>
                    <a:gd name="connsiteY14" fmla="*/ 1412763 h 1472640"/>
                    <a:gd name="connsiteX15" fmla="*/ 210378 w 1215056"/>
                    <a:gd name="connsiteY15" fmla="*/ 1401544 h 1472640"/>
                    <a:gd name="connsiteX16" fmla="*/ 0 w 1215056"/>
                    <a:gd name="connsiteY16" fmla="*/ 1464370 h 1472640"/>
                    <a:gd name="connsiteX17" fmla="*/ 0 w 1215056"/>
                    <a:gd name="connsiteY17" fmla="*/ 653784 h 1472640"/>
                    <a:gd name="connsiteX18" fmla="*/ 2845 w 1215056"/>
                    <a:gd name="connsiteY18" fmla="*/ 653784 h 1472640"/>
                    <a:gd name="connsiteX19" fmla="*/ 2268 w 1215056"/>
                    <a:gd name="connsiteY19" fmla="*/ 647676 h 1472640"/>
                    <a:gd name="connsiteX20" fmla="*/ 608662 w 1215056"/>
                    <a:gd name="connsiteY20" fmla="*/ 0 h 1472640"/>
                    <a:gd name="connsiteX0" fmla="*/ 608662 w 1215056"/>
                    <a:gd name="connsiteY0" fmla="*/ 0 h 1472640"/>
                    <a:gd name="connsiteX1" fmla="*/ 1215056 w 1215056"/>
                    <a:gd name="connsiteY1" fmla="*/ 647676 h 1472640"/>
                    <a:gd name="connsiteX2" fmla="*/ 1214480 w 1215056"/>
                    <a:gd name="connsiteY2" fmla="*/ 653784 h 1472640"/>
                    <a:gd name="connsiteX3" fmla="*/ 1215055 w 1215056"/>
                    <a:gd name="connsiteY3" fmla="*/ 653784 h 1472640"/>
                    <a:gd name="connsiteX4" fmla="*/ 1215055 w 1215056"/>
                    <a:gd name="connsiteY4" fmla="*/ 1464370 h 1472640"/>
                    <a:gd name="connsiteX5" fmla="*/ 978923 w 1215056"/>
                    <a:gd name="connsiteY5" fmla="*/ 1460447 h 1472640"/>
                    <a:gd name="connsiteX6" fmla="*/ 785384 w 1215056"/>
                    <a:gd name="connsiteY6" fmla="*/ 1412762 h 1472640"/>
                    <a:gd name="connsiteX7" fmla="*/ 669160 w 1215056"/>
                    <a:gd name="connsiteY7" fmla="*/ 1464370 h 1472640"/>
                    <a:gd name="connsiteX8" fmla="*/ 671965 w 1215056"/>
                    <a:gd name="connsiteY8" fmla="*/ 1249651 h 1472640"/>
                    <a:gd name="connsiteX9" fmla="*/ 1012124 w 1215056"/>
                    <a:gd name="connsiteY9" fmla="*/ 676277 h 1472640"/>
                    <a:gd name="connsiteX10" fmla="*/ 612647 w 1215056"/>
                    <a:gd name="connsiteY10" fmla="*/ 300787 h 1472640"/>
                    <a:gd name="connsiteX11" fmla="*/ 213169 w 1215056"/>
                    <a:gd name="connsiteY11" fmla="*/ 676277 h 1472640"/>
                    <a:gd name="connsiteX12" fmla="*/ 532067 w 1215056"/>
                    <a:gd name="connsiteY12" fmla="*/ 1255879 h 1472640"/>
                    <a:gd name="connsiteX13" fmla="*/ 532067 w 1215056"/>
                    <a:gd name="connsiteY13" fmla="*/ 1464370 h 1472640"/>
                    <a:gd name="connsiteX14" fmla="*/ 384282 w 1215056"/>
                    <a:gd name="connsiteY14" fmla="*/ 1412763 h 1472640"/>
                    <a:gd name="connsiteX15" fmla="*/ 210378 w 1215056"/>
                    <a:gd name="connsiteY15" fmla="*/ 1401544 h 1472640"/>
                    <a:gd name="connsiteX16" fmla="*/ 0 w 1215056"/>
                    <a:gd name="connsiteY16" fmla="*/ 1464370 h 1472640"/>
                    <a:gd name="connsiteX17" fmla="*/ 0 w 1215056"/>
                    <a:gd name="connsiteY17" fmla="*/ 653784 h 1472640"/>
                    <a:gd name="connsiteX18" fmla="*/ 2845 w 1215056"/>
                    <a:gd name="connsiteY18" fmla="*/ 653784 h 1472640"/>
                    <a:gd name="connsiteX19" fmla="*/ 2268 w 1215056"/>
                    <a:gd name="connsiteY19" fmla="*/ 647676 h 1472640"/>
                    <a:gd name="connsiteX20" fmla="*/ 608662 w 1215056"/>
                    <a:gd name="connsiteY20" fmla="*/ 0 h 1472640"/>
                    <a:gd name="connsiteX0" fmla="*/ 608662 w 1215056"/>
                    <a:gd name="connsiteY0" fmla="*/ 0 h 1476779"/>
                    <a:gd name="connsiteX1" fmla="*/ 1215056 w 1215056"/>
                    <a:gd name="connsiteY1" fmla="*/ 647676 h 1476779"/>
                    <a:gd name="connsiteX2" fmla="*/ 1214480 w 1215056"/>
                    <a:gd name="connsiteY2" fmla="*/ 653784 h 1476779"/>
                    <a:gd name="connsiteX3" fmla="*/ 1215055 w 1215056"/>
                    <a:gd name="connsiteY3" fmla="*/ 653784 h 1476779"/>
                    <a:gd name="connsiteX4" fmla="*/ 1215055 w 1215056"/>
                    <a:gd name="connsiteY4" fmla="*/ 1464370 h 1476779"/>
                    <a:gd name="connsiteX5" fmla="*/ 978923 w 1215056"/>
                    <a:gd name="connsiteY5" fmla="*/ 1460447 h 1476779"/>
                    <a:gd name="connsiteX6" fmla="*/ 785384 w 1215056"/>
                    <a:gd name="connsiteY6" fmla="*/ 1412762 h 1476779"/>
                    <a:gd name="connsiteX7" fmla="*/ 669160 w 1215056"/>
                    <a:gd name="connsiteY7" fmla="*/ 1464370 h 1476779"/>
                    <a:gd name="connsiteX8" fmla="*/ 671965 w 1215056"/>
                    <a:gd name="connsiteY8" fmla="*/ 1249651 h 1476779"/>
                    <a:gd name="connsiteX9" fmla="*/ 1012124 w 1215056"/>
                    <a:gd name="connsiteY9" fmla="*/ 676277 h 1476779"/>
                    <a:gd name="connsiteX10" fmla="*/ 612647 w 1215056"/>
                    <a:gd name="connsiteY10" fmla="*/ 300787 h 1476779"/>
                    <a:gd name="connsiteX11" fmla="*/ 213169 w 1215056"/>
                    <a:gd name="connsiteY11" fmla="*/ 676277 h 1476779"/>
                    <a:gd name="connsiteX12" fmla="*/ 532067 w 1215056"/>
                    <a:gd name="connsiteY12" fmla="*/ 1255879 h 1476779"/>
                    <a:gd name="connsiteX13" fmla="*/ 532067 w 1215056"/>
                    <a:gd name="connsiteY13" fmla="*/ 1464370 h 1476779"/>
                    <a:gd name="connsiteX14" fmla="*/ 384282 w 1215056"/>
                    <a:gd name="connsiteY14" fmla="*/ 1412763 h 1476779"/>
                    <a:gd name="connsiteX15" fmla="*/ 210378 w 1215056"/>
                    <a:gd name="connsiteY15" fmla="*/ 1401544 h 1476779"/>
                    <a:gd name="connsiteX16" fmla="*/ 0 w 1215056"/>
                    <a:gd name="connsiteY16" fmla="*/ 1464370 h 1476779"/>
                    <a:gd name="connsiteX17" fmla="*/ 0 w 1215056"/>
                    <a:gd name="connsiteY17" fmla="*/ 653784 h 1476779"/>
                    <a:gd name="connsiteX18" fmla="*/ 2845 w 1215056"/>
                    <a:gd name="connsiteY18" fmla="*/ 653784 h 1476779"/>
                    <a:gd name="connsiteX19" fmla="*/ 2268 w 1215056"/>
                    <a:gd name="connsiteY19" fmla="*/ 647676 h 1476779"/>
                    <a:gd name="connsiteX20" fmla="*/ 608662 w 1215056"/>
                    <a:gd name="connsiteY20" fmla="*/ 0 h 1476779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78923 w 1215056"/>
                    <a:gd name="connsiteY5" fmla="*/ 1460447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84282 w 1215056"/>
                    <a:gd name="connsiteY14" fmla="*/ 1412763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84532 w 1215056"/>
                    <a:gd name="connsiteY5" fmla="*/ 1401544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84282 w 1215056"/>
                    <a:gd name="connsiteY14" fmla="*/ 1412763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84532 w 1215056"/>
                    <a:gd name="connsiteY5" fmla="*/ 1401544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84282 w 1215056"/>
                    <a:gd name="connsiteY14" fmla="*/ 1412763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84532 w 1215056"/>
                    <a:gd name="connsiteY5" fmla="*/ 1401544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84282 w 1215056"/>
                    <a:gd name="connsiteY14" fmla="*/ 1412763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84532 w 1215056"/>
                    <a:gd name="connsiteY5" fmla="*/ 1401544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84282 w 1215056"/>
                    <a:gd name="connsiteY14" fmla="*/ 1412763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84532 w 1215056"/>
                    <a:gd name="connsiteY5" fmla="*/ 1401544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75867 w 1215056"/>
                    <a:gd name="connsiteY14" fmla="*/ 1373494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84532 w 1215056"/>
                    <a:gd name="connsiteY5" fmla="*/ 1401544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75867 w 1215056"/>
                    <a:gd name="connsiteY14" fmla="*/ 1373494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84532 w 1215056"/>
                    <a:gd name="connsiteY5" fmla="*/ 1401544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75867 w 1215056"/>
                    <a:gd name="connsiteY14" fmla="*/ 1373494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0287"/>
                    <a:gd name="connsiteX1" fmla="*/ 1215056 w 1215056"/>
                    <a:gd name="connsiteY1" fmla="*/ 647676 h 1480287"/>
                    <a:gd name="connsiteX2" fmla="*/ 1214480 w 1215056"/>
                    <a:gd name="connsiteY2" fmla="*/ 653784 h 1480287"/>
                    <a:gd name="connsiteX3" fmla="*/ 1215055 w 1215056"/>
                    <a:gd name="connsiteY3" fmla="*/ 653784 h 1480287"/>
                    <a:gd name="connsiteX4" fmla="*/ 1215055 w 1215056"/>
                    <a:gd name="connsiteY4" fmla="*/ 1464370 h 1480287"/>
                    <a:gd name="connsiteX5" fmla="*/ 984532 w 1215056"/>
                    <a:gd name="connsiteY5" fmla="*/ 1401544 h 1480287"/>
                    <a:gd name="connsiteX6" fmla="*/ 669160 w 1215056"/>
                    <a:gd name="connsiteY6" fmla="*/ 1464370 h 1480287"/>
                    <a:gd name="connsiteX7" fmla="*/ 671965 w 1215056"/>
                    <a:gd name="connsiteY7" fmla="*/ 1249651 h 1480287"/>
                    <a:gd name="connsiteX8" fmla="*/ 1012124 w 1215056"/>
                    <a:gd name="connsiteY8" fmla="*/ 676277 h 1480287"/>
                    <a:gd name="connsiteX9" fmla="*/ 612647 w 1215056"/>
                    <a:gd name="connsiteY9" fmla="*/ 300787 h 1480287"/>
                    <a:gd name="connsiteX10" fmla="*/ 213169 w 1215056"/>
                    <a:gd name="connsiteY10" fmla="*/ 676277 h 1480287"/>
                    <a:gd name="connsiteX11" fmla="*/ 532067 w 1215056"/>
                    <a:gd name="connsiteY11" fmla="*/ 1255879 h 1480287"/>
                    <a:gd name="connsiteX12" fmla="*/ 532067 w 1215056"/>
                    <a:gd name="connsiteY12" fmla="*/ 1464370 h 1480287"/>
                    <a:gd name="connsiteX13" fmla="*/ 375867 w 1215056"/>
                    <a:gd name="connsiteY13" fmla="*/ 1373494 h 1480287"/>
                    <a:gd name="connsiteX14" fmla="*/ 210378 w 1215056"/>
                    <a:gd name="connsiteY14" fmla="*/ 1401544 h 1480287"/>
                    <a:gd name="connsiteX15" fmla="*/ 0 w 1215056"/>
                    <a:gd name="connsiteY15" fmla="*/ 1464370 h 1480287"/>
                    <a:gd name="connsiteX16" fmla="*/ 0 w 1215056"/>
                    <a:gd name="connsiteY16" fmla="*/ 653784 h 1480287"/>
                    <a:gd name="connsiteX17" fmla="*/ 2845 w 1215056"/>
                    <a:gd name="connsiteY17" fmla="*/ 653784 h 1480287"/>
                    <a:gd name="connsiteX18" fmla="*/ 2268 w 1215056"/>
                    <a:gd name="connsiteY18" fmla="*/ 647676 h 1480287"/>
                    <a:gd name="connsiteX19" fmla="*/ 608662 w 1215056"/>
                    <a:gd name="connsiteY19" fmla="*/ 0 h 1480287"/>
                    <a:gd name="connsiteX0" fmla="*/ 608662 w 1215056"/>
                    <a:gd name="connsiteY0" fmla="*/ 0 h 1533183"/>
                    <a:gd name="connsiteX1" fmla="*/ 1215056 w 1215056"/>
                    <a:gd name="connsiteY1" fmla="*/ 647676 h 1533183"/>
                    <a:gd name="connsiteX2" fmla="*/ 1214480 w 1215056"/>
                    <a:gd name="connsiteY2" fmla="*/ 653784 h 1533183"/>
                    <a:gd name="connsiteX3" fmla="*/ 1215055 w 1215056"/>
                    <a:gd name="connsiteY3" fmla="*/ 653784 h 1533183"/>
                    <a:gd name="connsiteX4" fmla="*/ 1215055 w 1215056"/>
                    <a:gd name="connsiteY4" fmla="*/ 1464370 h 1533183"/>
                    <a:gd name="connsiteX5" fmla="*/ 669160 w 1215056"/>
                    <a:gd name="connsiteY5" fmla="*/ 1464370 h 1533183"/>
                    <a:gd name="connsiteX6" fmla="*/ 671965 w 1215056"/>
                    <a:gd name="connsiteY6" fmla="*/ 1249651 h 1533183"/>
                    <a:gd name="connsiteX7" fmla="*/ 1012124 w 1215056"/>
                    <a:gd name="connsiteY7" fmla="*/ 676277 h 1533183"/>
                    <a:gd name="connsiteX8" fmla="*/ 612647 w 1215056"/>
                    <a:gd name="connsiteY8" fmla="*/ 300787 h 1533183"/>
                    <a:gd name="connsiteX9" fmla="*/ 213169 w 1215056"/>
                    <a:gd name="connsiteY9" fmla="*/ 676277 h 1533183"/>
                    <a:gd name="connsiteX10" fmla="*/ 532067 w 1215056"/>
                    <a:gd name="connsiteY10" fmla="*/ 1255879 h 1533183"/>
                    <a:gd name="connsiteX11" fmla="*/ 532067 w 1215056"/>
                    <a:gd name="connsiteY11" fmla="*/ 1464370 h 1533183"/>
                    <a:gd name="connsiteX12" fmla="*/ 375867 w 1215056"/>
                    <a:gd name="connsiteY12" fmla="*/ 1373494 h 1533183"/>
                    <a:gd name="connsiteX13" fmla="*/ 210378 w 1215056"/>
                    <a:gd name="connsiteY13" fmla="*/ 1401544 h 1533183"/>
                    <a:gd name="connsiteX14" fmla="*/ 0 w 1215056"/>
                    <a:gd name="connsiteY14" fmla="*/ 1464370 h 1533183"/>
                    <a:gd name="connsiteX15" fmla="*/ 0 w 1215056"/>
                    <a:gd name="connsiteY15" fmla="*/ 653784 h 1533183"/>
                    <a:gd name="connsiteX16" fmla="*/ 2845 w 1215056"/>
                    <a:gd name="connsiteY16" fmla="*/ 653784 h 1533183"/>
                    <a:gd name="connsiteX17" fmla="*/ 2268 w 1215056"/>
                    <a:gd name="connsiteY17" fmla="*/ 647676 h 1533183"/>
                    <a:gd name="connsiteX18" fmla="*/ 608662 w 1215056"/>
                    <a:gd name="connsiteY18" fmla="*/ 0 h 1533183"/>
                    <a:gd name="connsiteX0" fmla="*/ 608662 w 1215056"/>
                    <a:gd name="connsiteY0" fmla="*/ 0 h 1533183"/>
                    <a:gd name="connsiteX1" fmla="*/ 1215056 w 1215056"/>
                    <a:gd name="connsiteY1" fmla="*/ 647676 h 1533183"/>
                    <a:gd name="connsiteX2" fmla="*/ 1214480 w 1215056"/>
                    <a:gd name="connsiteY2" fmla="*/ 653784 h 1533183"/>
                    <a:gd name="connsiteX3" fmla="*/ 1215055 w 1215056"/>
                    <a:gd name="connsiteY3" fmla="*/ 653784 h 1533183"/>
                    <a:gd name="connsiteX4" fmla="*/ 1215055 w 1215056"/>
                    <a:gd name="connsiteY4" fmla="*/ 1464370 h 1533183"/>
                    <a:gd name="connsiteX5" fmla="*/ 669160 w 1215056"/>
                    <a:gd name="connsiteY5" fmla="*/ 1464370 h 1533183"/>
                    <a:gd name="connsiteX6" fmla="*/ 671965 w 1215056"/>
                    <a:gd name="connsiteY6" fmla="*/ 1249651 h 1533183"/>
                    <a:gd name="connsiteX7" fmla="*/ 1012124 w 1215056"/>
                    <a:gd name="connsiteY7" fmla="*/ 676277 h 1533183"/>
                    <a:gd name="connsiteX8" fmla="*/ 612647 w 1215056"/>
                    <a:gd name="connsiteY8" fmla="*/ 300787 h 1533183"/>
                    <a:gd name="connsiteX9" fmla="*/ 213169 w 1215056"/>
                    <a:gd name="connsiteY9" fmla="*/ 676277 h 1533183"/>
                    <a:gd name="connsiteX10" fmla="*/ 532067 w 1215056"/>
                    <a:gd name="connsiteY10" fmla="*/ 1255879 h 1533183"/>
                    <a:gd name="connsiteX11" fmla="*/ 532067 w 1215056"/>
                    <a:gd name="connsiteY11" fmla="*/ 1464370 h 1533183"/>
                    <a:gd name="connsiteX12" fmla="*/ 210378 w 1215056"/>
                    <a:gd name="connsiteY12" fmla="*/ 1401544 h 1533183"/>
                    <a:gd name="connsiteX13" fmla="*/ 0 w 1215056"/>
                    <a:gd name="connsiteY13" fmla="*/ 1464370 h 1533183"/>
                    <a:gd name="connsiteX14" fmla="*/ 0 w 1215056"/>
                    <a:gd name="connsiteY14" fmla="*/ 653784 h 1533183"/>
                    <a:gd name="connsiteX15" fmla="*/ 2845 w 1215056"/>
                    <a:gd name="connsiteY15" fmla="*/ 653784 h 1533183"/>
                    <a:gd name="connsiteX16" fmla="*/ 2268 w 1215056"/>
                    <a:gd name="connsiteY16" fmla="*/ 647676 h 1533183"/>
                    <a:gd name="connsiteX17" fmla="*/ 608662 w 1215056"/>
                    <a:gd name="connsiteY17" fmla="*/ 0 h 1533183"/>
                    <a:gd name="connsiteX0" fmla="*/ 608662 w 1215056"/>
                    <a:gd name="connsiteY0" fmla="*/ 0 h 1533183"/>
                    <a:gd name="connsiteX1" fmla="*/ 1215056 w 1215056"/>
                    <a:gd name="connsiteY1" fmla="*/ 647676 h 1533183"/>
                    <a:gd name="connsiteX2" fmla="*/ 1214480 w 1215056"/>
                    <a:gd name="connsiteY2" fmla="*/ 653784 h 1533183"/>
                    <a:gd name="connsiteX3" fmla="*/ 1215055 w 1215056"/>
                    <a:gd name="connsiteY3" fmla="*/ 653784 h 1533183"/>
                    <a:gd name="connsiteX4" fmla="*/ 1215055 w 1215056"/>
                    <a:gd name="connsiteY4" fmla="*/ 1464370 h 1533183"/>
                    <a:gd name="connsiteX5" fmla="*/ 669160 w 1215056"/>
                    <a:gd name="connsiteY5" fmla="*/ 1464370 h 1533183"/>
                    <a:gd name="connsiteX6" fmla="*/ 671965 w 1215056"/>
                    <a:gd name="connsiteY6" fmla="*/ 1249651 h 1533183"/>
                    <a:gd name="connsiteX7" fmla="*/ 1012124 w 1215056"/>
                    <a:gd name="connsiteY7" fmla="*/ 676277 h 1533183"/>
                    <a:gd name="connsiteX8" fmla="*/ 612647 w 1215056"/>
                    <a:gd name="connsiteY8" fmla="*/ 300787 h 1533183"/>
                    <a:gd name="connsiteX9" fmla="*/ 213169 w 1215056"/>
                    <a:gd name="connsiteY9" fmla="*/ 676277 h 1533183"/>
                    <a:gd name="connsiteX10" fmla="*/ 532067 w 1215056"/>
                    <a:gd name="connsiteY10" fmla="*/ 1255879 h 1533183"/>
                    <a:gd name="connsiteX11" fmla="*/ 532067 w 1215056"/>
                    <a:gd name="connsiteY11" fmla="*/ 1464370 h 1533183"/>
                    <a:gd name="connsiteX12" fmla="*/ 0 w 1215056"/>
                    <a:gd name="connsiteY12" fmla="*/ 1464370 h 1533183"/>
                    <a:gd name="connsiteX13" fmla="*/ 0 w 1215056"/>
                    <a:gd name="connsiteY13" fmla="*/ 653784 h 1533183"/>
                    <a:gd name="connsiteX14" fmla="*/ 2845 w 1215056"/>
                    <a:gd name="connsiteY14" fmla="*/ 653784 h 1533183"/>
                    <a:gd name="connsiteX15" fmla="*/ 2268 w 1215056"/>
                    <a:gd name="connsiteY15" fmla="*/ 647676 h 1533183"/>
                    <a:gd name="connsiteX16" fmla="*/ 608662 w 1215056"/>
                    <a:gd name="connsiteY16" fmla="*/ 0 h 1533183"/>
                    <a:gd name="connsiteX0" fmla="*/ 608662 w 1215056"/>
                    <a:gd name="connsiteY0" fmla="*/ 0 h 1556838"/>
                    <a:gd name="connsiteX1" fmla="*/ 1215056 w 1215056"/>
                    <a:gd name="connsiteY1" fmla="*/ 647676 h 1556838"/>
                    <a:gd name="connsiteX2" fmla="*/ 1214480 w 1215056"/>
                    <a:gd name="connsiteY2" fmla="*/ 653784 h 1556838"/>
                    <a:gd name="connsiteX3" fmla="*/ 1215055 w 1215056"/>
                    <a:gd name="connsiteY3" fmla="*/ 653784 h 1556838"/>
                    <a:gd name="connsiteX4" fmla="*/ 1215055 w 1215056"/>
                    <a:gd name="connsiteY4" fmla="*/ 1464370 h 1556838"/>
                    <a:gd name="connsiteX5" fmla="*/ 669160 w 1215056"/>
                    <a:gd name="connsiteY5" fmla="*/ 1464370 h 1556838"/>
                    <a:gd name="connsiteX6" fmla="*/ 671965 w 1215056"/>
                    <a:gd name="connsiteY6" fmla="*/ 1249651 h 1556838"/>
                    <a:gd name="connsiteX7" fmla="*/ 1012124 w 1215056"/>
                    <a:gd name="connsiteY7" fmla="*/ 676277 h 1556838"/>
                    <a:gd name="connsiteX8" fmla="*/ 612647 w 1215056"/>
                    <a:gd name="connsiteY8" fmla="*/ 300787 h 1556838"/>
                    <a:gd name="connsiteX9" fmla="*/ 213169 w 1215056"/>
                    <a:gd name="connsiteY9" fmla="*/ 676277 h 1556838"/>
                    <a:gd name="connsiteX10" fmla="*/ 532067 w 1215056"/>
                    <a:gd name="connsiteY10" fmla="*/ 1255879 h 1556838"/>
                    <a:gd name="connsiteX11" fmla="*/ 532067 w 1215056"/>
                    <a:gd name="connsiteY11" fmla="*/ 1464370 h 1556838"/>
                    <a:gd name="connsiteX12" fmla="*/ 178059 w 1215056"/>
                    <a:gd name="connsiteY12" fmla="*/ 1538691 h 1556838"/>
                    <a:gd name="connsiteX13" fmla="*/ 0 w 1215056"/>
                    <a:gd name="connsiteY13" fmla="*/ 1464370 h 1556838"/>
                    <a:gd name="connsiteX14" fmla="*/ 0 w 1215056"/>
                    <a:gd name="connsiteY14" fmla="*/ 653784 h 1556838"/>
                    <a:gd name="connsiteX15" fmla="*/ 2845 w 1215056"/>
                    <a:gd name="connsiteY15" fmla="*/ 653784 h 1556838"/>
                    <a:gd name="connsiteX16" fmla="*/ 2268 w 1215056"/>
                    <a:gd name="connsiteY16" fmla="*/ 647676 h 1556838"/>
                    <a:gd name="connsiteX17" fmla="*/ 608662 w 1215056"/>
                    <a:gd name="connsiteY17" fmla="*/ 0 h 1556838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178059 w 1215056"/>
                    <a:gd name="connsiteY12" fmla="*/ 1538691 h 1538691"/>
                    <a:gd name="connsiteX13" fmla="*/ 0 w 1215056"/>
                    <a:gd name="connsiteY13" fmla="*/ 1464370 h 1538691"/>
                    <a:gd name="connsiteX14" fmla="*/ 0 w 1215056"/>
                    <a:gd name="connsiteY14" fmla="*/ 653784 h 1538691"/>
                    <a:gd name="connsiteX15" fmla="*/ 2845 w 1215056"/>
                    <a:gd name="connsiteY15" fmla="*/ 653784 h 1538691"/>
                    <a:gd name="connsiteX16" fmla="*/ 2268 w 1215056"/>
                    <a:gd name="connsiteY16" fmla="*/ 647676 h 1538691"/>
                    <a:gd name="connsiteX17" fmla="*/ 608662 w 1215056"/>
                    <a:gd name="connsiteY17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178059 w 1215056"/>
                    <a:gd name="connsiteY12" fmla="*/ 1538691 h 1538691"/>
                    <a:gd name="connsiteX13" fmla="*/ 0 w 1215056"/>
                    <a:gd name="connsiteY13" fmla="*/ 1464370 h 1538691"/>
                    <a:gd name="connsiteX14" fmla="*/ 0 w 1215056"/>
                    <a:gd name="connsiteY14" fmla="*/ 653784 h 1538691"/>
                    <a:gd name="connsiteX15" fmla="*/ 2845 w 1215056"/>
                    <a:gd name="connsiteY15" fmla="*/ 653784 h 1538691"/>
                    <a:gd name="connsiteX16" fmla="*/ 2268 w 1215056"/>
                    <a:gd name="connsiteY16" fmla="*/ 647676 h 1538691"/>
                    <a:gd name="connsiteX17" fmla="*/ 608662 w 1215056"/>
                    <a:gd name="connsiteY17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178059 w 1215056"/>
                    <a:gd name="connsiteY12" fmla="*/ 1538691 h 1538691"/>
                    <a:gd name="connsiteX13" fmla="*/ 0 w 1215056"/>
                    <a:gd name="connsiteY13" fmla="*/ 1464370 h 1538691"/>
                    <a:gd name="connsiteX14" fmla="*/ 0 w 1215056"/>
                    <a:gd name="connsiteY14" fmla="*/ 653784 h 1538691"/>
                    <a:gd name="connsiteX15" fmla="*/ 2845 w 1215056"/>
                    <a:gd name="connsiteY15" fmla="*/ 653784 h 1538691"/>
                    <a:gd name="connsiteX16" fmla="*/ 2268 w 1215056"/>
                    <a:gd name="connsiteY16" fmla="*/ 647676 h 1538691"/>
                    <a:gd name="connsiteX17" fmla="*/ 608662 w 1215056"/>
                    <a:gd name="connsiteY17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362303 w 1215056"/>
                    <a:gd name="connsiteY12" fmla="*/ 1412449 h 1538691"/>
                    <a:gd name="connsiteX13" fmla="*/ 178059 w 1215056"/>
                    <a:gd name="connsiteY13" fmla="*/ 1538691 h 1538691"/>
                    <a:gd name="connsiteX14" fmla="*/ 0 w 1215056"/>
                    <a:gd name="connsiteY14" fmla="*/ 1464370 h 1538691"/>
                    <a:gd name="connsiteX15" fmla="*/ 0 w 1215056"/>
                    <a:gd name="connsiteY15" fmla="*/ 653784 h 1538691"/>
                    <a:gd name="connsiteX16" fmla="*/ 2845 w 1215056"/>
                    <a:gd name="connsiteY16" fmla="*/ 653784 h 1538691"/>
                    <a:gd name="connsiteX17" fmla="*/ 2268 w 1215056"/>
                    <a:gd name="connsiteY17" fmla="*/ 647676 h 1538691"/>
                    <a:gd name="connsiteX18" fmla="*/ 608662 w 1215056"/>
                    <a:gd name="connsiteY18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338419 w 1215056"/>
                    <a:gd name="connsiteY12" fmla="*/ 1521631 h 1538691"/>
                    <a:gd name="connsiteX13" fmla="*/ 178059 w 1215056"/>
                    <a:gd name="connsiteY13" fmla="*/ 1538691 h 1538691"/>
                    <a:gd name="connsiteX14" fmla="*/ 0 w 1215056"/>
                    <a:gd name="connsiteY14" fmla="*/ 1464370 h 1538691"/>
                    <a:gd name="connsiteX15" fmla="*/ 0 w 1215056"/>
                    <a:gd name="connsiteY15" fmla="*/ 653784 h 1538691"/>
                    <a:gd name="connsiteX16" fmla="*/ 2845 w 1215056"/>
                    <a:gd name="connsiteY16" fmla="*/ 653784 h 1538691"/>
                    <a:gd name="connsiteX17" fmla="*/ 2268 w 1215056"/>
                    <a:gd name="connsiteY17" fmla="*/ 647676 h 1538691"/>
                    <a:gd name="connsiteX18" fmla="*/ 608662 w 1215056"/>
                    <a:gd name="connsiteY18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338419 w 1215056"/>
                    <a:gd name="connsiteY12" fmla="*/ 1521631 h 1538691"/>
                    <a:gd name="connsiteX13" fmla="*/ 178059 w 1215056"/>
                    <a:gd name="connsiteY13" fmla="*/ 1538691 h 1538691"/>
                    <a:gd name="connsiteX14" fmla="*/ 0 w 1215056"/>
                    <a:gd name="connsiteY14" fmla="*/ 1464370 h 1538691"/>
                    <a:gd name="connsiteX15" fmla="*/ 0 w 1215056"/>
                    <a:gd name="connsiteY15" fmla="*/ 653784 h 1538691"/>
                    <a:gd name="connsiteX16" fmla="*/ 2845 w 1215056"/>
                    <a:gd name="connsiteY16" fmla="*/ 653784 h 1538691"/>
                    <a:gd name="connsiteX17" fmla="*/ 2268 w 1215056"/>
                    <a:gd name="connsiteY17" fmla="*/ 647676 h 1538691"/>
                    <a:gd name="connsiteX18" fmla="*/ 608662 w 1215056"/>
                    <a:gd name="connsiteY18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338419 w 1215056"/>
                    <a:gd name="connsiteY12" fmla="*/ 1521631 h 1538691"/>
                    <a:gd name="connsiteX13" fmla="*/ 178059 w 1215056"/>
                    <a:gd name="connsiteY13" fmla="*/ 1538691 h 1538691"/>
                    <a:gd name="connsiteX14" fmla="*/ 0 w 1215056"/>
                    <a:gd name="connsiteY14" fmla="*/ 1464370 h 1538691"/>
                    <a:gd name="connsiteX15" fmla="*/ 0 w 1215056"/>
                    <a:gd name="connsiteY15" fmla="*/ 653784 h 1538691"/>
                    <a:gd name="connsiteX16" fmla="*/ 2845 w 1215056"/>
                    <a:gd name="connsiteY16" fmla="*/ 653784 h 1538691"/>
                    <a:gd name="connsiteX17" fmla="*/ 2268 w 1215056"/>
                    <a:gd name="connsiteY17" fmla="*/ 647676 h 1538691"/>
                    <a:gd name="connsiteX18" fmla="*/ 608662 w 1215056"/>
                    <a:gd name="connsiteY18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338419 w 1215056"/>
                    <a:gd name="connsiteY12" fmla="*/ 1521631 h 1538691"/>
                    <a:gd name="connsiteX13" fmla="*/ 178059 w 1215056"/>
                    <a:gd name="connsiteY13" fmla="*/ 1538691 h 1538691"/>
                    <a:gd name="connsiteX14" fmla="*/ 0 w 1215056"/>
                    <a:gd name="connsiteY14" fmla="*/ 1464370 h 1538691"/>
                    <a:gd name="connsiteX15" fmla="*/ 0 w 1215056"/>
                    <a:gd name="connsiteY15" fmla="*/ 653784 h 1538691"/>
                    <a:gd name="connsiteX16" fmla="*/ 2845 w 1215056"/>
                    <a:gd name="connsiteY16" fmla="*/ 653784 h 1538691"/>
                    <a:gd name="connsiteX17" fmla="*/ 2268 w 1215056"/>
                    <a:gd name="connsiteY17" fmla="*/ 647676 h 1538691"/>
                    <a:gd name="connsiteX18" fmla="*/ 608662 w 1215056"/>
                    <a:gd name="connsiteY18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338419 w 1215056"/>
                    <a:gd name="connsiteY12" fmla="*/ 1521631 h 1538691"/>
                    <a:gd name="connsiteX13" fmla="*/ 178059 w 1215056"/>
                    <a:gd name="connsiteY13" fmla="*/ 1538691 h 1538691"/>
                    <a:gd name="connsiteX14" fmla="*/ 0 w 1215056"/>
                    <a:gd name="connsiteY14" fmla="*/ 1464370 h 1538691"/>
                    <a:gd name="connsiteX15" fmla="*/ 0 w 1215056"/>
                    <a:gd name="connsiteY15" fmla="*/ 653784 h 1538691"/>
                    <a:gd name="connsiteX16" fmla="*/ 2845 w 1215056"/>
                    <a:gd name="connsiteY16" fmla="*/ 653784 h 1538691"/>
                    <a:gd name="connsiteX17" fmla="*/ 2268 w 1215056"/>
                    <a:gd name="connsiteY17" fmla="*/ 647676 h 1538691"/>
                    <a:gd name="connsiteX18" fmla="*/ 608662 w 1215056"/>
                    <a:gd name="connsiteY18" fmla="*/ 0 h 1538691"/>
                    <a:gd name="connsiteX0" fmla="*/ 608662 w 1215056"/>
                    <a:gd name="connsiteY0" fmla="*/ 0 h 1541331"/>
                    <a:gd name="connsiteX1" fmla="*/ 1215056 w 1215056"/>
                    <a:gd name="connsiteY1" fmla="*/ 647676 h 1541331"/>
                    <a:gd name="connsiteX2" fmla="*/ 1214480 w 1215056"/>
                    <a:gd name="connsiteY2" fmla="*/ 653784 h 1541331"/>
                    <a:gd name="connsiteX3" fmla="*/ 1215055 w 1215056"/>
                    <a:gd name="connsiteY3" fmla="*/ 653784 h 1541331"/>
                    <a:gd name="connsiteX4" fmla="*/ 1215055 w 1215056"/>
                    <a:gd name="connsiteY4" fmla="*/ 1464370 h 1541331"/>
                    <a:gd name="connsiteX5" fmla="*/ 829739 w 1215056"/>
                    <a:gd name="connsiteY5" fmla="*/ 1507983 h 1541331"/>
                    <a:gd name="connsiteX6" fmla="*/ 669160 w 1215056"/>
                    <a:gd name="connsiteY6" fmla="*/ 1464370 h 1541331"/>
                    <a:gd name="connsiteX7" fmla="*/ 671965 w 1215056"/>
                    <a:gd name="connsiteY7" fmla="*/ 1249651 h 1541331"/>
                    <a:gd name="connsiteX8" fmla="*/ 1012124 w 1215056"/>
                    <a:gd name="connsiteY8" fmla="*/ 676277 h 1541331"/>
                    <a:gd name="connsiteX9" fmla="*/ 612647 w 1215056"/>
                    <a:gd name="connsiteY9" fmla="*/ 300787 h 1541331"/>
                    <a:gd name="connsiteX10" fmla="*/ 213169 w 1215056"/>
                    <a:gd name="connsiteY10" fmla="*/ 676277 h 1541331"/>
                    <a:gd name="connsiteX11" fmla="*/ 532067 w 1215056"/>
                    <a:gd name="connsiteY11" fmla="*/ 1255879 h 1541331"/>
                    <a:gd name="connsiteX12" fmla="*/ 532067 w 1215056"/>
                    <a:gd name="connsiteY12" fmla="*/ 1464370 h 1541331"/>
                    <a:gd name="connsiteX13" fmla="*/ 338419 w 1215056"/>
                    <a:gd name="connsiteY13" fmla="*/ 1521631 h 1541331"/>
                    <a:gd name="connsiteX14" fmla="*/ 178059 w 1215056"/>
                    <a:gd name="connsiteY14" fmla="*/ 1538691 h 1541331"/>
                    <a:gd name="connsiteX15" fmla="*/ 0 w 1215056"/>
                    <a:gd name="connsiteY15" fmla="*/ 1464370 h 1541331"/>
                    <a:gd name="connsiteX16" fmla="*/ 0 w 1215056"/>
                    <a:gd name="connsiteY16" fmla="*/ 653784 h 1541331"/>
                    <a:gd name="connsiteX17" fmla="*/ 2845 w 1215056"/>
                    <a:gd name="connsiteY17" fmla="*/ 653784 h 1541331"/>
                    <a:gd name="connsiteX18" fmla="*/ 2268 w 1215056"/>
                    <a:gd name="connsiteY18" fmla="*/ 647676 h 1541331"/>
                    <a:gd name="connsiteX19" fmla="*/ 608662 w 1215056"/>
                    <a:gd name="connsiteY19" fmla="*/ 0 h 1541331"/>
                    <a:gd name="connsiteX0" fmla="*/ 608662 w 1215056"/>
                    <a:gd name="connsiteY0" fmla="*/ 0 h 1557977"/>
                    <a:gd name="connsiteX1" fmla="*/ 1215056 w 1215056"/>
                    <a:gd name="connsiteY1" fmla="*/ 647676 h 1557977"/>
                    <a:gd name="connsiteX2" fmla="*/ 1214480 w 1215056"/>
                    <a:gd name="connsiteY2" fmla="*/ 653784 h 1557977"/>
                    <a:gd name="connsiteX3" fmla="*/ 1215055 w 1215056"/>
                    <a:gd name="connsiteY3" fmla="*/ 653784 h 1557977"/>
                    <a:gd name="connsiteX4" fmla="*/ 1215055 w 1215056"/>
                    <a:gd name="connsiteY4" fmla="*/ 1464370 h 1557977"/>
                    <a:gd name="connsiteX5" fmla="*/ 1065163 w 1215056"/>
                    <a:gd name="connsiteY5" fmla="*/ 1545515 h 1557977"/>
                    <a:gd name="connsiteX6" fmla="*/ 829739 w 1215056"/>
                    <a:gd name="connsiteY6" fmla="*/ 1507983 h 1557977"/>
                    <a:gd name="connsiteX7" fmla="*/ 669160 w 1215056"/>
                    <a:gd name="connsiteY7" fmla="*/ 1464370 h 1557977"/>
                    <a:gd name="connsiteX8" fmla="*/ 671965 w 1215056"/>
                    <a:gd name="connsiteY8" fmla="*/ 1249651 h 1557977"/>
                    <a:gd name="connsiteX9" fmla="*/ 1012124 w 1215056"/>
                    <a:gd name="connsiteY9" fmla="*/ 676277 h 1557977"/>
                    <a:gd name="connsiteX10" fmla="*/ 612647 w 1215056"/>
                    <a:gd name="connsiteY10" fmla="*/ 300787 h 1557977"/>
                    <a:gd name="connsiteX11" fmla="*/ 213169 w 1215056"/>
                    <a:gd name="connsiteY11" fmla="*/ 676277 h 1557977"/>
                    <a:gd name="connsiteX12" fmla="*/ 532067 w 1215056"/>
                    <a:gd name="connsiteY12" fmla="*/ 1255879 h 1557977"/>
                    <a:gd name="connsiteX13" fmla="*/ 532067 w 1215056"/>
                    <a:gd name="connsiteY13" fmla="*/ 1464370 h 1557977"/>
                    <a:gd name="connsiteX14" fmla="*/ 338419 w 1215056"/>
                    <a:gd name="connsiteY14" fmla="*/ 1521631 h 1557977"/>
                    <a:gd name="connsiteX15" fmla="*/ 178059 w 1215056"/>
                    <a:gd name="connsiteY15" fmla="*/ 1538691 h 1557977"/>
                    <a:gd name="connsiteX16" fmla="*/ 0 w 1215056"/>
                    <a:gd name="connsiteY16" fmla="*/ 1464370 h 1557977"/>
                    <a:gd name="connsiteX17" fmla="*/ 0 w 1215056"/>
                    <a:gd name="connsiteY17" fmla="*/ 653784 h 1557977"/>
                    <a:gd name="connsiteX18" fmla="*/ 2845 w 1215056"/>
                    <a:gd name="connsiteY18" fmla="*/ 653784 h 1557977"/>
                    <a:gd name="connsiteX19" fmla="*/ 2268 w 1215056"/>
                    <a:gd name="connsiteY19" fmla="*/ 647676 h 1557977"/>
                    <a:gd name="connsiteX20" fmla="*/ 608662 w 1215056"/>
                    <a:gd name="connsiteY20" fmla="*/ 0 h 1557977"/>
                    <a:gd name="connsiteX0" fmla="*/ 608662 w 1215056"/>
                    <a:gd name="connsiteY0" fmla="*/ 0 h 1557977"/>
                    <a:gd name="connsiteX1" fmla="*/ 1215056 w 1215056"/>
                    <a:gd name="connsiteY1" fmla="*/ 647676 h 1557977"/>
                    <a:gd name="connsiteX2" fmla="*/ 1214480 w 1215056"/>
                    <a:gd name="connsiteY2" fmla="*/ 653784 h 1557977"/>
                    <a:gd name="connsiteX3" fmla="*/ 1215055 w 1215056"/>
                    <a:gd name="connsiteY3" fmla="*/ 653784 h 1557977"/>
                    <a:gd name="connsiteX4" fmla="*/ 1215055 w 1215056"/>
                    <a:gd name="connsiteY4" fmla="*/ 1464370 h 1557977"/>
                    <a:gd name="connsiteX5" fmla="*/ 1065163 w 1215056"/>
                    <a:gd name="connsiteY5" fmla="*/ 1545515 h 1557977"/>
                    <a:gd name="connsiteX6" fmla="*/ 829739 w 1215056"/>
                    <a:gd name="connsiteY6" fmla="*/ 1507983 h 1557977"/>
                    <a:gd name="connsiteX7" fmla="*/ 669160 w 1215056"/>
                    <a:gd name="connsiteY7" fmla="*/ 1464370 h 1557977"/>
                    <a:gd name="connsiteX8" fmla="*/ 671965 w 1215056"/>
                    <a:gd name="connsiteY8" fmla="*/ 1249651 h 1557977"/>
                    <a:gd name="connsiteX9" fmla="*/ 1012124 w 1215056"/>
                    <a:gd name="connsiteY9" fmla="*/ 676277 h 1557977"/>
                    <a:gd name="connsiteX10" fmla="*/ 612647 w 1215056"/>
                    <a:gd name="connsiteY10" fmla="*/ 300787 h 1557977"/>
                    <a:gd name="connsiteX11" fmla="*/ 213169 w 1215056"/>
                    <a:gd name="connsiteY11" fmla="*/ 676277 h 1557977"/>
                    <a:gd name="connsiteX12" fmla="*/ 532067 w 1215056"/>
                    <a:gd name="connsiteY12" fmla="*/ 1255879 h 1557977"/>
                    <a:gd name="connsiteX13" fmla="*/ 532067 w 1215056"/>
                    <a:gd name="connsiteY13" fmla="*/ 1464370 h 1557977"/>
                    <a:gd name="connsiteX14" fmla="*/ 338419 w 1215056"/>
                    <a:gd name="connsiteY14" fmla="*/ 1521631 h 1557977"/>
                    <a:gd name="connsiteX15" fmla="*/ 178059 w 1215056"/>
                    <a:gd name="connsiteY15" fmla="*/ 1538691 h 1557977"/>
                    <a:gd name="connsiteX16" fmla="*/ 0 w 1215056"/>
                    <a:gd name="connsiteY16" fmla="*/ 1464370 h 1557977"/>
                    <a:gd name="connsiteX17" fmla="*/ 0 w 1215056"/>
                    <a:gd name="connsiteY17" fmla="*/ 653784 h 1557977"/>
                    <a:gd name="connsiteX18" fmla="*/ 2845 w 1215056"/>
                    <a:gd name="connsiteY18" fmla="*/ 653784 h 1557977"/>
                    <a:gd name="connsiteX19" fmla="*/ 2268 w 1215056"/>
                    <a:gd name="connsiteY19" fmla="*/ 647676 h 1557977"/>
                    <a:gd name="connsiteX20" fmla="*/ 608662 w 1215056"/>
                    <a:gd name="connsiteY20" fmla="*/ 0 h 1557977"/>
                    <a:gd name="connsiteX0" fmla="*/ 608662 w 1215056"/>
                    <a:gd name="connsiteY0" fmla="*/ 0 h 1557977"/>
                    <a:gd name="connsiteX1" fmla="*/ 1215056 w 1215056"/>
                    <a:gd name="connsiteY1" fmla="*/ 647676 h 1557977"/>
                    <a:gd name="connsiteX2" fmla="*/ 1214480 w 1215056"/>
                    <a:gd name="connsiteY2" fmla="*/ 653784 h 1557977"/>
                    <a:gd name="connsiteX3" fmla="*/ 1215055 w 1215056"/>
                    <a:gd name="connsiteY3" fmla="*/ 653784 h 1557977"/>
                    <a:gd name="connsiteX4" fmla="*/ 1215055 w 1215056"/>
                    <a:gd name="connsiteY4" fmla="*/ 1464370 h 1557977"/>
                    <a:gd name="connsiteX5" fmla="*/ 1065163 w 1215056"/>
                    <a:gd name="connsiteY5" fmla="*/ 1545515 h 1557977"/>
                    <a:gd name="connsiteX6" fmla="*/ 829739 w 1215056"/>
                    <a:gd name="connsiteY6" fmla="*/ 1507983 h 1557977"/>
                    <a:gd name="connsiteX7" fmla="*/ 669160 w 1215056"/>
                    <a:gd name="connsiteY7" fmla="*/ 1464370 h 1557977"/>
                    <a:gd name="connsiteX8" fmla="*/ 671965 w 1215056"/>
                    <a:gd name="connsiteY8" fmla="*/ 1249651 h 1557977"/>
                    <a:gd name="connsiteX9" fmla="*/ 1012124 w 1215056"/>
                    <a:gd name="connsiteY9" fmla="*/ 676277 h 1557977"/>
                    <a:gd name="connsiteX10" fmla="*/ 612647 w 1215056"/>
                    <a:gd name="connsiteY10" fmla="*/ 300787 h 1557977"/>
                    <a:gd name="connsiteX11" fmla="*/ 213169 w 1215056"/>
                    <a:gd name="connsiteY11" fmla="*/ 676277 h 1557977"/>
                    <a:gd name="connsiteX12" fmla="*/ 532067 w 1215056"/>
                    <a:gd name="connsiteY12" fmla="*/ 1255879 h 1557977"/>
                    <a:gd name="connsiteX13" fmla="*/ 532067 w 1215056"/>
                    <a:gd name="connsiteY13" fmla="*/ 1464370 h 1557977"/>
                    <a:gd name="connsiteX14" fmla="*/ 338419 w 1215056"/>
                    <a:gd name="connsiteY14" fmla="*/ 1521631 h 1557977"/>
                    <a:gd name="connsiteX15" fmla="*/ 178059 w 1215056"/>
                    <a:gd name="connsiteY15" fmla="*/ 1538691 h 1557977"/>
                    <a:gd name="connsiteX16" fmla="*/ 0 w 1215056"/>
                    <a:gd name="connsiteY16" fmla="*/ 1464370 h 1557977"/>
                    <a:gd name="connsiteX17" fmla="*/ 0 w 1215056"/>
                    <a:gd name="connsiteY17" fmla="*/ 653784 h 1557977"/>
                    <a:gd name="connsiteX18" fmla="*/ 2845 w 1215056"/>
                    <a:gd name="connsiteY18" fmla="*/ 653784 h 1557977"/>
                    <a:gd name="connsiteX19" fmla="*/ 2268 w 1215056"/>
                    <a:gd name="connsiteY19" fmla="*/ 647676 h 1557977"/>
                    <a:gd name="connsiteX20" fmla="*/ 608662 w 1215056"/>
                    <a:gd name="connsiteY20" fmla="*/ 0 h 155797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15055 w 1215056"/>
                    <a:gd name="connsiteY4" fmla="*/ 1464370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213169 w 1215056"/>
                    <a:gd name="connsiteY11" fmla="*/ 676277 h 1545657"/>
                    <a:gd name="connsiteX12" fmla="*/ 532067 w 1215056"/>
                    <a:gd name="connsiteY12" fmla="*/ 1255879 h 1545657"/>
                    <a:gd name="connsiteX13" fmla="*/ 532067 w 1215056"/>
                    <a:gd name="connsiteY13" fmla="*/ 1464370 h 1545657"/>
                    <a:gd name="connsiteX14" fmla="*/ 338419 w 1215056"/>
                    <a:gd name="connsiteY14" fmla="*/ 1521631 h 1545657"/>
                    <a:gd name="connsiteX15" fmla="*/ 178059 w 1215056"/>
                    <a:gd name="connsiteY15" fmla="*/ 1538691 h 1545657"/>
                    <a:gd name="connsiteX16" fmla="*/ 0 w 1215056"/>
                    <a:gd name="connsiteY16" fmla="*/ 1464370 h 1545657"/>
                    <a:gd name="connsiteX17" fmla="*/ 0 w 1215056"/>
                    <a:gd name="connsiteY17" fmla="*/ 653784 h 1545657"/>
                    <a:gd name="connsiteX18" fmla="*/ 2845 w 1215056"/>
                    <a:gd name="connsiteY18" fmla="*/ 653784 h 1545657"/>
                    <a:gd name="connsiteX19" fmla="*/ 2268 w 1215056"/>
                    <a:gd name="connsiteY19" fmla="*/ 647676 h 1545657"/>
                    <a:gd name="connsiteX20" fmla="*/ 608662 w 1215056"/>
                    <a:gd name="connsiteY20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15055 w 1215056"/>
                    <a:gd name="connsiteY4" fmla="*/ 1464370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213169 w 1215056"/>
                    <a:gd name="connsiteY11" fmla="*/ 676277 h 1545657"/>
                    <a:gd name="connsiteX12" fmla="*/ 532067 w 1215056"/>
                    <a:gd name="connsiteY12" fmla="*/ 1255879 h 1545657"/>
                    <a:gd name="connsiteX13" fmla="*/ 532067 w 1215056"/>
                    <a:gd name="connsiteY13" fmla="*/ 1464370 h 1545657"/>
                    <a:gd name="connsiteX14" fmla="*/ 338419 w 1215056"/>
                    <a:gd name="connsiteY14" fmla="*/ 1521631 h 1545657"/>
                    <a:gd name="connsiteX15" fmla="*/ 178059 w 1215056"/>
                    <a:gd name="connsiteY15" fmla="*/ 1538691 h 1545657"/>
                    <a:gd name="connsiteX16" fmla="*/ 0 w 1215056"/>
                    <a:gd name="connsiteY16" fmla="*/ 1464370 h 1545657"/>
                    <a:gd name="connsiteX17" fmla="*/ 0 w 1215056"/>
                    <a:gd name="connsiteY17" fmla="*/ 653784 h 1545657"/>
                    <a:gd name="connsiteX18" fmla="*/ 2845 w 1215056"/>
                    <a:gd name="connsiteY18" fmla="*/ 653784 h 1545657"/>
                    <a:gd name="connsiteX19" fmla="*/ 2268 w 1215056"/>
                    <a:gd name="connsiteY19" fmla="*/ 647676 h 1545657"/>
                    <a:gd name="connsiteX20" fmla="*/ 608662 w 1215056"/>
                    <a:gd name="connsiteY20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213169 w 1215056"/>
                    <a:gd name="connsiteY11" fmla="*/ 676277 h 1545657"/>
                    <a:gd name="connsiteX12" fmla="*/ 532067 w 1215056"/>
                    <a:gd name="connsiteY12" fmla="*/ 1255879 h 1545657"/>
                    <a:gd name="connsiteX13" fmla="*/ 532067 w 1215056"/>
                    <a:gd name="connsiteY13" fmla="*/ 1464370 h 1545657"/>
                    <a:gd name="connsiteX14" fmla="*/ 338419 w 1215056"/>
                    <a:gd name="connsiteY14" fmla="*/ 1521631 h 1545657"/>
                    <a:gd name="connsiteX15" fmla="*/ 178059 w 1215056"/>
                    <a:gd name="connsiteY15" fmla="*/ 1538691 h 1545657"/>
                    <a:gd name="connsiteX16" fmla="*/ 0 w 1215056"/>
                    <a:gd name="connsiteY16" fmla="*/ 1464370 h 1545657"/>
                    <a:gd name="connsiteX17" fmla="*/ 0 w 1215056"/>
                    <a:gd name="connsiteY17" fmla="*/ 653784 h 1545657"/>
                    <a:gd name="connsiteX18" fmla="*/ 2845 w 1215056"/>
                    <a:gd name="connsiteY18" fmla="*/ 653784 h 1545657"/>
                    <a:gd name="connsiteX19" fmla="*/ 2268 w 1215056"/>
                    <a:gd name="connsiteY19" fmla="*/ 647676 h 1545657"/>
                    <a:gd name="connsiteX20" fmla="*/ 608662 w 1215056"/>
                    <a:gd name="connsiteY20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213169 w 1215056"/>
                    <a:gd name="connsiteY11" fmla="*/ 676277 h 1545657"/>
                    <a:gd name="connsiteX12" fmla="*/ 532067 w 1215056"/>
                    <a:gd name="connsiteY12" fmla="*/ 1255879 h 1545657"/>
                    <a:gd name="connsiteX13" fmla="*/ 532067 w 1215056"/>
                    <a:gd name="connsiteY13" fmla="*/ 1464370 h 1545657"/>
                    <a:gd name="connsiteX14" fmla="*/ 338419 w 1215056"/>
                    <a:gd name="connsiteY14" fmla="*/ 1521631 h 1545657"/>
                    <a:gd name="connsiteX15" fmla="*/ 178059 w 1215056"/>
                    <a:gd name="connsiteY15" fmla="*/ 1538691 h 1545657"/>
                    <a:gd name="connsiteX16" fmla="*/ 0 w 1215056"/>
                    <a:gd name="connsiteY16" fmla="*/ 1464370 h 1545657"/>
                    <a:gd name="connsiteX17" fmla="*/ 0 w 1215056"/>
                    <a:gd name="connsiteY17" fmla="*/ 653784 h 1545657"/>
                    <a:gd name="connsiteX18" fmla="*/ 2845 w 1215056"/>
                    <a:gd name="connsiteY18" fmla="*/ 653784 h 1545657"/>
                    <a:gd name="connsiteX19" fmla="*/ 2268 w 1215056"/>
                    <a:gd name="connsiteY19" fmla="*/ 647676 h 1545657"/>
                    <a:gd name="connsiteX20" fmla="*/ 608662 w 1215056"/>
                    <a:gd name="connsiteY20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213169 w 1215056"/>
                    <a:gd name="connsiteY11" fmla="*/ 676277 h 1545657"/>
                    <a:gd name="connsiteX12" fmla="*/ 532067 w 1215056"/>
                    <a:gd name="connsiteY12" fmla="*/ 1255879 h 1545657"/>
                    <a:gd name="connsiteX13" fmla="*/ 532067 w 1215056"/>
                    <a:gd name="connsiteY13" fmla="*/ 1464370 h 1545657"/>
                    <a:gd name="connsiteX14" fmla="*/ 338419 w 1215056"/>
                    <a:gd name="connsiteY14" fmla="*/ 1521631 h 1545657"/>
                    <a:gd name="connsiteX15" fmla="*/ 178059 w 1215056"/>
                    <a:gd name="connsiteY15" fmla="*/ 1538691 h 1545657"/>
                    <a:gd name="connsiteX16" fmla="*/ 0 w 1215056"/>
                    <a:gd name="connsiteY16" fmla="*/ 1464370 h 1545657"/>
                    <a:gd name="connsiteX17" fmla="*/ 0 w 1215056"/>
                    <a:gd name="connsiteY17" fmla="*/ 653784 h 1545657"/>
                    <a:gd name="connsiteX18" fmla="*/ 2845 w 1215056"/>
                    <a:gd name="connsiteY18" fmla="*/ 653784 h 1545657"/>
                    <a:gd name="connsiteX19" fmla="*/ 2268 w 1215056"/>
                    <a:gd name="connsiteY19" fmla="*/ 647676 h 1545657"/>
                    <a:gd name="connsiteX20" fmla="*/ 608662 w 1215056"/>
                    <a:gd name="connsiteY20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04258 w 1215056"/>
                    <a:gd name="connsiteY11" fmla="*/ 395680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04258 w 1215056"/>
                    <a:gd name="connsiteY11" fmla="*/ 395680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04258 w 1215056"/>
                    <a:gd name="connsiteY11" fmla="*/ 395680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04258 w 1215056"/>
                    <a:gd name="connsiteY11" fmla="*/ 395680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04258 w 1215056"/>
                    <a:gd name="connsiteY11" fmla="*/ 395680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04258 w 1215056"/>
                    <a:gd name="connsiteY11" fmla="*/ 395680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93035 w 1215056"/>
                    <a:gd name="connsiteY11" fmla="*/ 422313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93035 w 1215056"/>
                    <a:gd name="connsiteY11" fmla="*/ 422313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93035 w 1215056"/>
                    <a:gd name="connsiteY11" fmla="*/ 422313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628545 w 1215056"/>
                    <a:gd name="connsiteY11" fmla="*/ 398639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628545 w 1215056"/>
                    <a:gd name="connsiteY11" fmla="*/ 398639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2876 w 1215056"/>
                    <a:gd name="connsiteY7" fmla="*/ 1370102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628545 w 1215056"/>
                    <a:gd name="connsiteY11" fmla="*/ 398639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15056" h="1545657">
                      <a:moveTo>
                        <a:pt x="608662" y="0"/>
                      </a:moveTo>
                      <a:cubicBezTo>
                        <a:pt x="943564" y="0"/>
                        <a:pt x="1215056" y="289974"/>
                        <a:pt x="1215056" y="647676"/>
                      </a:cubicBezTo>
                      <a:lnTo>
                        <a:pt x="1214480" y="653784"/>
                      </a:lnTo>
                      <a:lnTo>
                        <a:pt x="1215055" y="653784"/>
                      </a:lnTo>
                      <a:cubicBezTo>
                        <a:pt x="1215055" y="923979"/>
                        <a:pt x="1075167" y="1241942"/>
                        <a:pt x="1204820" y="1457546"/>
                      </a:cubicBezTo>
                      <a:cubicBezTo>
                        <a:pt x="1026301" y="1408275"/>
                        <a:pt x="931490" y="1343765"/>
                        <a:pt x="1065163" y="1545515"/>
                      </a:cubicBezTo>
                      <a:cubicBezTo>
                        <a:pt x="1000944" y="1552784"/>
                        <a:pt x="769498" y="1279260"/>
                        <a:pt x="829739" y="1507983"/>
                      </a:cubicBezTo>
                      <a:cubicBezTo>
                        <a:pt x="702323" y="1327274"/>
                        <a:pt x="689172" y="1413157"/>
                        <a:pt x="662876" y="1370102"/>
                      </a:cubicBezTo>
                      <a:lnTo>
                        <a:pt x="671965" y="1249651"/>
                      </a:lnTo>
                      <a:cubicBezTo>
                        <a:pt x="990110" y="1173528"/>
                        <a:pt x="898738" y="867402"/>
                        <a:pt x="1012124" y="676277"/>
                      </a:cubicBezTo>
                      <a:cubicBezTo>
                        <a:pt x="1053836" y="473138"/>
                        <a:pt x="715047" y="299713"/>
                        <a:pt x="612647" y="300787"/>
                      </a:cubicBezTo>
                      <a:cubicBezTo>
                        <a:pt x="510247" y="301861"/>
                        <a:pt x="520530" y="344934"/>
                        <a:pt x="628545" y="398639"/>
                      </a:cubicBezTo>
                      <a:cubicBezTo>
                        <a:pt x="292677" y="331015"/>
                        <a:pt x="193738" y="527979"/>
                        <a:pt x="213169" y="676277"/>
                      </a:cubicBezTo>
                      <a:cubicBezTo>
                        <a:pt x="292301" y="857899"/>
                        <a:pt x="271352" y="1211481"/>
                        <a:pt x="532067" y="1255879"/>
                      </a:cubicBezTo>
                      <a:lnTo>
                        <a:pt x="532067" y="1464370"/>
                      </a:lnTo>
                      <a:cubicBezTo>
                        <a:pt x="503773" y="1490465"/>
                        <a:pt x="489542" y="1304527"/>
                        <a:pt x="338419" y="1521631"/>
                      </a:cubicBezTo>
                      <a:cubicBezTo>
                        <a:pt x="402248" y="1254239"/>
                        <a:pt x="238443" y="1530038"/>
                        <a:pt x="178059" y="1538691"/>
                      </a:cubicBezTo>
                      <a:cubicBezTo>
                        <a:pt x="287273" y="1221380"/>
                        <a:pt x="128623" y="1403727"/>
                        <a:pt x="0" y="1464370"/>
                      </a:cubicBezTo>
                      <a:cubicBezTo>
                        <a:pt x="75062" y="1183939"/>
                        <a:pt x="0" y="923979"/>
                        <a:pt x="0" y="653784"/>
                      </a:cubicBezTo>
                      <a:lnTo>
                        <a:pt x="2845" y="653784"/>
                      </a:lnTo>
                      <a:cubicBezTo>
                        <a:pt x="2653" y="651748"/>
                        <a:pt x="2460" y="649712"/>
                        <a:pt x="2268" y="647676"/>
                      </a:cubicBezTo>
                      <a:cubicBezTo>
                        <a:pt x="2268" y="289974"/>
                        <a:pt x="273760" y="0"/>
                        <a:pt x="608662" y="0"/>
                      </a:cubicBezTo>
                      <a:close/>
                    </a:path>
                  </a:pathLst>
                </a:custGeom>
                <a:solidFill>
                  <a:srgbClr val="C19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hteck 156"/>
                <p:cNvSpPr/>
                <p:nvPr/>
              </p:nvSpPr>
              <p:spPr>
                <a:xfrm flipV="1">
                  <a:off x="5066649" y="2136792"/>
                  <a:ext cx="477791" cy="182737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Abgerundetes Rechteck 157"/>
                <p:cNvSpPr/>
                <p:nvPr/>
              </p:nvSpPr>
              <p:spPr>
                <a:xfrm>
                  <a:off x="5233084" y="2054198"/>
                  <a:ext cx="137094" cy="566106"/>
                </a:xfrm>
                <a:prstGeom prst="roundRect">
                  <a:avLst/>
                </a:pr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hteck 34"/>
                <p:cNvSpPr/>
                <p:nvPr/>
              </p:nvSpPr>
              <p:spPr>
                <a:xfrm>
                  <a:off x="5159090" y="2162132"/>
                  <a:ext cx="271536" cy="1687971"/>
                </a:xfrm>
                <a:custGeom>
                  <a:avLst/>
                  <a:gdLst>
                    <a:gd name="connsiteX0" fmla="*/ 0 w 351841"/>
                    <a:gd name="connsiteY0" fmla="*/ 0 h 2018529"/>
                    <a:gd name="connsiteX1" fmla="*/ 351841 w 351841"/>
                    <a:gd name="connsiteY1" fmla="*/ 0 h 2018529"/>
                    <a:gd name="connsiteX2" fmla="*/ 351841 w 351841"/>
                    <a:gd name="connsiteY2" fmla="*/ 2018529 h 2018529"/>
                    <a:gd name="connsiteX3" fmla="*/ 0 w 351841"/>
                    <a:gd name="connsiteY3" fmla="*/ 2018529 h 2018529"/>
                    <a:gd name="connsiteX4" fmla="*/ 0 w 351841"/>
                    <a:gd name="connsiteY4" fmla="*/ 0 h 2018529"/>
                    <a:gd name="connsiteX0" fmla="*/ 0 w 351841"/>
                    <a:gd name="connsiteY0" fmla="*/ 5046 h 2023575"/>
                    <a:gd name="connsiteX1" fmla="*/ 165260 w 351841"/>
                    <a:gd name="connsiteY1" fmla="*/ 0 h 2023575"/>
                    <a:gd name="connsiteX2" fmla="*/ 351841 w 351841"/>
                    <a:gd name="connsiteY2" fmla="*/ 5046 h 2023575"/>
                    <a:gd name="connsiteX3" fmla="*/ 351841 w 351841"/>
                    <a:gd name="connsiteY3" fmla="*/ 2023575 h 2023575"/>
                    <a:gd name="connsiteX4" fmla="*/ 0 w 351841"/>
                    <a:gd name="connsiteY4" fmla="*/ 2023575 h 2023575"/>
                    <a:gd name="connsiteX5" fmla="*/ 0 w 351841"/>
                    <a:gd name="connsiteY5" fmla="*/ 5046 h 2023575"/>
                    <a:gd name="connsiteX0" fmla="*/ 0 w 351841"/>
                    <a:gd name="connsiteY0" fmla="*/ 0 h 2018529"/>
                    <a:gd name="connsiteX1" fmla="*/ 178261 w 351841"/>
                    <a:gd name="connsiteY1" fmla="*/ 146632 h 2018529"/>
                    <a:gd name="connsiteX2" fmla="*/ 351841 w 351841"/>
                    <a:gd name="connsiteY2" fmla="*/ 0 h 2018529"/>
                    <a:gd name="connsiteX3" fmla="*/ 351841 w 351841"/>
                    <a:gd name="connsiteY3" fmla="*/ 2018529 h 2018529"/>
                    <a:gd name="connsiteX4" fmla="*/ 0 w 351841"/>
                    <a:gd name="connsiteY4" fmla="*/ 2018529 h 2018529"/>
                    <a:gd name="connsiteX5" fmla="*/ 0 w 351841"/>
                    <a:gd name="connsiteY5" fmla="*/ 0 h 2018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841" h="2018529">
                      <a:moveTo>
                        <a:pt x="0" y="0"/>
                      </a:moveTo>
                      <a:lnTo>
                        <a:pt x="178261" y="146632"/>
                      </a:lnTo>
                      <a:lnTo>
                        <a:pt x="351841" y="0"/>
                      </a:lnTo>
                      <a:lnTo>
                        <a:pt x="351841" y="2018529"/>
                      </a:lnTo>
                      <a:lnTo>
                        <a:pt x="0" y="20185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ihandform 159"/>
                <p:cNvSpPr/>
                <p:nvPr/>
              </p:nvSpPr>
              <p:spPr>
                <a:xfrm flipH="1">
                  <a:off x="4561105" y="2131746"/>
                  <a:ext cx="1461152" cy="3845772"/>
                </a:xfrm>
                <a:custGeom>
                  <a:avLst/>
                  <a:gdLst>
                    <a:gd name="connsiteX0" fmla="*/ 892401 w 1377972"/>
                    <a:gd name="connsiteY0" fmla="*/ 623 h 2889466"/>
                    <a:gd name="connsiteX1" fmla="*/ 798147 w 1377972"/>
                    <a:gd name="connsiteY1" fmla="*/ 30181 h 2889466"/>
                    <a:gd name="connsiteX2" fmla="*/ 697916 w 1377972"/>
                    <a:gd name="connsiteY2" fmla="*/ 741146 h 2889466"/>
                    <a:gd name="connsiteX3" fmla="*/ 688986 w 1377972"/>
                    <a:gd name="connsiteY3" fmla="*/ 809971 h 2889466"/>
                    <a:gd name="connsiteX4" fmla="*/ 680056 w 1377972"/>
                    <a:gd name="connsiteY4" fmla="*/ 741146 h 2889466"/>
                    <a:gd name="connsiteX5" fmla="*/ 579825 w 1377972"/>
                    <a:gd name="connsiteY5" fmla="*/ 30181 h 2889466"/>
                    <a:gd name="connsiteX6" fmla="*/ 139407 w 1377972"/>
                    <a:gd name="connsiteY6" fmla="*/ 280622 h 2889466"/>
                    <a:gd name="connsiteX7" fmla="*/ 0 w 1377972"/>
                    <a:gd name="connsiteY7" fmla="*/ 1245861 h 2889466"/>
                    <a:gd name="connsiteX8" fmla="*/ 162046 w 1377972"/>
                    <a:gd name="connsiteY8" fmla="*/ 1245861 h 2889466"/>
                    <a:gd name="connsiteX9" fmla="*/ 286405 w 1377972"/>
                    <a:gd name="connsiteY9" fmla="*/ 634983 h 2889466"/>
                    <a:gd name="connsiteX10" fmla="*/ 379719 w 1377972"/>
                    <a:gd name="connsiteY10" fmla="*/ 767470 h 2889466"/>
                    <a:gd name="connsiteX11" fmla="*/ 348870 w 1377972"/>
                    <a:gd name="connsiteY11" fmla="*/ 1613259 h 2889466"/>
                    <a:gd name="connsiteX12" fmla="*/ 231494 w 1377972"/>
                    <a:gd name="connsiteY12" fmla="*/ 2889466 h 2889466"/>
                    <a:gd name="connsiteX13" fmla="*/ 648767 w 1377972"/>
                    <a:gd name="connsiteY13" fmla="*/ 2889466 h 2889466"/>
                    <a:gd name="connsiteX14" fmla="*/ 729205 w 1377972"/>
                    <a:gd name="connsiteY14" fmla="*/ 2889466 h 2889466"/>
                    <a:gd name="connsiteX15" fmla="*/ 1146478 w 1377972"/>
                    <a:gd name="connsiteY15" fmla="*/ 2889466 h 2889466"/>
                    <a:gd name="connsiteX16" fmla="*/ 1029102 w 1377972"/>
                    <a:gd name="connsiteY16" fmla="*/ 1613259 h 2889466"/>
                    <a:gd name="connsiteX17" fmla="*/ 998253 w 1377972"/>
                    <a:gd name="connsiteY17" fmla="*/ 767470 h 2889466"/>
                    <a:gd name="connsiteX18" fmla="*/ 1091567 w 1377972"/>
                    <a:gd name="connsiteY18" fmla="*/ 634983 h 2889466"/>
                    <a:gd name="connsiteX19" fmla="*/ 1215926 w 1377972"/>
                    <a:gd name="connsiteY19" fmla="*/ 1245861 h 2889466"/>
                    <a:gd name="connsiteX20" fmla="*/ 1377972 w 1377972"/>
                    <a:gd name="connsiteY20" fmla="*/ 1245861 h 2889466"/>
                    <a:gd name="connsiteX21" fmla="*/ 1238565 w 1377972"/>
                    <a:gd name="connsiteY21" fmla="*/ 280622 h 2889466"/>
                    <a:gd name="connsiteX22" fmla="*/ 892401 w 1377972"/>
                    <a:gd name="connsiteY22" fmla="*/ 623 h 2889466"/>
                    <a:gd name="connsiteX0" fmla="*/ 892401 w 1377972"/>
                    <a:gd name="connsiteY0" fmla="*/ 623 h 2889466"/>
                    <a:gd name="connsiteX1" fmla="*/ 798147 w 1377972"/>
                    <a:gd name="connsiteY1" fmla="*/ 30181 h 2889466"/>
                    <a:gd name="connsiteX2" fmla="*/ 697916 w 1377972"/>
                    <a:gd name="connsiteY2" fmla="*/ 741146 h 2889466"/>
                    <a:gd name="connsiteX3" fmla="*/ 688986 w 1377972"/>
                    <a:gd name="connsiteY3" fmla="*/ 809971 h 2889466"/>
                    <a:gd name="connsiteX4" fmla="*/ 680056 w 1377972"/>
                    <a:gd name="connsiteY4" fmla="*/ 741146 h 2889466"/>
                    <a:gd name="connsiteX5" fmla="*/ 579825 w 1377972"/>
                    <a:gd name="connsiteY5" fmla="*/ 30181 h 2889466"/>
                    <a:gd name="connsiteX6" fmla="*/ 139407 w 1377972"/>
                    <a:gd name="connsiteY6" fmla="*/ 280622 h 2889466"/>
                    <a:gd name="connsiteX7" fmla="*/ 0 w 1377972"/>
                    <a:gd name="connsiteY7" fmla="*/ 1245861 h 2889466"/>
                    <a:gd name="connsiteX8" fmla="*/ 273239 w 1377972"/>
                    <a:gd name="connsiteY8" fmla="*/ 1503852 h 2889466"/>
                    <a:gd name="connsiteX9" fmla="*/ 286405 w 1377972"/>
                    <a:gd name="connsiteY9" fmla="*/ 634983 h 2889466"/>
                    <a:gd name="connsiteX10" fmla="*/ 379719 w 1377972"/>
                    <a:gd name="connsiteY10" fmla="*/ 767470 h 2889466"/>
                    <a:gd name="connsiteX11" fmla="*/ 348870 w 1377972"/>
                    <a:gd name="connsiteY11" fmla="*/ 1613259 h 2889466"/>
                    <a:gd name="connsiteX12" fmla="*/ 231494 w 1377972"/>
                    <a:gd name="connsiteY12" fmla="*/ 2889466 h 2889466"/>
                    <a:gd name="connsiteX13" fmla="*/ 648767 w 1377972"/>
                    <a:gd name="connsiteY13" fmla="*/ 2889466 h 2889466"/>
                    <a:gd name="connsiteX14" fmla="*/ 729205 w 1377972"/>
                    <a:gd name="connsiteY14" fmla="*/ 2889466 h 2889466"/>
                    <a:gd name="connsiteX15" fmla="*/ 1146478 w 1377972"/>
                    <a:gd name="connsiteY15" fmla="*/ 2889466 h 2889466"/>
                    <a:gd name="connsiteX16" fmla="*/ 1029102 w 1377972"/>
                    <a:gd name="connsiteY16" fmla="*/ 1613259 h 2889466"/>
                    <a:gd name="connsiteX17" fmla="*/ 998253 w 1377972"/>
                    <a:gd name="connsiteY17" fmla="*/ 767470 h 2889466"/>
                    <a:gd name="connsiteX18" fmla="*/ 1091567 w 1377972"/>
                    <a:gd name="connsiteY18" fmla="*/ 634983 h 2889466"/>
                    <a:gd name="connsiteX19" fmla="*/ 1215926 w 1377972"/>
                    <a:gd name="connsiteY19" fmla="*/ 1245861 h 2889466"/>
                    <a:gd name="connsiteX20" fmla="*/ 1377972 w 1377972"/>
                    <a:gd name="connsiteY20" fmla="*/ 1245861 h 2889466"/>
                    <a:gd name="connsiteX21" fmla="*/ 1238565 w 1377972"/>
                    <a:gd name="connsiteY21" fmla="*/ 280622 h 2889466"/>
                    <a:gd name="connsiteX22" fmla="*/ 892401 w 1377972"/>
                    <a:gd name="connsiteY22" fmla="*/ 623 h 2889466"/>
                    <a:gd name="connsiteX0" fmla="*/ 769965 w 1255536"/>
                    <a:gd name="connsiteY0" fmla="*/ 6049 h 2894892"/>
                    <a:gd name="connsiteX1" fmla="*/ 675711 w 1255536"/>
                    <a:gd name="connsiteY1" fmla="*/ 35607 h 2894892"/>
                    <a:gd name="connsiteX2" fmla="*/ 575480 w 1255536"/>
                    <a:gd name="connsiteY2" fmla="*/ 746572 h 2894892"/>
                    <a:gd name="connsiteX3" fmla="*/ 566550 w 1255536"/>
                    <a:gd name="connsiteY3" fmla="*/ 815397 h 2894892"/>
                    <a:gd name="connsiteX4" fmla="*/ 557620 w 1255536"/>
                    <a:gd name="connsiteY4" fmla="*/ 746572 h 2894892"/>
                    <a:gd name="connsiteX5" fmla="*/ 457389 w 1255536"/>
                    <a:gd name="connsiteY5" fmla="*/ 35607 h 2894892"/>
                    <a:gd name="connsiteX6" fmla="*/ 16971 w 1255536"/>
                    <a:gd name="connsiteY6" fmla="*/ 286048 h 2894892"/>
                    <a:gd name="connsiteX7" fmla="*/ 70828 w 1255536"/>
                    <a:gd name="connsiteY7" fmla="*/ 1509278 h 2894892"/>
                    <a:gd name="connsiteX8" fmla="*/ 150803 w 1255536"/>
                    <a:gd name="connsiteY8" fmla="*/ 1509278 h 2894892"/>
                    <a:gd name="connsiteX9" fmla="*/ 163969 w 1255536"/>
                    <a:gd name="connsiteY9" fmla="*/ 640409 h 2894892"/>
                    <a:gd name="connsiteX10" fmla="*/ 257283 w 1255536"/>
                    <a:gd name="connsiteY10" fmla="*/ 772896 h 2894892"/>
                    <a:gd name="connsiteX11" fmla="*/ 226434 w 1255536"/>
                    <a:gd name="connsiteY11" fmla="*/ 1618685 h 2894892"/>
                    <a:gd name="connsiteX12" fmla="*/ 109058 w 1255536"/>
                    <a:gd name="connsiteY12" fmla="*/ 2894892 h 2894892"/>
                    <a:gd name="connsiteX13" fmla="*/ 526331 w 1255536"/>
                    <a:gd name="connsiteY13" fmla="*/ 2894892 h 2894892"/>
                    <a:gd name="connsiteX14" fmla="*/ 606769 w 1255536"/>
                    <a:gd name="connsiteY14" fmla="*/ 2894892 h 2894892"/>
                    <a:gd name="connsiteX15" fmla="*/ 1024042 w 1255536"/>
                    <a:gd name="connsiteY15" fmla="*/ 2894892 h 2894892"/>
                    <a:gd name="connsiteX16" fmla="*/ 906666 w 1255536"/>
                    <a:gd name="connsiteY16" fmla="*/ 1618685 h 2894892"/>
                    <a:gd name="connsiteX17" fmla="*/ 875817 w 1255536"/>
                    <a:gd name="connsiteY17" fmla="*/ 772896 h 2894892"/>
                    <a:gd name="connsiteX18" fmla="*/ 969131 w 1255536"/>
                    <a:gd name="connsiteY18" fmla="*/ 640409 h 2894892"/>
                    <a:gd name="connsiteX19" fmla="*/ 1093490 w 1255536"/>
                    <a:gd name="connsiteY19" fmla="*/ 1251287 h 2894892"/>
                    <a:gd name="connsiteX20" fmla="*/ 1255536 w 1255536"/>
                    <a:gd name="connsiteY20" fmla="*/ 1251287 h 2894892"/>
                    <a:gd name="connsiteX21" fmla="*/ 1116129 w 1255536"/>
                    <a:gd name="connsiteY21" fmla="*/ 286048 h 2894892"/>
                    <a:gd name="connsiteX22" fmla="*/ 769965 w 1255536"/>
                    <a:gd name="connsiteY22" fmla="*/ 6049 h 2894892"/>
                    <a:gd name="connsiteX0" fmla="*/ 784298 w 1269869"/>
                    <a:gd name="connsiteY0" fmla="*/ 6049 h 2894892"/>
                    <a:gd name="connsiteX1" fmla="*/ 690044 w 1269869"/>
                    <a:gd name="connsiteY1" fmla="*/ 35607 h 2894892"/>
                    <a:gd name="connsiteX2" fmla="*/ 589813 w 1269869"/>
                    <a:gd name="connsiteY2" fmla="*/ 746572 h 2894892"/>
                    <a:gd name="connsiteX3" fmla="*/ 580883 w 1269869"/>
                    <a:gd name="connsiteY3" fmla="*/ 815397 h 2894892"/>
                    <a:gd name="connsiteX4" fmla="*/ 571953 w 1269869"/>
                    <a:gd name="connsiteY4" fmla="*/ 746572 h 2894892"/>
                    <a:gd name="connsiteX5" fmla="*/ 471722 w 1269869"/>
                    <a:gd name="connsiteY5" fmla="*/ 35607 h 2894892"/>
                    <a:gd name="connsiteX6" fmla="*/ 31304 w 1269869"/>
                    <a:gd name="connsiteY6" fmla="*/ 286048 h 2894892"/>
                    <a:gd name="connsiteX7" fmla="*/ 85161 w 1269869"/>
                    <a:gd name="connsiteY7" fmla="*/ 1509278 h 2894892"/>
                    <a:gd name="connsiteX8" fmla="*/ 165136 w 1269869"/>
                    <a:gd name="connsiteY8" fmla="*/ 1509278 h 2894892"/>
                    <a:gd name="connsiteX9" fmla="*/ 178302 w 1269869"/>
                    <a:gd name="connsiteY9" fmla="*/ 640409 h 2894892"/>
                    <a:gd name="connsiteX10" fmla="*/ 271616 w 1269869"/>
                    <a:gd name="connsiteY10" fmla="*/ 772896 h 2894892"/>
                    <a:gd name="connsiteX11" fmla="*/ 240767 w 1269869"/>
                    <a:gd name="connsiteY11" fmla="*/ 1618685 h 2894892"/>
                    <a:gd name="connsiteX12" fmla="*/ 123391 w 1269869"/>
                    <a:gd name="connsiteY12" fmla="*/ 2894892 h 2894892"/>
                    <a:gd name="connsiteX13" fmla="*/ 540664 w 1269869"/>
                    <a:gd name="connsiteY13" fmla="*/ 2894892 h 2894892"/>
                    <a:gd name="connsiteX14" fmla="*/ 621102 w 1269869"/>
                    <a:gd name="connsiteY14" fmla="*/ 2894892 h 2894892"/>
                    <a:gd name="connsiteX15" fmla="*/ 1038375 w 1269869"/>
                    <a:gd name="connsiteY15" fmla="*/ 2894892 h 2894892"/>
                    <a:gd name="connsiteX16" fmla="*/ 920999 w 1269869"/>
                    <a:gd name="connsiteY16" fmla="*/ 1618685 h 2894892"/>
                    <a:gd name="connsiteX17" fmla="*/ 890150 w 1269869"/>
                    <a:gd name="connsiteY17" fmla="*/ 772896 h 2894892"/>
                    <a:gd name="connsiteX18" fmla="*/ 983464 w 1269869"/>
                    <a:gd name="connsiteY18" fmla="*/ 640409 h 2894892"/>
                    <a:gd name="connsiteX19" fmla="*/ 1107823 w 1269869"/>
                    <a:gd name="connsiteY19" fmla="*/ 1251287 h 2894892"/>
                    <a:gd name="connsiteX20" fmla="*/ 1269869 w 1269869"/>
                    <a:gd name="connsiteY20" fmla="*/ 1251287 h 2894892"/>
                    <a:gd name="connsiteX21" fmla="*/ 1130462 w 1269869"/>
                    <a:gd name="connsiteY21" fmla="*/ 286048 h 2894892"/>
                    <a:gd name="connsiteX22" fmla="*/ 784298 w 1269869"/>
                    <a:gd name="connsiteY22" fmla="*/ 6049 h 2894892"/>
                    <a:gd name="connsiteX0" fmla="*/ 793342 w 1278913"/>
                    <a:gd name="connsiteY0" fmla="*/ 6049 h 2894892"/>
                    <a:gd name="connsiteX1" fmla="*/ 699088 w 1278913"/>
                    <a:gd name="connsiteY1" fmla="*/ 35607 h 2894892"/>
                    <a:gd name="connsiteX2" fmla="*/ 598857 w 1278913"/>
                    <a:gd name="connsiteY2" fmla="*/ 746572 h 2894892"/>
                    <a:gd name="connsiteX3" fmla="*/ 589927 w 1278913"/>
                    <a:gd name="connsiteY3" fmla="*/ 815397 h 2894892"/>
                    <a:gd name="connsiteX4" fmla="*/ 580997 w 1278913"/>
                    <a:gd name="connsiteY4" fmla="*/ 746572 h 2894892"/>
                    <a:gd name="connsiteX5" fmla="*/ 480766 w 1278913"/>
                    <a:gd name="connsiteY5" fmla="*/ 35607 h 2894892"/>
                    <a:gd name="connsiteX6" fmla="*/ 40348 w 1278913"/>
                    <a:gd name="connsiteY6" fmla="*/ 286048 h 2894892"/>
                    <a:gd name="connsiteX7" fmla="*/ 94205 w 1278913"/>
                    <a:gd name="connsiteY7" fmla="*/ 1509278 h 2894892"/>
                    <a:gd name="connsiteX8" fmla="*/ 174180 w 1278913"/>
                    <a:gd name="connsiteY8" fmla="*/ 1509278 h 2894892"/>
                    <a:gd name="connsiteX9" fmla="*/ 187346 w 1278913"/>
                    <a:gd name="connsiteY9" fmla="*/ 640409 h 2894892"/>
                    <a:gd name="connsiteX10" fmla="*/ 280660 w 1278913"/>
                    <a:gd name="connsiteY10" fmla="*/ 772896 h 2894892"/>
                    <a:gd name="connsiteX11" fmla="*/ 249811 w 1278913"/>
                    <a:gd name="connsiteY11" fmla="*/ 1618685 h 2894892"/>
                    <a:gd name="connsiteX12" fmla="*/ 132435 w 1278913"/>
                    <a:gd name="connsiteY12" fmla="*/ 2894892 h 2894892"/>
                    <a:gd name="connsiteX13" fmla="*/ 549708 w 1278913"/>
                    <a:gd name="connsiteY13" fmla="*/ 2894892 h 2894892"/>
                    <a:gd name="connsiteX14" fmla="*/ 630146 w 1278913"/>
                    <a:gd name="connsiteY14" fmla="*/ 2894892 h 2894892"/>
                    <a:gd name="connsiteX15" fmla="*/ 1047419 w 1278913"/>
                    <a:gd name="connsiteY15" fmla="*/ 2894892 h 2894892"/>
                    <a:gd name="connsiteX16" fmla="*/ 930043 w 1278913"/>
                    <a:gd name="connsiteY16" fmla="*/ 1618685 h 2894892"/>
                    <a:gd name="connsiteX17" fmla="*/ 899194 w 1278913"/>
                    <a:gd name="connsiteY17" fmla="*/ 772896 h 2894892"/>
                    <a:gd name="connsiteX18" fmla="*/ 992508 w 1278913"/>
                    <a:gd name="connsiteY18" fmla="*/ 640409 h 2894892"/>
                    <a:gd name="connsiteX19" fmla="*/ 1116867 w 1278913"/>
                    <a:gd name="connsiteY19" fmla="*/ 1251287 h 2894892"/>
                    <a:gd name="connsiteX20" fmla="*/ 1278913 w 1278913"/>
                    <a:gd name="connsiteY20" fmla="*/ 1251287 h 2894892"/>
                    <a:gd name="connsiteX21" fmla="*/ 1139506 w 1278913"/>
                    <a:gd name="connsiteY21" fmla="*/ 286048 h 2894892"/>
                    <a:gd name="connsiteX22" fmla="*/ 793342 w 1278913"/>
                    <a:gd name="connsiteY22" fmla="*/ 6049 h 2894892"/>
                    <a:gd name="connsiteX0" fmla="*/ 793342 w 1278913"/>
                    <a:gd name="connsiteY0" fmla="*/ 6049 h 2894892"/>
                    <a:gd name="connsiteX1" fmla="*/ 699088 w 1278913"/>
                    <a:gd name="connsiteY1" fmla="*/ 35607 h 2894892"/>
                    <a:gd name="connsiteX2" fmla="*/ 598857 w 1278913"/>
                    <a:gd name="connsiteY2" fmla="*/ 746572 h 2894892"/>
                    <a:gd name="connsiteX3" fmla="*/ 589927 w 1278913"/>
                    <a:gd name="connsiteY3" fmla="*/ 815397 h 2894892"/>
                    <a:gd name="connsiteX4" fmla="*/ 580997 w 1278913"/>
                    <a:gd name="connsiteY4" fmla="*/ 746572 h 2894892"/>
                    <a:gd name="connsiteX5" fmla="*/ 480766 w 1278913"/>
                    <a:gd name="connsiteY5" fmla="*/ 35607 h 2894892"/>
                    <a:gd name="connsiteX6" fmla="*/ 40348 w 1278913"/>
                    <a:gd name="connsiteY6" fmla="*/ 286048 h 2894892"/>
                    <a:gd name="connsiteX7" fmla="*/ 94205 w 1278913"/>
                    <a:gd name="connsiteY7" fmla="*/ 1509278 h 2894892"/>
                    <a:gd name="connsiteX8" fmla="*/ 174180 w 1278913"/>
                    <a:gd name="connsiteY8" fmla="*/ 1509278 h 2894892"/>
                    <a:gd name="connsiteX9" fmla="*/ 187346 w 1278913"/>
                    <a:gd name="connsiteY9" fmla="*/ 640409 h 2894892"/>
                    <a:gd name="connsiteX10" fmla="*/ 280660 w 1278913"/>
                    <a:gd name="connsiteY10" fmla="*/ 772896 h 2894892"/>
                    <a:gd name="connsiteX11" fmla="*/ 249811 w 1278913"/>
                    <a:gd name="connsiteY11" fmla="*/ 1618685 h 2894892"/>
                    <a:gd name="connsiteX12" fmla="*/ 132435 w 1278913"/>
                    <a:gd name="connsiteY12" fmla="*/ 2894892 h 2894892"/>
                    <a:gd name="connsiteX13" fmla="*/ 549708 w 1278913"/>
                    <a:gd name="connsiteY13" fmla="*/ 2894892 h 2894892"/>
                    <a:gd name="connsiteX14" fmla="*/ 630146 w 1278913"/>
                    <a:gd name="connsiteY14" fmla="*/ 2894892 h 2894892"/>
                    <a:gd name="connsiteX15" fmla="*/ 1047419 w 1278913"/>
                    <a:gd name="connsiteY15" fmla="*/ 2894892 h 2894892"/>
                    <a:gd name="connsiteX16" fmla="*/ 930043 w 1278913"/>
                    <a:gd name="connsiteY16" fmla="*/ 1618685 h 2894892"/>
                    <a:gd name="connsiteX17" fmla="*/ 899194 w 1278913"/>
                    <a:gd name="connsiteY17" fmla="*/ 772896 h 2894892"/>
                    <a:gd name="connsiteX18" fmla="*/ 992508 w 1278913"/>
                    <a:gd name="connsiteY18" fmla="*/ 640409 h 2894892"/>
                    <a:gd name="connsiteX19" fmla="*/ 1003026 w 1278913"/>
                    <a:gd name="connsiteY19" fmla="*/ 1515810 h 2894892"/>
                    <a:gd name="connsiteX20" fmla="*/ 1278913 w 1278913"/>
                    <a:gd name="connsiteY20" fmla="*/ 1251287 h 2894892"/>
                    <a:gd name="connsiteX21" fmla="*/ 1139506 w 1278913"/>
                    <a:gd name="connsiteY21" fmla="*/ 286048 h 2894892"/>
                    <a:gd name="connsiteX22" fmla="*/ 793342 w 1278913"/>
                    <a:gd name="connsiteY22" fmla="*/ 6049 h 2894892"/>
                    <a:gd name="connsiteX0" fmla="*/ 793342 w 1169015"/>
                    <a:gd name="connsiteY0" fmla="*/ 6049 h 2894892"/>
                    <a:gd name="connsiteX1" fmla="*/ 699088 w 1169015"/>
                    <a:gd name="connsiteY1" fmla="*/ 35607 h 2894892"/>
                    <a:gd name="connsiteX2" fmla="*/ 598857 w 1169015"/>
                    <a:gd name="connsiteY2" fmla="*/ 746572 h 2894892"/>
                    <a:gd name="connsiteX3" fmla="*/ 589927 w 1169015"/>
                    <a:gd name="connsiteY3" fmla="*/ 815397 h 2894892"/>
                    <a:gd name="connsiteX4" fmla="*/ 580997 w 1169015"/>
                    <a:gd name="connsiteY4" fmla="*/ 746572 h 2894892"/>
                    <a:gd name="connsiteX5" fmla="*/ 480766 w 1169015"/>
                    <a:gd name="connsiteY5" fmla="*/ 35607 h 2894892"/>
                    <a:gd name="connsiteX6" fmla="*/ 40348 w 1169015"/>
                    <a:gd name="connsiteY6" fmla="*/ 286048 h 2894892"/>
                    <a:gd name="connsiteX7" fmla="*/ 94205 w 1169015"/>
                    <a:gd name="connsiteY7" fmla="*/ 1509278 h 2894892"/>
                    <a:gd name="connsiteX8" fmla="*/ 174180 w 1169015"/>
                    <a:gd name="connsiteY8" fmla="*/ 1509278 h 2894892"/>
                    <a:gd name="connsiteX9" fmla="*/ 187346 w 1169015"/>
                    <a:gd name="connsiteY9" fmla="*/ 640409 h 2894892"/>
                    <a:gd name="connsiteX10" fmla="*/ 280660 w 1169015"/>
                    <a:gd name="connsiteY10" fmla="*/ 772896 h 2894892"/>
                    <a:gd name="connsiteX11" fmla="*/ 249811 w 1169015"/>
                    <a:gd name="connsiteY11" fmla="*/ 1618685 h 2894892"/>
                    <a:gd name="connsiteX12" fmla="*/ 132435 w 1169015"/>
                    <a:gd name="connsiteY12" fmla="*/ 2894892 h 2894892"/>
                    <a:gd name="connsiteX13" fmla="*/ 549708 w 1169015"/>
                    <a:gd name="connsiteY13" fmla="*/ 2894892 h 2894892"/>
                    <a:gd name="connsiteX14" fmla="*/ 630146 w 1169015"/>
                    <a:gd name="connsiteY14" fmla="*/ 2894892 h 2894892"/>
                    <a:gd name="connsiteX15" fmla="*/ 1047419 w 1169015"/>
                    <a:gd name="connsiteY15" fmla="*/ 2894892 h 2894892"/>
                    <a:gd name="connsiteX16" fmla="*/ 930043 w 1169015"/>
                    <a:gd name="connsiteY16" fmla="*/ 1618685 h 2894892"/>
                    <a:gd name="connsiteX17" fmla="*/ 899194 w 1169015"/>
                    <a:gd name="connsiteY17" fmla="*/ 772896 h 2894892"/>
                    <a:gd name="connsiteX18" fmla="*/ 992508 w 1169015"/>
                    <a:gd name="connsiteY18" fmla="*/ 640409 h 2894892"/>
                    <a:gd name="connsiteX19" fmla="*/ 1003026 w 1169015"/>
                    <a:gd name="connsiteY19" fmla="*/ 1515810 h 2894892"/>
                    <a:gd name="connsiteX20" fmla="*/ 1085649 w 1169015"/>
                    <a:gd name="connsiteY20" fmla="*/ 1496215 h 2894892"/>
                    <a:gd name="connsiteX21" fmla="*/ 1139506 w 1169015"/>
                    <a:gd name="connsiteY21" fmla="*/ 286048 h 2894892"/>
                    <a:gd name="connsiteX22" fmla="*/ 793342 w 1169015"/>
                    <a:gd name="connsiteY22" fmla="*/ 6049 h 2894892"/>
                    <a:gd name="connsiteX0" fmla="*/ 793342 w 1184528"/>
                    <a:gd name="connsiteY0" fmla="*/ 6049 h 2894892"/>
                    <a:gd name="connsiteX1" fmla="*/ 699088 w 1184528"/>
                    <a:gd name="connsiteY1" fmla="*/ 35607 h 2894892"/>
                    <a:gd name="connsiteX2" fmla="*/ 598857 w 1184528"/>
                    <a:gd name="connsiteY2" fmla="*/ 746572 h 2894892"/>
                    <a:gd name="connsiteX3" fmla="*/ 589927 w 1184528"/>
                    <a:gd name="connsiteY3" fmla="*/ 815397 h 2894892"/>
                    <a:gd name="connsiteX4" fmla="*/ 580997 w 1184528"/>
                    <a:gd name="connsiteY4" fmla="*/ 746572 h 2894892"/>
                    <a:gd name="connsiteX5" fmla="*/ 480766 w 1184528"/>
                    <a:gd name="connsiteY5" fmla="*/ 35607 h 2894892"/>
                    <a:gd name="connsiteX6" fmla="*/ 40348 w 1184528"/>
                    <a:gd name="connsiteY6" fmla="*/ 286048 h 2894892"/>
                    <a:gd name="connsiteX7" fmla="*/ 94205 w 1184528"/>
                    <a:gd name="connsiteY7" fmla="*/ 1509278 h 2894892"/>
                    <a:gd name="connsiteX8" fmla="*/ 174180 w 1184528"/>
                    <a:gd name="connsiteY8" fmla="*/ 1509278 h 2894892"/>
                    <a:gd name="connsiteX9" fmla="*/ 187346 w 1184528"/>
                    <a:gd name="connsiteY9" fmla="*/ 640409 h 2894892"/>
                    <a:gd name="connsiteX10" fmla="*/ 280660 w 1184528"/>
                    <a:gd name="connsiteY10" fmla="*/ 772896 h 2894892"/>
                    <a:gd name="connsiteX11" fmla="*/ 249811 w 1184528"/>
                    <a:gd name="connsiteY11" fmla="*/ 1618685 h 2894892"/>
                    <a:gd name="connsiteX12" fmla="*/ 132435 w 1184528"/>
                    <a:gd name="connsiteY12" fmla="*/ 2894892 h 2894892"/>
                    <a:gd name="connsiteX13" fmla="*/ 549708 w 1184528"/>
                    <a:gd name="connsiteY13" fmla="*/ 2894892 h 2894892"/>
                    <a:gd name="connsiteX14" fmla="*/ 630146 w 1184528"/>
                    <a:gd name="connsiteY14" fmla="*/ 2894892 h 2894892"/>
                    <a:gd name="connsiteX15" fmla="*/ 1047419 w 1184528"/>
                    <a:gd name="connsiteY15" fmla="*/ 2894892 h 2894892"/>
                    <a:gd name="connsiteX16" fmla="*/ 930043 w 1184528"/>
                    <a:gd name="connsiteY16" fmla="*/ 1618685 h 2894892"/>
                    <a:gd name="connsiteX17" fmla="*/ 899194 w 1184528"/>
                    <a:gd name="connsiteY17" fmla="*/ 772896 h 2894892"/>
                    <a:gd name="connsiteX18" fmla="*/ 992508 w 1184528"/>
                    <a:gd name="connsiteY18" fmla="*/ 640409 h 2894892"/>
                    <a:gd name="connsiteX19" fmla="*/ 1003026 w 1184528"/>
                    <a:gd name="connsiteY19" fmla="*/ 1515810 h 2894892"/>
                    <a:gd name="connsiteX20" fmla="*/ 1085649 w 1184528"/>
                    <a:gd name="connsiteY20" fmla="*/ 1496215 h 2894892"/>
                    <a:gd name="connsiteX21" fmla="*/ 1139506 w 1184528"/>
                    <a:gd name="connsiteY21" fmla="*/ 286048 h 2894892"/>
                    <a:gd name="connsiteX22" fmla="*/ 793342 w 1184528"/>
                    <a:gd name="connsiteY22" fmla="*/ 6049 h 2894892"/>
                    <a:gd name="connsiteX0" fmla="*/ 793342 w 1184528"/>
                    <a:gd name="connsiteY0" fmla="*/ 6049 h 2894892"/>
                    <a:gd name="connsiteX1" fmla="*/ 699088 w 1184528"/>
                    <a:gd name="connsiteY1" fmla="*/ 35607 h 2894892"/>
                    <a:gd name="connsiteX2" fmla="*/ 598857 w 1184528"/>
                    <a:gd name="connsiteY2" fmla="*/ 746572 h 2894892"/>
                    <a:gd name="connsiteX3" fmla="*/ 589927 w 1184528"/>
                    <a:gd name="connsiteY3" fmla="*/ 815397 h 2894892"/>
                    <a:gd name="connsiteX4" fmla="*/ 580997 w 1184528"/>
                    <a:gd name="connsiteY4" fmla="*/ 746572 h 2894892"/>
                    <a:gd name="connsiteX5" fmla="*/ 480766 w 1184528"/>
                    <a:gd name="connsiteY5" fmla="*/ 35607 h 2894892"/>
                    <a:gd name="connsiteX6" fmla="*/ 40348 w 1184528"/>
                    <a:gd name="connsiteY6" fmla="*/ 286048 h 2894892"/>
                    <a:gd name="connsiteX7" fmla="*/ 94205 w 1184528"/>
                    <a:gd name="connsiteY7" fmla="*/ 1509278 h 2894892"/>
                    <a:gd name="connsiteX8" fmla="*/ 174180 w 1184528"/>
                    <a:gd name="connsiteY8" fmla="*/ 1509278 h 2894892"/>
                    <a:gd name="connsiteX9" fmla="*/ 187346 w 1184528"/>
                    <a:gd name="connsiteY9" fmla="*/ 640409 h 2894892"/>
                    <a:gd name="connsiteX10" fmla="*/ 280660 w 1184528"/>
                    <a:gd name="connsiteY10" fmla="*/ 772896 h 2894892"/>
                    <a:gd name="connsiteX11" fmla="*/ 249811 w 1184528"/>
                    <a:gd name="connsiteY11" fmla="*/ 1618685 h 2894892"/>
                    <a:gd name="connsiteX12" fmla="*/ 132435 w 1184528"/>
                    <a:gd name="connsiteY12" fmla="*/ 2894892 h 2894892"/>
                    <a:gd name="connsiteX13" fmla="*/ 549708 w 1184528"/>
                    <a:gd name="connsiteY13" fmla="*/ 2894892 h 2894892"/>
                    <a:gd name="connsiteX14" fmla="*/ 630146 w 1184528"/>
                    <a:gd name="connsiteY14" fmla="*/ 2894892 h 2894892"/>
                    <a:gd name="connsiteX15" fmla="*/ 1047419 w 1184528"/>
                    <a:gd name="connsiteY15" fmla="*/ 2894892 h 2894892"/>
                    <a:gd name="connsiteX16" fmla="*/ 930043 w 1184528"/>
                    <a:gd name="connsiteY16" fmla="*/ 1618685 h 2894892"/>
                    <a:gd name="connsiteX17" fmla="*/ 899194 w 1184528"/>
                    <a:gd name="connsiteY17" fmla="*/ 772896 h 2894892"/>
                    <a:gd name="connsiteX18" fmla="*/ 992508 w 1184528"/>
                    <a:gd name="connsiteY18" fmla="*/ 640409 h 2894892"/>
                    <a:gd name="connsiteX19" fmla="*/ 1008322 w 1184528"/>
                    <a:gd name="connsiteY19" fmla="*/ 1499482 h 2894892"/>
                    <a:gd name="connsiteX20" fmla="*/ 1085649 w 1184528"/>
                    <a:gd name="connsiteY20" fmla="*/ 1496215 h 2894892"/>
                    <a:gd name="connsiteX21" fmla="*/ 1139506 w 1184528"/>
                    <a:gd name="connsiteY21" fmla="*/ 286048 h 2894892"/>
                    <a:gd name="connsiteX22" fmla="*/ 793342 w 1184528"/>
                    <a:gd name="connsiteY22" fmla="*/ 6049 h 2894892"/>
                    <a:gd name="connsiteX0" fmla="*/ 793342 w 1184528"/>
                    <a:gd name="connsiteY0" fmla="*/ 6049 h 2894892"/>
                    <a:gd name="connsiteX1" fmla="*/ 699088 w 1184528"/>
                    <a:gd name="connsiteY1" fmla="*/ 35607 h 2894892"/>
                    <a:gd name="connsiteX2" fmla="*/ 598857 w 1184528"/>
                    <a:gd name="connsiteY2" fmla="*/ 746572 h 2894892"/>
                    <a:gd name="connsiteX3" fmla="*/ 589927 w 1184528"/>
                    <a:gd name="connsiteY3" fmla="*/ 815397 h 2894892"/>
                    <a:gd name="connsiteX4" fmla="*/ 580997 w 1184528"/>
                    <a:gd name="connsiteY4" fmla="*/ 746572 h 2894892"/>
                    <a:gd name="connsiteX5" fmla="*/ 480766 w 1184528"/>
                    <a:gd name="connsiteY5" fmla="*/ 35607 h 2894892"/>
                    <a:gd name="connsiteX6" fmla="*/ 40348 w 1184528"/>
                    <a:gd name="connsiteY6" fmla="*/ 286048 h 2894892"/>
                    <a:gd name="connsiteX7" fmla="*/ 94205 w 1184528"/>
                    <a:gd name="connsiteY7" fmla="*/ 1509278 h 2894892"/>
                    <a:gd name="connsiteX8" fmla="*/ 174180 w 1184528"/>
                    <a:gd name="connsiteY8" fmla="*/ 1509278 h 2894892"/>
                    <a:gd name="connsiteX9" fmla="*/ 187346 w 1184528"/>
                    <a:gd name="connsiteY9" fmla="*/ 640409 h 2894892"/>
                    <a:gd name="connsiteX10" fmla="*/ 280660 w 1184528"/>
                    <a:gd name="connsiteY10" fmla="*/ 772896 h 2894892"/>
                    <a:gd name="connsiteX11" fmla="*/ 249811 w 1184528"/>
                    <a:gd name="connsiteY11" fmla="*/ 1618685 h 2894892"/>
                    <a:gd name="connsiteX12" fmla="*/ 132435 w 1184528"/>
                    <a:gd name="connsiteY12" fmla="*/ 2894892 h 2894892"/>
                    <a:gd name="connsiteX13" fmla="*/ 549708 w 1184528"/>
                    <a:gd name="connsiteY13" fmla="*/ 2894892 h 2894892"/>
                    <a:gd name="connsiteX14" fmla="*/ 630146 w 1184528"/>
                    <a:gd name="connsiteY14" fmla="*/ 2894892 h 2894892"/>
                    <a:gd name="connsiteX15" fmla="*/ 1047419 w 1184528"/>
                    <a:gd name="connsiteY15" fmla="*/ 2894892 h 2894892"/>
                    <a:gd name="connsiteX16" fmla="*/ 930043 w 1184528"/>
                    <a:gd name="connsiteY16" fmla="*/ 1618685 h 2894892"/>
                    <a:gd name="connsiteX17" fmla="*/ 899194 w 1184528"/>
                    <a:gd name="connsiteY17" fmla="*/ 772896 h 2894892"/>
                    <a:gd name="connsiteX18" fmla="*/ 992508 w 1184528"/>
                    <a:gd name="connsiteY18" fmla="*/ 640409 h 2894892"/>
                    <a:gd name="connsiteX19" fmla="*/ 1003028 w 1184528"/>
                    <a:gd name="connsiteY19" fmla="*/ 1502748 h 2894892"/>
                    <a:gd name="connsiteX20" fmla="*/ 1085649 w 1184528"/>
                    <a:gd name="connsiteY20" fmla="*/ 1496215 h 2894892"/>
                    <a:gd name="connsiteX21" fmla="*/ 1139506 w 1184528"/>
                    <a:gd name="connsiteY21" fmla="*/ 286048 h 2894892"/>
                    <a:gd name="connsiteX22" fmla="*/ 793342 w 1184528"/>
                    <a:gd name="connsiteY22" fmla="*/ 6049 h 2894892"/>
                    <a:gd name="connsiteX0" fmla="*/ 793342 w 1184528"/>
                    <a:gd name="connsiteY0" fmla="*/ 6049 h 2894892"/>
                    <a:gd name="connsiteX1" fmla="*/ 699088 w 1184528"/>
                    <a:gd name="connsiteY1" fmla="*/ 35607 h 2894892"/>
                    <a:gd name="connsiteX2" fmla="*/ 598857 w 1184528"/>
                    <a:gd name="connsiteY2" fmla="*/ 746572 h 2894892"/>
                    <a:gd name="connsiteX3" fmla="*/ 589927 w 1184528"/>
                    <a:gd name="connsiteY3" fmla="*/ 815397 h 2894892"/>
                    <a:gd name="connsiteX4" fmla="*/ 580997 w 1184528"/>
                    <a:gd name="connsiteY4" fmla="*/ 746572 h 2894892"/>
                    <a:gd name="connsiteX5" fmla="*/ 480766 w 1184528"/>
                    <a:gd name="connsiteY5" fmla="*/ 35607 h 2894892"/>
                    <a:gd name="connsiteX6" fmla="*/ 40348 w 1184528"/>
                    <a:gd name="connsiteY6" fmla="*/ 286048 h 2894892"/>
                    <a:gd name="connsiteX7" fmla="*/ 94205 w 1184528"/>
                    <a:gd name="connsiteY7" fmla="*/ 1509278 h 2894892"/>
                    <a:gd name="connsiteX8" fmla="*/ 174180 w 1184528"/>
                    <a:gd name="connsiteY8" fmla="*/ 1509278 h 2894892"/>
                    <a:gd name="connsiteX9" fmla="*/ 187346 w 1184528"/>
                    <a:gd name="connsiteY9" fmla="*/ 640409 h 2894892"/>
                    <a:gd name="connsiteX10" fmla="*/ 280660 w 1184528"/>
                    <a:gd name="connsiteY10" fmla="*/ 772896 h 2894892"/>
                    <a:gd name="connsiteX11" fmla="*/ 249811 w 1184528"/>
                    <a:gd name="connsiteY11" fmla="*/ 1618685 h 2894892"/>
                    <a:gd name="connsiteX12" fmla="*/ 132435 w 1184528"/>
                    <a:gd name="connsiteY12" fmla="*/ 2894892 h 2894892"/>
                    <a:gd name="connsiteX13" fmla="*/ 549708 w 1184528"/>
                    <a:gd name="connsiteY13" fmla="*/ 2894892 h 2894892"/>
                    <a:gd name="connsiteX14" fmla="*/ 630146 w 1184528"/>
                    <a:gd name="connsiteY14" fmla="*/ 2894892 h 2894892"/>
                    <a:gd name="connsiteX15" fmla="*/ 1047419 w 1184528"/>
                    <a:gd name="connsiteY15" fmla="*/ 2894892 h 2894892"/>
                    <a:gd name="connsiteX16" fmla="*/ 930043 w 1184528"/>
                    <a:gd name="connsiteY16" fmla="*/ 1618685 h 2894892"/>
                    <a:gd name="connsiteX17" fmla="*/ 899194 w 1184528"/>
                    <a:gd name="connsiteY17" fmla="*/ 772896 h 2894892"/>
                    <a:gd name="connsiteX18" fmla="*/ 992508 w 1184528"/>
                    <a:gd name="connsiteY18" fmla="*/ 640409 h 2894892"/>
                    <a:gd name="connsiteX19" fmla="*/ 1003028 w 1184528"/>
                    <a:gd name="connsiteY19" fmla="*/ 1502748 h 2894892"/>
                    <a:gd name="connsiteX20" fmla="*/ 1085649 w 1184528"/>
                    <a:gd name="connsiteY20" fmla="*/ 1496215 h 2894892"/>
                    <a:gd name="connsiteX21" fmla="*/ 1139506 w 1184528"/>
                    <a:gd name="connsiteY21" fmla="*/ 286048 h 2894892"/>
                    <a:gd name="connsiteX22" fmla="*/ 793342 w 1184528"/>
                    <a:gd name="connsiteY22" fmla="*/ 6049 h 2894892"/>
                    <a:gd name="connsiteX0" fmla="*/ 793342 w 1184528"/>
                    <a:gd name="connsiteY0" fmla="*/ 6049 h 2894892"/>
                    <a:gd name="connsiteX1" fmla="*/ 699088 w 1184528"/>
                    <a:gd name="connsiteY1" fmla="*/ 35607 h 2894892"/>
                    <a:gd name="connsiteX2" fmla="*/ 598857 w 1184528"/>
                    <a:gd name="connsiteY2" fmla="*/ 746572 h 2894892"/>
                    <a:gd name="connsiteX3" fmla="*/ 589927 w 1184528"/>
                    <a:gd name="connsiteY3" fmla="*/ 815397 h 2894892"/>
                    <a:gd name="connsiteX4" fmla="*/ 580997 w 1184528"/>
                    <a:gd name="connsiteY4" fmla="*/ 746572 h 2894892"/>
                    <a:gd name="connsiteX5" fmla="*/ 480766 w 1184528"/>
                    <a:gd name="connsiteY5" fmla="*/ 35607 h 2894892"/>
                    <a:gd name="connsiteX6" fmla="*/ 40348 w 1184528"/>
                    <a:gd name="connsiteY6" fmla="*/ 286048 h 2894892"/>
                    <a:gd name="connsiteX7" fmla="*/ 94205 w 1184528"/>
                    <a:gd name="connsiteY7" fmla="*/ 1509278 h 2894892"/>
                    <a:gd name="connsiteX8" fmla="*/ 174180 w 1184528"/>
                    <a:gd name="connsiteY8" fmla="*/ 1509278 h 2894892"/>
                    <a:gd name="connsiteX9" fmla="*/ 187346 w 1184528"/>
                    <a:gd name="connsiteY9" fmla="*/ 640409 h 2894892"/>
                    <a:gd name="connsiteX10" fmla="*/ 280660 w 1184528"/>
                    <a:gd name="connsiteY10" fmla="*/ 772896 h 2894892"/>
                    <a:gd name="connsiteX11" fmla="*/ 249811 w 1184528"/>
                    <a:gd name="connsiteY11" fmla="*/ 1618685 h 2894892"/>
                    <a:gd name="connsiteX12" fmla="*/ 132435 w 1184528"/>
                    <a:gd name="connsiteY12" fmla="*/ 2894892 h 2894892"/>
                    <a:gd name="connsiteX13" fmla="*/ 549708 w 1184528"/>
                    <a:gd name="connsiteY13" fmla="*/ 2894892 h 2894892"/>
                    <a:gd name="connsiteX14" fmla="*/ 630146 w 1184528"/>
                    <a:gd name="connsiteY14" fmla="*/ 2894892 h 2894892"/>
                    <a:gd name="connsiteX15" fmla="*/ 1047419 w 1184528"/>
                    <a:gd name="connsiteY15" fmla="*/ 2894892 h 2894892"/>
                    <a:gd name="connsiteX16" fmla="*/ 918047 w 1184528"/>
                    <a:gd name="connsiteY16" fmla="*/ 1719299 h 2894892"/>
                    <a:gd name="connsiteX17" fmla="*/ 899194 w 1184528"/>
                    <a:gd name="connsiteY17" fmla="*/ 772896 h 2894892"/>
                    <a:gd name="connsiteX18" fmla="*/ 992508 w 1184528"/>
                    <a:gd name="connsiteY18" fmla="*/ 640409 h 2894892"/>
                    <a:gd name="connsiteX19" fmla="*/ 1003028 w 1184528"/>
                    <a:gd name="connsiteY19" fmla="*/ 1502748 h 2894892"/>
                    <a:gd name="connsiteX20" fmla="*/ 1085649 w 1184528"/>
                    <a:gd name="connsiteY20" fmla="*/ 1496215 h 2894892"/>
                    <a:gd name="connsiteX21" fmla="*/ 1139506 w 1184528"/>
                    <a:gd name="connsiteY21" fmla="*/ 286048 h 2894892"/>
                    <a:gd name="connsiteX22" fmla="*/ 793342 w 1184528"/>
                    <a:gd name="connsiteY22" fmla="*/ 6049 h 2894892"/>
                    <a:gd name="connsiteX0" fmla="*/ 793342 w 1184528"/>
                    <a:gd name="connsiteY0" fmla="*/ 6049 h 2894892"/>
                    <a:gd name="connsiteX1" fmla="*/ 699088 w 1184528"/>
                    <a:gd name="connsiteY1" fmla="*/ 35607 h 2894892"/>
                    <a:gd name="connsiteX2" fmla="*/ 598857 w 1184528"/>
                    <a:gd name="connsiteY2" fmla="*/ 746572 h 2894892"/>
                    <a:gd name="connsiteX3" fmla="*/ 589927 w 1184528"/>
                    <a:gd name="connsiteY3" fmla="*/ 815397 h 2894892"/>
                    <a:gd name="connsiteX4" fmla="*/ 580997 w 1184528"/>
                    <a:gd name="connsiteY4" fmla="*/ 746572 h 2894892"/>
                    <a:gd name="connsiteX5" fmla="*/ 480766 w 1184528"/>
                    <a:gd name="connsiteY5" fmla="*/ 35607 h 2894892"/>
                    <a:gd name="connsiteX6" fmla="*/ 40348 w 1184528"/>
                    <a:gd name="connsiteY6" fmla="*/ 286048 h 2894892"/>
                    <a:gd name="connsiteX7" fmla="*/ 94205 w 1184528"/>
                    <a:gd name="connsiteY7" fmla="*/ 1509278 h 2894892"/>
                    <a:gd name="connsiteX8" fmla="*/ 174180 w 1184528"/>
                    <a:gd name="connsiteY8" fmla="*/ 1509278 h 2894892"/>
                    <a:gd name="connsiteX9" fmla="*/ 187346 w 1184528"/>
                    <a:gd name="connsiteY9" fmla="*/ 640409 h 2894892"/>
                    <a:gd name="connsiteX10" fmla="*/ 280660 w 1184528"/>
                    <a:gd name="connsiteY10" fmla="*/ 772896 h 2894892"/>
                    <a:gd name="connsiteX11" fmla="*/ 269003 w 1184528"/>
                    <a:gd name="connsiteY11" fmla="*/ 1731135 h 2894892"/>
                    <a:gd name="connsiteX12" fmla="*/ 132435 w 1184528"/>
                    <a:gd name="connsiteY12" fmla="*/ 2894892 h 2894892"/>
                    <a:gd name="connsiteX13" fmla="*/ 549708 w 1184528"/>
                    <a:gd name="connsiteY13" fmla="*/ 2894892 h 2894892"/>
                    <a:gd name="connsiteX14" fmla="*/ 630146 w 1184528"/>
                    <a:gd name="connsiteY14" fmla="*/ 2894892 h 2894892"/>
                    <a:gd name="connsiteX15" fmla="*/ 1047419 w 1184528"/>
                    <a:gd name="connsiteY15" fmla="*/ 2894892 h 2894892"/>
                    <a:gd name="connsiteX16" fmla="*/ 918047 w 1184528"/>
                    <a:gd name="connsiteY16" fmla="*/ 1719299 h 2894892"/>
                    <a:gd name="connsiteX17" fmla="*/ 899194 w 1184528"/>
                    <a:gd name="connsiteY17" fmla="*/ 772896 h 2894892"/>
                    <a:gd name="connsiteX18" fmla="*/ 992508 w 1184528"/>
                    <a:gd name="connsiteY18" fmla="*/ 640409 h 2894892"/>
                    <a:gd name="connsiteX19" fmla="*/ 1003028 w 1184528"/>
                    <a:gd name="connsiteY19" fmla="*/ 1502748 h 2894892"/>
                    <a:gd name="connsiteX20" fmla="*/ 1085649 w 1184528"/>
                    <a:gd name="connsiteY20" fmla="*/ 1496215 h 2894892"/>
                    <a:gd name="connsiteX21" fmla="*/ 1139506 w 1184528"/>
                    <a:gd name="connsiteY21" fmla="*/ 286048 h 2894892"/>
                    <a:gd name="connsiteX22" fmla="*/ 793342 w 1184528"/>
                    <a:gd name="connsiteY22" fmla="*/ 6049 h 2894892"/>
                    <a:gd name="connsiteX0" fmla="*/ 793342 w 1184528"/>
                    <a:gd name="connsiteY0" fmla="*/ 6049 h 2918042"/>
                    <a:gd name="connsiteX1" fmla="*/ 699088 w 1184528"/>
                    <a:gd name="connsiteY1" fmla="*/ 35607 h 2918042"/>
                    <a:gd name="connsiteX2" fmla="*/ 598857 w 1184528"/>
                    <a:gd name="connsiteY2" fmla="*/ 746572 h 2918042"/>
                    <a:gd name="connsiteX3" fmla="*/ 589927 w 1184528"/>
                    <a:gd name="connsiteY3" fmla="*/ 815397 h 2918042"/>
                    <a:gd name="connsiteX4" fmla="*/ 580997 w 1184528"/>
                    <a:gd name="connsiteY4" fmla="*/ 746572 h 2918042"/>
                    <a:gd name="connsiteX5" fmla="*/ 480766 w 1184528"/>
                    <a:gd name="connsiteY5" fmla="*/ 35607 h 2918042"/>
                    <a:gd name="connsiteX6" fmla="*/ 40348 w 1184528"/>
                    <a:gd name="connsiteY6" fmla="*/ 286048 h 2918042"/>
                    <a:gd name="connsiteX7" fmla="*/ 94205 w 1184528"/>
                    <a:gd name="connsiteY7" fmla="*/ 1509278 h 2918042"/>
                    <a:gd name="connsiteX8" fmla="*/ 174180 w 1184528"/>
                    <a:gd name="connsiteY8" fmla="*/ 1509278 h 2918042"/>
                    <a:gd name="connsiteX9" fmla="*/ 187346 w 1184528"/>
                    <a:gd name="connsiteY9" fmla="*/ 640409 h 2918042"/>
                    <a:gd name="connsiteX10" fmla="*/ 280660 w 1184528"/>
                    <a:gd name="connsiteY10" fmla="*/ 772896 h 2918042"/>
                    <a:gd name="connsiteX11" fmla="*/ 269003 w 1184528"/>
                    <a:gd name="connsiteY11" fmla="*/ 1731135 h 2918042"/>
                    <a:gd name="connsiteX12" fmla="*/ 132435 w 1184528"/>
                    <a:gd name="connsiteY12" fmla="*/ 2894892 h 2918042"/>
                    <a:gd name="connsiteX13" fmla="*/ 549708 w 1184528"/>
                    <a:gd name="connsiteY13" fmla="*/ 2894892 h 2918042"/>
                    <a:gd name="connsiteX14" fmla="*/ 630146 w 1184528"/>
                    <a:gd name="connsiteY14" fmla="*/ 2894892 h 2918042"/>
                    <a:gd name="connsiteX15" fmla="*/ 925436 w 1184528"/>
                    <a:gd name="connsiteY15" fmla="*/ 2918042 h 2918042"/>
                    <a:gd name="connsiteX16" fmla="*/ 918047 w 1184528"/>
                    <a:gd name="connsiteY16" fmla="*/ 1719299 h 2918042"/>
                    <a:gd name="connsiteX17" fmla="*/ 899194 w 1184528"/>
                    <a:gd name="connsiteY17" fmla="*/ 772896 h 2918042"/>
                    <a:gd name="connsiteX18" fmla="*/ 992508 w 1184528"/>
                    <a:gd name="connsiteY18" fmla="*/ 640409 h 2918042"/>
                    <a:gd name="connsiteX19" fmla="*/ 1003028 w 1184528"/>
                    <a:gd name="connsiteY19" fmla="*/ 1502748 h 2918042"/>
                    <a:gd name="connsiteX20" fmla="*/ 1085649 w 1184528"/>
                    <a:gd name="connsiteY20" fmla="*/ 1496215 h 2918042"/>
                    <a:gd name="connsiteX21" fmla="*/ 1139506 w 1184528"/>
                    <a:gd name="connsiteY21" fmla="*/ 286048 h 2918042"/>
                    <a:gd name="connsiteX22" fmla="*/ 793342 w 1184528"/>
                    <a:gd name="connsiteY22" fmla="*/ 6049 h 2918042"/>
                    <a:gd name="connsiteX0" fmla="*/ 793342 w 1184528"/>
                    <a:gd name="connsiteY0" fmla="*/ 6049 h 2918042"/>
                    <a:gd name="connsiteX1" fmla="*/ 699088 w 1184528"/>
                    <a:gd name="connsiteY1" fmla="*/ 35607 h 2918042"/>
                    <a:gd name="connsiteX2" fmla="*/ 598857 w 1184528"/>
                    <a:gd name="connsiteY2" fmla="*/ 746572 h 2918042"/>
                    <a:gd name="connsiteX3" fmla="*/ 589927 w 1184528"/>
                    <a:gd name="connsiteY3" fmla="*/ 815397 h 2918042"/>
                    <a:gd name="connsiteX4" fmla="*/ 580997 w 1184528"/>
                    <a:gd name="connsiteY4" fmla="*/ 746572 h 2918042"/>
                    <a:gd name="connsiteX5" fmla="*/ 480766 w 1184528"/>
                    <a:gd name="connsiteY5" fmla="*/ 35607 h 2918042"/>
                    <a:gd name="connsiteX6" fmla="*/ 40348 w 1184528"/>
                    <a:gd name="connsiteY6" fmla="*/ 286048 h 2918042"/>
                    <a:gd name="connsiteX7" fmla="*/ 94205 w 1184528"/>
                    <a:gd name="connsiteY7" fmla="*/ 1509278 h 2918042"/>
                    <a:gd name="connsiteX8" fmla="*/ 174180 w 1184528"/>
                    <a:gd name="connsiteY8" fmla="*/ 1509278 h 2918042"/>
                    <a:gd name="connsiteX9" fmla="*/ 187346 w 1184528"/>
                    <a:gd name="connsiteY9" fmla="*/ 640409 h 2918042"/>
                    <a:gd name="connsiteX10" fmla="*/ 280660 w 1184528"/>
                    <a:gd name="connsiteY10" fmla="*/ 772896 h 2918042"/>
                    <a:gd name="connsiteX11" fmla="*/ 269003 w 1184528"/>
                    <a:gd name="connsiteY11" fmla="*/ 1731135 h 2918042"/>
                    <a:gd name="connsiteX12" fmla="*/ 245036 w 1184528"/>
                    <a:gd name="connsiteY12" fmla="*/ 2906467 h 2918042"/>
                    <a:gd name="connsiteX13" fmla="*/ 549708 w 1184528"/>
                    <a:gd name="connsiteY13" fmla="*/ 2894892 h 2918042"/>
                    <a:gd name="connsiteX14" fmla="*/ 630146 w 1184528"/>
                    <a:gd name="connsiteY14" fmla="*/ 2894892 h 2918042"/>
                    <a:gd name="connsiteX15" fmla="*/ 925436 w 1184528"/>
                    <a:gd name="connsiteY15" fmla="*/ 2918042 h 2918042"/>
                    <a:gd name="connsiteX16" fmla="*/ 918047 w 1184528"/>
                    <a:gd name="connsiteY16" fmla="*/ 1719299 h 2918042"/>
                    <a:gd name="connsiteX17" fmla="*/ 899194 w 1184528"/>
                    <a:gd name="connsiteY17" fmla="*/ 772896 h 2918042"/>
                    <a:gd name="connsiteX18" fmla="*/ 992508 w 1184528"/>
                    <a:gd name="connsiteY18" fmla="*/ 640409 h 2918042"/>
                    <a:gd name="connsiteX19" fmla="*/ 1003028 w 1184528"/>
                    <a:gd name="connsiteY19" fmla="*/ 1502748 h 2918042"/>
                    <a:gd name="connsiteX20" fmla="*/ 1085649 w 1184528"/>
                    <a:gd name="connsiteY20" fmla="*/ 1496215 h 2918042"/>
                    <a:gd name="connsiteX21" fmla="*/ 1139506 w 1184528"/>
                    <a:gd name="connsiteY21" fmla="*/ 286048 h 2918042"/>
                    <a:gd name="connsiteX22" fmla="*/ 793342 w 1184528"/>
                    <a:gd name="connsiteY22" fmla="*/ 6049 h 2918042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45036 w 1184528"/>
                    <a:gd name="connsiteY12" fmla="*/ 2906467 h 3845771"/>
                    <a:gd name="connsiteX13" fmla="*/ 549708 w 1184528"/>
                    <a:gd name="connsiteY13" fmla="*/ 2894892 h 3845771"/>
                    <a:gd name="connsiteX14" fmla="*/ 630146 w 1184528"/>
                    <a:gd name="connsiteY14" fmla="*/ 2894892 h 3845771"/>
                    <a:gd name="connsiteX15" fmla="*/ 925436 w 1184528"/>
                    <a:gd name="connsiteY15" fmla="*/ 3845771 h 3845771"/>
                    <a:gd name="connsiteX16" fmla="*/ 918047 w 1184528"/>
                    <a:gd name="connsiteY16" fmla="*/ 1719299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45036 w 1184528"/>
                    <a:gd name="connsiteY12" fmla="*/ 2906467 h 3845771"/>
                    <a:gd name="connsiteX13" fmla="*/ 549708 w 1184528"/>
                    <a:gd name="connsiteY13" fmla="*/ 2894892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918047 w 1184528"/>
                    <a:gd name="connsiteY16" fmla="*/ 1719299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45036 w 1184528"/>
                    <a:gd name="connsiteY12" fmla="*/ 2906467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918047 w 1184528"/>
                    <a:gd name="connsiteY16" fmla="*/ 1719299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918047 w 1184528"/>
                    <a:gd name="connsiteY16" fmla="*/ 1719299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895865 w 1184528"/>
                    <a:gd name="connsiteY16" fmla="*/ 2471797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895865 w 1184528"/>
                    <a:gd name="connsiteY16" fmla="*/ 2471797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895865 w 1184528"/>
                    <a:gd name="connsiteY16" fmla="*/ 2471797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895865 w 1184528"/>
                    <a:gd name="connsiteY16" fmla="*/ 1760344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873682 w 1184528"/>
                    <a:gd name="connsiteY16" fmla="*/ 1760344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873682 w 1184528"/>
                    <a:gd name="connsiteY16" fmla="*/ 1760344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873682 w 1184528"/>
                    <a:gd name="connsiteY16" fmla="*/ 1760344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4528" h="3845771">
                      <a:moveTo>
                        <a:pt x="793342" y="6049"/>
                      </a:moveTo>
                      <a:cubicBezTo>
                        <a:pt x="755267" y="2865"/>
                        <a:pt x="722216" y="11786"/>
                        <a:pt x="699088" y="35607"/>
                      </a:cubicBezTo>
                      <a:cubicBezTo>
                        <a:pt x="618140" y="118980"/>
                        <a:pt x="626515" y="473217"/>
                        <a:pt x="598857" y="746572"/>
                      </a:cubicBezTo>
                      <a:lnTo>
                        <a:pt x="589927" y="815397"/>
                      </a:lnTo>
                      <a:lnTo>
                        <a:pt x="580997" y="746572"/>
                      </a:lnTo>
                      <a:cubicBezTo>
                        <a:pt x="553339" y="473217"/>
                        <a:pt x="561714" y="118980"/>
                        <a:pt x="480766" y="35607"/>
                      </a:cubicBezTo>
                      <a:cubicBezTo>
                        <a:pt x="388254" y="-59676"/>
                        <a:pt x="104775" y="40436"/>
                        <a:pt x="40348" y="286048"/>
                      </a:cubicBezTo>
                      <a:cubicBezTo>
                        <a:pt x="-24079" y="531660"/>
                        <a:pt x="-15019" y="1366909"/>
                        <a:pt x="94205" y="1509278"/>
                      </a:cubicBezTo>
                      <a:lnTo>
                        <a:pt x="174180" y="1509278"/>
                      </a:lnTo>
                      <a:cubicBezTo>
                        <a:pt x="212762" y="1181329"/>
                        <a:pt x="169599" y="763139"/>
                        <a:pt x="187346" y="640409"/>
                      </a:cubicBezTo>
                      <a:cubicBezTo>
                        <a:pt x="205093" y="517679"/>
                        <a:pt x="267051" y="591108"/>
                        <a:pt x="280660" y="772896"/>
                      </a:cubicBezTo>
                      <a:cubicBezTo>
                        <a:pt x="294270" y="954684"/>
                        <a:pt x="253219" y="1439794"/>
                        <a:pt x="269003" y="1731135"/>
                      </a:cubicBezTo>
                      <a:cubicBezTo>
                        <a:pt x="284787" y="2022476"/>
                        <a:pt x="144959" y="3304711"/>
                        <a:pt x="208348" y="3517412"/>
                      </a:cubicBezTo>
                      <a:lnTo>
                        <a:pt x="357098" y="3381385"/>
                      </a:lnTo>
                      <a:lnTo>
                        <a:pt x="520083" y="3449268"/>
                      </a:lnTo>
                      <a:cubicBezTo>
                        <a:pt x="618513" y="3456985"/>
                        <a:pt x="827006" y="3838054"/>
                        <a:pt x="925436" y="3845771"/>
                      </a:cubicBezTo>
                      <a:cubicBezTo>
                        <a:pt x="988825" y="3633070"/>
                        <a:pt x="857898" y="2024320"/>
                        <a:pt x="873682" y="1760344"/>
                      </a:cubicBezTo>
                      <a:cubicBezTo>
                        <a:pt x="889466" y="1496368"/>
                        <a:pt x="879390" y="959552"/>
                        <a:pt x="899194" y="772896"/>
                      </a:cubicBezTo>
                      <a:cubicBezTo>
                        <a:pt x="918998" y="586240"/>
                        <a:pt x="975202" y="518767"/>
                        <a:pt x="992508" y="640409"/>
                      </a:cubicBezTo>
                      <a:cubicBezTo>
                        <a:pt x="1009814" y="762051"/>
                        <a:pt x="940619" y="1181330"/>
                        <a:pt x="1003028" y="1502748"/>
                      </a:cubicBezTo>
                      <a:lnTo>
                        <a:pt x="1085649" y="1496215"/>
                      </a:lnTo>
                      <a:cubicBezTo>
                        <a:pt x="1157809" y="1321189"/>
                        <a:pt x="1236143" y="488661"/>
                        <a:pt x="1139506" y="286048"/>
                      </a:cubicBezTo>
                      <a:cubicBezTo>
                        <a:pt x="1067028" y="134088"/>
                        <a:pt x="907570" y="15599"/>
                        <a:pt x="793342" y="6049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Abgerundetes Rechteck 160"/>
                <p:cNvSpPr/>
                <p:nvPr/>
              </p:nvSpPr>
              <p:spPr>
                <a:xfrm>
                  <a:off x="5124167" y="1394223"/>
                  <a:ext cx="52274" cy="44111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Abgerundetes Rechteck 161"/>
                <p:cNvSpPr/>
                <p:nvPr/>
              </p:nvSpPr>
              <p:spPr>
                <a:xfrm>
                  <a:off x="5459035" y="1394223"/>
                  <a:ext cx="52274" cy="44111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ihandform 162"/>
                <p:cNvSpPr/>
                <p:nvPr/>
              </p:nvSpPr>
              <p:spPr>
                <a:xfrm rot="10800000">
                  <a:off x="5233084" y="1594214"/>
                  <a:ext cx="137093" cy="88774"/>
                </a:xfrm>
                <a:custGeom>
                  <a:avLst/>
                  <a:gdLst>
                    <a:gd name="connsiteX0" fmla="*/ 88819 w 177638"/>
                    <a:gd name="connsiteY0" fmla="*/ 0 h 115028"/>
                    <a:gd name="connsiteX1" fmla="*/ 177638 w 177638"/>
                    <a:gd name="connsiteY1" fmla="*/ 88819 h 115028"/>
                    <a:gd name="connsiteX2" fmla="*/ 172347 w 177638"/>
                    <a:gd name="connsiteY2" fmla="*/ 115028 h 115028"/>
                    <a:gd name="connsiteX3" fmla="*/ 170658 w 177638"/>
                    <a:gd name="connsiteY3" fmla="*/ 106665 h 115028"/>
                    <a:gd name="connsiteX4" fmla="*/ 88819 w 177638"/>
                    <a:gd name="connsiteY4" fmla="*/ 52418 h 115028"/>
                    <a:gd name="connsiteX5" fmla="*/ 6980 w 177638"/>
                    <a:gd name="connsiteY5" fmla="*/ 106665 h 115028"/>
                    <a:gd name="connsiteX6" fmla="*/ 5292 w 177638"/>
                    <a:gd name="connsiteY6" fmla="*/ 115028 h 115028"/>
                    <a:gd name="connsiteX7" fmla="*/ 0 w 177638"/>
                    <a:gd name="connsiteY7" fmla="*/ 88819 h 115028"/>
                    <a:gd name="connsiteX8" fmla="*/ 88819 w 177638"/>
                    <a:gd name="connsiteY8" fmla="*/ 0 h 115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638" h="115028">
                      <a:moveTo>
                        <a:pt x="88819" y="0"/>
                      </a:moveTo>
                      <a:cubicBezTo>
                        <a:pt x="137872" y="0"/>
                        <a:pt x="177638" y="39766"/>
                        <a:pt x="177638" y="88819"/>
                      </a:cubicBezTo>
                      <a:lnTo>
                        <a:pt x="172347" y="115028"/>
                      </a:lnTo>
                      <a:lnTo>
                        <a:pt x="170658" y="106665"/>
                      </a:lnTo>
                      <a:cubicBezTo>
                        <a:pt x="157175" y="74787"/>
                        <a:pt x="125609" y="52418"/>
                        <a:pt x="88819" y="52418"/>
                      </a:cubicBezTo>
                      <a:cubicBezTo>
                        <a:pt x="52029" y="52418"/>
                        <a:pt x="20464" y="74787"/>
                        <a:pt x="6980" y="106665"/>
                      </a:cubicBezTo>
                      <a:lnTo>
                        <a:pt x="5292" y="115028"/>
                      </a:lnTo>
                      <a:lnTo>
                        <a:pt x="0" y="88819"/>
                      </a:lnTo>
                      <a:cubicBezTo>
                        <a:pt x="0" y="39766"/>
                        <a:pt x="39766" y="0"/>
                        <a:pt x="88819" y="0"/>
                      </a:cubicBezTo>
                      <a:close/>
                    </a:path>
                  </a:pathLst>
                </a:custGeom>
                <a:solidFill>
                  <a:srgbClr val="7A3D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4" name="Gerader Verbinder 163"/>
                <p:cNvCxnSpPr/>
                <p:nvPr/>
              </p:nvCxnSpPr>
              <p:spPr>
                <a:xfrm flipV="1">
                  <a:off x="5091572" y="1355916"/>
                  <a:ext cx="84556" cy="19414"/>
                </a:xfrm>
                <a:prstGeom prst="line">
                  <a:avLst/>
                </a:prstGeom>
                <a:solidFill>
                  <a:srgbClr val="FA5D06"/>
                </a:solidFill>
                <a:ln>
                  <a:solidFill>
                    <a:srgbClr val="C190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5" name="Gerader Verbinder 164"/>
                <p:cNvCxnSpPr/>
                <p:nvPr/>
              </p:nvCxnSpPr>
              <p:spPr>
                <a:xfrm flipH="1" flipV="1">
                  <a:off x="5453966" y="1355916"/>
                  <a:ext cx="84556" cy="19414"/>
                </a:xfrm>
                <a:prstGeom prst="line">
                  <a:avLst/>
                </a:prstGeom>
                <a:solidFill>
                  <a:srgbClr val="FA5D06"/>
                </a:solidFill>
                <a:ln>
                  <a:solidFill>
                    <a:srgbClr val="C190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66" name="Ellipse 165"/>
                <p:cNvSpPr/>
                <p:nvPr/>
              </p:nvSpPr>
              <p:spPr>
                <a:xfrm>
                  <a:off x="4853704" y="1462508"/>
                  <a:ext cx="237915" cy="237915"/>
                </a:xfrm>
                <a:prstGeom prst="ellipse">
                  <a:avLst/>
                </a:pr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ihandform 166"/>
                <p:cNvSpPr/>
                <p:nvPr/>
              </p:nvSpPr>
              <p:spPr>
                <a:xfrm>
                  <a:off x="4897918" y="1541892"/>
                  <a:ext cx="53520" cy="87526"/>
                </a:xfrm>
                <a:custGeom>
                  <a:avLst/>
                  <a:gdLst>
                    <a:gd name="connsiteX0" fmla="*/ 39358 w 53520"/>
                    <a:gd name="connsiteY0" fmla="*/ 0 h 87526"/>
                    <a:gd name="connsiteX1" fmla="*/ 53520 w 53520"/>
                    <a:gd name="connsiteY1" fmla="*/ 83961 h 87526"/>
                    <a:gd name="connsiteX2" fmla="*/ 44914 w 53520"/>
                    <a:gd name="connsiteY2" fmla="*/ 87526 h 87526"/>
                    <a:gd name="connsiteX3" fmla="*/ 0 w 53520"/>
                    <a:gd name="connsiteY3" fmla="*/ 42612 h 87526"/>
                    <a:gd name="connsiteX4" fmla="*/ 13155 w 53520"/>
                    <a:gd name="connsiteY4" fmla="*/ 10853 h 87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520" h="87526">
                      <a:moveTo>
                        <a:pt x="39358" y="0"/>
                      </a:moveTo>
                      <a:lnTo>
                        <a:pt x="53520" y="83961"/>
                      </a:lnTo>
                      <a:lnTo>
                        <a:pt x="44914" y="87526"/>
                      </a:lnTo>
                      <a:cubicBezTo>
                        <a:pt x="20109" y="87526"/>
                        <a:pt x="0" y="67417"/>
                        <a:pt x="0" y="42612"/>
                      </a:cubicBezTo>
                      <a:cubicBezTo>
                        <a:pt x="0" y="30210"/>
                        <a:pt x="5027" y="18981"/>
                        <a:pt x="13155" y="10853"/>
                      </a:cubicBezTo>
                      <a:close/>
                    </a:path>
                  </a:pathLst>
                </a:custGeom>
                <a:solidFill>
                  <a:srgbClr val="7A3D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Ellipse 167"/>
                <p:cNvSpPr/>
                <p:nvPr/>
              </p:nvSpPr>
              <p:spPr>
                <a:xfrm>
                  <a:off x="5542986" y="1455778"/>
                  <a:ext cx="237915" cy="237915"/>
                </a:xfrm>
                <a:prstGeom prst="ellipse">
                  <a:avLst/>
                </a:pr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ihandform 168"/>
                <p:cNvSpPr/>
                <p:nvPr/>
              </p:nvSpPr>
              <p:spPr>
                <a:xfrm flipH="1">
                  <a:off x="5677593" y="1541892"/>
                  <a:ext cx="53520" cy="87526"/>
                </a:xfrm>
                <a:custGeom>
                  <a:avLst/>
                  <a:gdLst>
                    <a:gd name="connsiteX0" fmla="*/ 39358 w 53520"/>
                    <a:gd name="connsiteY0" fmla="*/ 0 h 87526"/>
                    <a:gd name="connsiteX1" fmla="*/ 53520 w 53520"/>
                    <a:gd name="connsiteY1" fmla="*/ 83961 h 87526"/>
                    <a:gd name="connsiteX2" fmla="*/ 44914 w 53520"/>
                    <a:gd name="connsiteY2" fmla="*/ 87526 h 87526"/>
                    <a:gd name="connsiteX3" fmla="*/ 0 w 53520"/>
                    <a:gd name="connsiteY3" fmla="*/ 42612 h 87526"/>
                    <a:gd name="connsiteX4" fmla="*/ 13155 w 53520"/>
                    <a:gd name="connsiteY4" fmla="*/ 10853 h 87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520" h="87526">
                      <a:moveTo>
                        <a:pt x="39358" y="0"/>
                      </a:moveTo>
                      <a:lnTo>
                        <a:pt x="53520" y="83961"/>
                      </a:lnTo>
                      <a:lnTo>
                        <a:pt x="44914" y="87526"/>
                      </a:lnTo>
                      <a:cubicBezTo>
                        <a:pt x="20109" y="87526"/>
                        <a:pt x="0" y="67417"/>
                        <a:pt x="0" y="42612"/>
                      </a:cubicBezTo>
                      <a:cubicBezTo>
                        <a:pt x="0" y="30210"/>
                        <a:pt x="5027" y="18981"/>
                        <a:pt x="13155" y="10853"/>
                      </a:cubicBezTo>
                      <a:close/>
                    </a:path>
                  </a:pathLst>
                </a:custGeom>
                <a:solidFill>
                  <a:srgbClr val="7A3D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ihandform 169"/>
                <p:cNvSpPr/>
                <p:nvPr/>
              </p:nvSpPr>
              <p:spPr>
                <a:xfrm>
                  <a:off x="5169112" y="1835854"/>
                  <a:ext cx="266758" cy="83725"/>
                </a:xfrm>
                <a:custGeom>
                  <a:avLst/>
                  <a:gdLst>
                    <a:gd name="connsiteX0" fmla="*/ 0 w 239843"/>
                    <a:gd name="connsiteY0" fmla="*/ 32479 h 62459"/>
                    <a:gd name="connsiteX1" fmla="*/ 99934 w 239843"/>
                    <a:gd name="connsiteY1" fmla="*/ 0 h 62459"/>
                    <a:gd name="connsiteX2" fmla="*/ 239843 w 239843"/>
                    <a:gd name="connsiteY2" fmla="*/ 37476 h 62459"/>
                    <a:gd name="connsiteX3" fmla="*/ 112426 w 239843"/>
                    <a:gd name="connsiteY3" fmla="*/ 62459 h 62459"/>
                    <a:gd name="connsiteX4" fmla="*/ 0 w 239843"/>
                    <a:gd name="connsiteY4" fmla="*/ 32479 h 62459"/>
                    <a:gd name="connsiteX0" fmla="*/ 29 w 239872"/>
                    <a:gd name="connsiteY0" fmla="*/ 32479 h 62459"/>
                    <a:gd name="connsiteX1" fmla="*/ 99963 w 239872"/>
                    <a:gd name="connsiteY1" fmla="*/ 0 h 62459"/>
                    <a:gd name="connsiteX2" fmla="*/ 239872 w 239872"/>
                    <a:gd name="connsiteY2" fmla="*/ 37476 h 62459"/>
                    <a:gd name="connsiteX3" fmla="*/ 112455 w 239872"/>
                    <a:gd name="connsiteY3" fmla="*/ 62459 h 62459"/>
                    <a:gd name="connsiteX4" fmla="*/ 29 w 239872"/>
                    <a:gd name="connsiteY4" fmla="*/ 32479 h 62459"/>
                    <a:gd name="connsiteX0" fmla="*/ 27 w 239870"/>
                    <a:gd name="connsiteY0" fmla="*/ 37255 h 67235"/>
                    <a:gd name="connsiteX1" fmla="*/ 99961 w 239870"/>
                    <a:gd name="connsiteY1" fmla="*/ 4776 h 67235"/>
                    <a:gd name="connsiteX2" fmla="*/ 239870 w 239870"/>
                    <a:gd name="connsiteY2" fmla="*/ 42252 h 67235"/>
                    <a:gd name="connsiteX3" fmla="*/ 112453 w 239870"/>
                    <a:gd name="connsiteY3" fmla="*/ 67235 h 67235"/>
                    <a:gd name="connsiteX4" fmla="*/ 27 w 239870"/>
                    <a:gd name="connsiteY4" fmla="*/ 37255 h 67235"/>
                    <a:gd name="connsiteX0" fmla="*/ 2 w 239845"/>
                    <a:gd name="connsiteY0" fmla="*/ 22921 h 52901"/>
                    <a:gd name="connsiteX1" fmla="*/ 109929 w 239845"/>
                    <a:gd name="connsiteY1" fmla="*/ 5432 h 52901"/>
                    <a:gd name="connsiteX2" fmla="*/ 239845 w 239845"/>
                    <a:gd name="connsiteY2" fmla="*/ 27918 h 52901"/>
                    <a:gd name="connsiteX3" fmla="*/ 112428 w 239845"/>
                    <a:gd name="connsiteY3" fmla="*/ 52901 h 52901"/>
                    <a:gd name="connsiteX4" fmla="*/ 2 w 239845"/>
                    <a:gd name="connsiteY4" fmla="*/ 22921 h 52901"/>
                    <a:gd name="connsiteX0" fmla="*/ 2 w 239845"/>
                    <a:gd name="connsiteY0" fmla="*/ 23578 h 53558"/>
                    <a:gd name="connsiteX1" fmla="*/ 109929 w 239845"/>
                    <a:gd name="connsiteY1" fmla="*/ 6089 h 53558"/>
                    <a:gd name="connsiteX2" fmla="*/ 239845 w 239845"/>
                    <a:gd name="connsiteY2" fmla="*/ 28575 h 53558"/>
                    <a:gd name="connsiteX3" fmla="*/ 112428 w 239845"/>
                    <a:gd name="connsiteY3" fmla="*/ 53558 h 53558"/>
                    <a:gd name="connsiteX4" fmla="*/ 2 w 239845"/>
                    <a:gd name="connsiteY4" fmla="*/ 23578 h 53558"/>
                    <a:gd name="connsiteX0" fmla="*/ 2 w 239867"/>
                    <a:gd name="connsiteY0" fmla="*/ 23866 h 53846"/>
                    <a:gd name="connsiteX1" fmla="*/ 109929 w 239867"/>
                    <a:gd name="connsiteY1" fmla="*/ 6377 h 53846"/>
                    <a:gd name="connsiteX2" fmla="*/ 239845 w 239867"/>
                    <a:gd name="connsiteY2" fmla="*/ 28863 h 53846"/>
                    <a:gd name="connsiteX3" fmla="*/ 112428 w 239867"/>
                    <a:gd name="connsiteY3" fmla="*/ 53846 h 53846"/>
                    <a:gd name="connsiteX4" fmla="*/ 2 w 239867"/>
                    <a:gd name="connsiteY4" fmla="*/ 23866 h 53846"/>
                    <a:gd name="connsiteX0" fmla="*/ 2 w 239867"/>
                    <a:gd name="connsiteY0" fmla="*/ 23866 h 53962"/>
                    <a:gd name="connsiteX1" fmla="*/ 109929 w 239867"/>
                    <a:gd name="connsiteY1" fmla="*/ 6377 h 53962"/>
                    <a:gd name="connsiteX2" fmla="*/ 239845 w 239867"/>
                    <a:gd name="connsiteY2" fmla="*/ 28863 h 53962"/>
                    <a:gd name="connsiteX3" fmla="*/ 112428 w 239867"/>
                    <a:gd name="connsiteY3" fmla="*/ 53846 h 53962"/>
                    <a:gd name="connsiteX4" fmla="*/ 2 w 239867"/>
                    <a:gd name="connsiteY4" fmla="*/ 23866 h 53962"/>
                    <a:gd name="connsiteX0" fmla="*/ 1 w 248006"/>
                    <a:gd name="connsiteY0" fmla="*/ 18439 h 53971"/>
                    <a:gd name="connsiteX1" fmla="*/ 118068 w 248006"/>
                    <a:gd name="connsiteY1" fmla="*/ 6377 h 53971"/>
                    <a:gd name="connsiteX2" fmla="*/ 247984 w 248006"/>
                    <a:gd name="connsiteY2" fmla="*/ 28863 h 53971"/>
                    <a:gd name="connsiteX3" fmla="*/ 120567 w 248006"/>
                    <a:gd name="connsiteY3" fmla="*/ 53846 h 53971"/>
                    <a:gd name="connsiteX4" fmla="*/ 1 w 248006"/>
                    <a:gd name="connsiteY4" fmla="*/ 18439 h 53971"/>
                    <a:gd name="connsiteX0" fmla="*/ 1 w 248006"/>
                    <a:gd name="connsiteY0" fmla="*/ 21568 h 56999"/>
                    <a:gd name="connsiteX1" fmla="*/ 118068 w 248006"/>
                    <a:gd name="connsiteY1" fmla="*/ 9506 h 56999"/>
                    <a:gd name="connsiteX2" fmla="*/ 247984 w 248006"/>
                    <a:gd name="connsiteY2" fmla="*/ 15712 h 56999"/>
                    <a:gd name="connsiteX3" fmla="*/ 120567 w 248006"/>
                    <a:gd name="connsiteY3" fmla="*/ 56975 h 56999"/>
                    <a:gd name="connsiteX4" fmla="*/ 1 w 248006"/>
                    <a:gd name="connsiteY4" fmla="*/ 21568 h 56999"/>
                    <a:gd name="connsiteX0" fmla="*/ 1 w 250719"/>
                    <a:gd name="connsiteY0" fmla="*/ 13428 h 56978"/>
                    <a:gd name="connsiteX1" fmla="*/ 120781 w 250719"/>
                    <a:gd name="connsiteY1" fmla="*/ 9506 h 56978"/>
                    <a:gd name="connsiteX2" fmla="*/ 250697 w 250719"/>
                    <a:gd name="connsiteY2" fmla="*/ 15712 h 56978"/>
                    <a:gd name="connsiteX3" fmla="*/ 123280 w 250719"/>
                    <a:gd name="connsiteY3" fmla="*/ 56975 h 56978"/>
                    <a:gd name="connsiteX4" fmla="*/ 1 w 250719"/>
                    <a:gd name="connsiteY4" fmla="*/ 13428 h 56978"/>
                    <a:gd name="connsiteX0" fmla="*/ 1 w 250719"/>
                    <a:gd name="connsiteY0" fmla="*/ 13428 h 56978"/>
                    <a:gd name="connsiteX1" fmla="*/ 120781 w 250719"/>
                    <a:gd name="connsiteY1" fmla="*/ 9506 h 56978"/>
                    <a:gd name="connsiteX2" fmla="*/ 250697 w 250719"/>
                    <a:gd name="connsiteY2" fmla="*/ 15712 h 56978"/>
                    <a:gd name="connsiteX3" fmla="*/ 123280 w 250719"/>
                    <a:gd name="connsiteY3" fmla="*/ 56975 h 56978"/>
                    <a:gd name="connsiteX4" fmla="*/ 1 w 250719"/>
                    <a:gd name="connsiteY4" fmla="*/ 13428 h 56978"/>
                    <a:gd name="connsiteX0" fmla="*/ 1 w 262748"/>
                    <a:gd name="connsiteY0" fmla="*/ 40169 h 84358"/>
                    <a:gd name="connsiteX1" fmla="*/ 120781 w 262748"/>
                    <a:gd name="connsiteY1" fmla="*/ 36247 h 84358"/>
                    <a:gd name="connsiteX2" fmla="*/ 262728 w 262748"/>
                    <a:gd name="connsiteY2" fmla="*/ 2348 h 84358"/>
                    <a:gd name="connsiteX3" fmla="*/ 123280 w 262748"/>
                    <a:gd name="connsiteY3" fmla="*/ 83716 h 84358"/>
                    <a:gd name="connsiteX4" fmla="*/ 1 w 262748"/>
                    <a:gd name="connsiteY4" fmla="*/ 40169 h 84358"/>
                    <a:gd name="connsiteX0" fmla="*/ 1 w 266758"/>
                    <a:gd name="connsiteY0" fmla="*/ 8085 h 83725"/>
                    <a:gd name="connsiteX1" fmla="*/ 124791 w 266758"/>
                    <a:gd name="connsiteY1" fmla="*/ 36247 h 83725"/>
                    <a:gd name="connsiteX2" fmla="*/ 266738 w 266758"/>
                    <a:gd name="connsiteY2" fmla="*/ 2348 h 83725"/>
                    <a:gd name="connsiteX3" fmla="*/ 127290 w 266758"/>
                    <a:gd name="connsiteY3" fmla="*/ 83716 h 83725"/>
                    <a:gd name="connsiteX4" fmla="*/ 1 w 266758"/>
                    <a:gd name="connsiteY4" fmla="*/ 8085 h 83725"/>
                    <a:gd name="connsiteX0" fmla="*/ 1 w 266758"/>
                    <a:gd name="connsiteY0" fmla="*/ 8085 h 83725"/>
                    <a:gd name="connsiteX1" fmla="*/ 124791 w 266758"/>
                    <a:gd name="connsiteY1" fmla="*/ 36247 h 83725"/>
                    <a:gd name="connsiteX2" fmla="*/ 266738 w 266758"/>
                    <a:gd name="connsiteY2" fmla="*/ 2348 h 83725"/>
                    <a:gd name="connsiteX3" fmla="*/ 127290 w 266758"/>
                    <a:gd name="connsiteY3" fmla="*/ 83716 h 83725"/>
                    <a:gd name="connsiteX4" fmla="*/ 1 w 266758"/>
                    <a:gd name="connsiteY4" fmla="*/ 8085 h 8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58" h="83725">
                      <a:moveTo>
                        <a:pt x="1" y="8085"/>
                      </a:moveTo>
                      <a:cubicBezTo>
                        <a:pt x="-416" y="174"/>
                        <a:pt x="101473" y="19591"/>
                        <a:pt x="124791" y="36247"/>
                      </a:cubicBezTo>
                      <a:cubicBezTo>
                        <a:pt x="165598" y="16260"/>
                        <a:pt x="268404" y="-7646"/>
                        <a:pt x="266738" y="2348"/>
                      </a:cubicBezTo>
                      <a:cubicBezTo>
                        <a:pt x="265072" y="12342"/>
                        <a:pt x="207840" y="82760"/>
                        <a:pt x="127290" y="83716"/>
                      </a:cubicBezTo>
                      <a:cubicBezTo>
                        <a:pt x="46740" y="84672"/>
                        <a:pt x="418" y="15997"/>
                        <a:pt x="1" y="8085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1" name="Gerader Verbinder 170"/>
                <p:cNvCxnSpPr/>
                <p:nvPr/>
              </p:nvCxnSpPr>
              <p:spPr>
                <a:xfrm flipH="1">
                  <a:off x="4853704" y="3484228"/>
                  <a:ext cx="874995" cy="8196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Gerader Verbinder 171"/>
                <p:cNvCxnSpPr/>
                <p:nvPr/>
              </p:nvCxnSpPr>
              <p:spPr>
                <a:xfrm flipH="1">
                  <a:off x="4853704" y="3453062"/>
                  <a:ext cx="874998" cy="74430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3" name="Gruppieren 172"/>
                <p:cNvGrpSpPr/>
                <p:nvPr/>
              </p:nvGrpSpPr>
              <p:grpSpPr>
                <a:xfrm rot="171571">
                  <a:off x="5165747" y="2456111"/>
                  <a:ext cx="106205" cy="468426"/>
                  <a:chOff x="5144859" y="2409177"/>
                  <a:chExt cx="106205" cy="468426"/>
                </a:xfrm>
              </p:grpSpPr>
              <p:sp>
                <p:nvSpPr>
                  <p:cNvPr id="176" name="Ellipse 175"/>
                  <p:cNvSpPr/>
                  <p:nvPr/>
                </p:nvSpPr>
                <p:spPr>
                  <a:xfrm>
                    <a:off x="5144859" y="2409177"/>
                    <a:ext cx="45719" cy="4571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7" name="Ellipse 176"/>
                  <p:cNvSpPr/>
                  <p:nvPr/>
                </p:nvSpPr>
                <p:spPr>
                  <a:xfrm>
                    <a:off x="5156805" y="2494771"/>
                    <a:ext cx="50291" cy="4571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" name="Ellipse 177"/>
                  <p:cNvSpPr/>
                  <p:nvPr/>
                </p:nvSpPr>
                <p:spPr>
                  <a:xfrm>
                    <a:off x="5173323" y="2580365"/>
                    <a:ext cx="45719" cy="4571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" name="Ellipse 178"/>
                  <p:cNvSpPr/>
                  <p:nvPr/>
                </p:nvSpPr>
                <p:spPr>
                  <a:xfrm>
                    <a:off x="5183997" y="2668152"/>
                    <a:ext cx="45719" cy="4571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Ellipse 179"/>
                  <p:cNvSpPr/>
                  <p:nvPr/>
                </p:nvSpPr>
                <p:spPr>
                  <a:xfrm>
                    <a:off x="5194671" y="2758145"/>
                    <a:ext cx="45719" cy="4571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1" name="Ellipse 180"/>
                  <p:cNvSpPr/>
                  <p:nvPr/>
                </p:nvSpPr>
                <p:spPr>
                  <a:xfrm>
                    <a:off x="5205345" y="2831884"/>
                    <a:ext cx="45719" cy="4571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4" name="Freihandform 173"/>
                <p:cNvSpPr/>
                <p:nvPr/>
              </p:nvSpPr>
              <p:spPr>
                <a:xfrm>
                  <a:off x="5107673" y="2132418"/>
                  <a:ext cx="141971" cy="171116"/>
                </a:xfrm>
                <a:custGeom>
                  <a:avLst/>
                  <a:gdLst>
                    <a:gd name="connsiteX0" fmla="*/ 0 w 85411"/>
                    <a:gd name="connsiteY0" fmla="*/ 0 h 120580"/>
                    <a:gd name="connsiteX1" fmla="*/ 15073 w 85411"/>
                    <a:gd name="connsiteY1" fmla="*/ 120580 h 120580"/>
                    <a:gd name="connsiteX2" fmla="*/ 80387 w 85411"/>
                    <a:gd name="connsiteY2" fmla="*/ 95459 h 120580"/>
                    <a:gd name="connsiteX3" fmla="*/ 85411 w 85411"/>
                    <a:gd name="connsiteY3" fmla="*/ 95459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5" fmla="*/ 0 w 85515"/>
                    <a:gd name="connsiteY5" fmla="*/ 0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5" fmla="*/ 0 w 85515"/>
                    <a:gd name="connsiteY5" fmla="*/ 0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5" fmla="*/ 0 w 85515"/>
                    <a:gd name="connsiteY5" fmla="*/ 0 h 120580"/>
                    <a:gd name="connsiteX0" fmla="*/ 0 w 87621"/>
                    <a:gd name="connsiteY0" fmla="*/ 0 h 115956"/>
                    <a:gd name="connsiteX1" fmla="*/ 17179 w 87621"/>
                    <a:gd name="connsiteY1" fmla="*/ 115956 h 115956"/>
                    <a:gd name="connsiteX2" fmla="*/ 82493 w 87621"/>
                    <a:gd name="connsiteY2" fmla="*/ 90835 h 115956"/>
                    <a:gd name="connsiteX3" fmla="*/ 87517 w 87621"/>
                    <a:gd name="connsiteY3" fmla="*/ 90835 h 115956"/>
                    <a:gd name="connsiteX4" fmla="*/ 85857 w 87621"/>
                    <a:gd name="connsiteY4" fmla="*/ 91432 h 115956"/>
                    <a:gd name="connsiteX5" fmla="*/ 0 w 87621"/>
                    <a:gd name="connsiteY5" fmla="*/ 0 h 115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621" h="115956">
                      <a:moveTo>
                        <a:pt x="0" y="0"/>
                      </a:moveTo>
                      <a:lnTo>
                        <a:pt x="17179" y="115956"/>
                      </a:lnTo>
                      <a:lnTo>
                        <a:pt x="82493" y="90835"/>
                      </a:lnTo>
                      <a:lnTo>
                        <a:pt x="87517" y="90835"/>
                      </a:lnTo>
                      <a:cubicBezTo>
                        <a:pt x="88078" y="90934"/>
                        <a:pt x="86203" y="91308"/>
                        <a:pt x="85857" y="91432"/>
                      </a:cubicBezTo>
                      <a:cubicBezTo>
                        <a:pt x="55834" y="15483"/>
                        <a:pt x="34235" y="181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ihandform 174"/>
                <p:cNvSpPr/>
                <p:nvPr/>
              </p:nvSpPr>
              <p:spPr>
                <a:xfrm flipH="1">
                  <a:off x="5341747" y="2135560"/>
                  <a:ext cx="141971" cy="171116"/>
                </a:xfrm>
                <a:custGeom>
                  <a:avLst/>
                  <a:gdLst>
                    <a:gd name="connsiteX0" fmla="*/ 0 w 85411"/>
                    <a:gd name="connsiteY0" fmla="*/ 0 h 120580"/>
                    <a:gd name="connsiteX1" fmla="*/ 15073 w 85411"/>
                    <a:gd name="connsiteY1" fmla="*/ 120580 h 120580"/>
                    <a:gd name="connsiteX2" fmla="*/ 80387 w 85411"/>
                    <a:gd name="connsiteY2" fmla="*/ 95459 h 120580"/>
                    <a:gd name="connsiteX3" fmla="*/ 85411 w 85411"/>
                    <a:gd name="connsiteY3" fmla="*/ 95459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5" fmla="*/ 0 w 85515"/>
                    <a:gd name="connsiteY5" fmla="*/ 0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5" fmla="*/ 0 w 85515"/>
                    <a:gd name="connsiteY5" fmla="*/ 0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5" fmla="*/ 0 w 85515"/>
                    <a:gd name="connsiteY5" fmla="*/ 0 h 120580"/>
                    <a:gd name="connsiteX0" fmla="*/ 0 w 87621"/>
                    <a:gd name="connsiteY0" fmla="*/ 0 h 115956"/>
                    <a:gd name="connsiteX1" fmla="*/ 17179 w 87621"/>
                    <a:gd name="connsiteY1" fmla="*/ 115956 h 115956"/>
                    <a:gd name="connsiteX2" fmla="*/ 82493 w 87621"/>
                    <a:gd name="connsiteY2" fmla="*/ 90835 h 115956"/>
                    <a:gd name="connsiteX3" fmla="*/ 87517 w 87621"/>
                    <a:gd name="connsiteY3" fmla="*/ 90835 h 115956"/>
                    <a:gd name="connsiteX4" fmla="*/ 85857 w 87621"/>
                    <a:gd name="connsiteY4" fmla="*/ 91432 h 115956"/>
                    <a:gd name="connsiteX5" fmla="*/ 0 w 87621"/>
                    <a:gd name="connsiteY5" fmla="*/ 0 h 115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621" h="115956">
                      <a:moveTo>
                        <a:pt x="0" y="0"/>
                      </a:moveTo>
                      <a:lnTo>
                        <a:pt x="17179" y="115956"/>
                      </a:lnTo>
                      <a:lnTo>
                        <a:pt x="82493" y="90835"/>
                      </a:lnTo>
                      <a:lnTo>
                        <a:pt x="87517" y="90835"/>
                      </a:lnTo>
                      <a:cubicBezTo>
                        <a:pt x="88078" y="90934"/>
                        <a:pt x="86203" y="91308"/>
                        <a:pt x="85857" y="91432"/>
                      </a:cubicBezTo>
                      <a:cubicBezTo>
                        <a:pt x="55834" y="15483"/>
                        <a:pt x="34235" y="181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" name="Gruppieren 134"/>
              <p:cNvGrpSpPr/>
              <p:nvPr/>
            </p:nvGrpSpPr>
            <p:grpSpPr>
              <a:xfrm>
                <a:off x="-4834794" y="-746953"/>
                <a:ext cx="784175" cy="1195460"/>
                <a:chOff x="7103648" y="2228296"/>
                <a:chExt cx="883593" cy="1372295"/>
              </a:xfrm>
            </p:grpSpPr>
            <p:grpSp>
              <p:nvGrpSpPr>
                <p:cNvPr id="136" name="Gruppieren 135"/>
                <p:cNvGrpSpPr/>
                <p:nvPr/>
              </p:nvGrpSpPr>
              <p:grpSpPr>
                <a:xfrm>
                  <a:off x="7103648" y="2228296"/>
                  <a:ext cx="883593" cy="1372295"/>
                  <a:chOff x="7102137" y="2228296"/>
                  <a:chExt cx="883593" cy="1372295"/>
                </a:xfrm>
              </p:grpSpPr>
              <p:sp>
                <p:nvSpPr>
                  <p:cNvPr id="140" name="Ellipse 139"/>
                  <p:cNvSpPr/>
                  <p:nvPr/>
                </p:nvSpPr>
                <p:spPr>
                  <a:xfrm>
                    <a:off x="7483556" y="2353265"/>
                    <a:ext cx="369552" cy="369552"/>
                  </a:xfrm>
                  <a:prstGeom prst="ellipse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Ellipse 140"/>
                  <p:cNvSpPr/>
                  <p:nvPr/>
                </p:nvSpPr>
                <p:spPr>
                  <a:xfrm>
                    <a:off x="7173508" y="2680001"/>
                    <a:ext cx="206610" cy="163549"/>
                  </a:xfrm>
                  <a:prstGeom prst="ellipse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Ellipse 141"/>
                  <p:cNvSpPr/>
                  <p:nvPr/>
                </p:nvSpPr>
                <p:spPr>
                  <a:xfrm>
                    <a:off x="7173508" y="3365801"/>
                    <a:ext cx="206610" cy="16354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Ellipse 142"/>
                  <p:cNvSpPr/>
                  <p:nvPr/>
                </p:nvSpPr>
                <p:spPr>
                  <a:xfrm>
                    <a:off x="7779120" y="3437042"/>
                    <a:ext cx="206610" cy="16354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Freihandform 143"/>
                  <p:cNvSpPr/>
                  <p:nvPr/>
                </p:nvSpPr>
                <p:spPr>
                  <a:xfrm>
                    <a:off x="7548981" y="2341375"/>
                    <a:ext cx="316887" cy="369552"/>
                  </a:xfrm>
                  <a:custGeom>
                    <a:avLst/>
                    <a:gdLst>
                      <a:gd name="connsiteX0" fmla="*/ 132111 w 316887"/>
                      <a:gd name="connsiteY0" fmla="*/ 0 h 369552"/>
                      <a:gd name="connsiteX1" fmla="*/ 316887 w 316887"/>
                      <a:gd name="connsiteY1" fmla="*/ 184776 h 369552"/>
                      <a:gd name="connsiteX2" fmla="*/ 132111 w 316887"/>
                      <a:gd name="connsiteY2" fmla="*/ 369552 h 369552"/>
                      <a:gd name="connsiteX3" fmla="*/ 60188 w 316887"/>
                      <a:gd name="connsiteY3" fmla="*/ 355031 h 369552"/>
                      <a:gd name="connsiteX4" fmla="*/ 35477 w 316887"/>
                      <a:gd name="connsiteY4" fmla="*/ 338370 h 369552"/>
                      <a:gd name="connsiteX5" fmla="*/ 81544 w 316887"/>
                      <a:gd name="connsiteY5" fmla="*/ 329069 h 369552"/>
                      <a:gd name="connsiteX6" fmla="*/ 169876 w 316887"/>
                      <a:gd name="connsiteY6" fmla="*/ 195808 h 369552"/>
                      <a:gd name="connsiteX7" fmla="*/ 25249 w 316887"/>
                      <a:gd name="connsiteY7" fmla="*/ 51181 h 369552"/>
                      <a:gd name="connsiteX8" fmla="*/ 0 w 316887"/>
                      <a:gd name="connsiteY8" fmla="*/ 56279 h 369552"/>
                      <a:gd name="connsiteX9" fmla="*/ 1455 w 316887"/>
                      <a:gd name="connsiteY9" fmla="*/ 54120 h 369552"/>
                      <a:gd name="connsiteX10" fmla="*/ 132111 w 316887"/>
                      <a:gd name="connsiteY10" fmla="*/ 0 h 369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6887" h="369552">
                        <a:moveTo>
                          <a:pt x="132111" y="0"/>
                        </a:moveTo>
                        <a:cubicBezTo>
                          <a:pt x="234160" y="0"/>
                          <a:pt x="316887" y="82727"/>
                          <a:pt x="316887" y="184776"/>
                        </a:cubicBezTo>
                        <a:cubicBezTo>
                          <a:pt x="316887" y="286825"/>
                          <a:pt x="234160" y="369552"/>
                          <a:pt x="132111" y="369552"/>
                        </a:cubicBezTo>
                        <a:cubicBezTo>
                          <a:pt x="106599" y="369552"/>
                          <a:pt x="82294" y="364382"/>
                          <a:pt x="60188" y="355031"/>
                        </a:cubicBezTo>
                        <a:lnTo>
                          <a:pt x="35477" y="338370"/>
                        </a:lnTo>
                        <a:lnTo>
                          <a:pt x="81544" y="329069"/>
                        </a:lnTo>
                        <a:cubicBezTo>
                          <a:pt x="133453" y="307114"/>
                          <a:pt x="169876" y="255714"/>
                          <a:pt x="169876" y="195808"/>
                        </a:cubicBezTo>
                        <a:cubicBezTo>
                          <a:pt x="169876" y="115933"/>
                          <a:pt x="105124" y="51181"/>
                          <a:pt x="25249" y="51181"/>
                        </a:cubicBezTo>
                        <a:lnTo>
                          <a:pt x="0" y="56279"/>
                        </a:lnTo>
                        <a:lnTo>
                          <a:pt x="1455" y="54120"/>
                        </a:lnTo>
                        <a:cubicBezTo>
                          <a:pt x="34893" y="20682"/>
                          <a:pt x="81087" y="0"/>
                          <a:pt x="132111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45" name="Gruppieren 144"/>
                  <p:cNvGrpSpPr/>
                  <p:nvPr/>
                </p:nvGrpSpPr>
                <p:grpSpPr>
                  <a:xfrm>
                    <a:off x="7102137" y="2228296"/>
                    <a:ext cx="883235" cy="1287261"/>
                    <a:chOff x="7102137" y="2228296"/>
                    <a:chExt cx="883235" cy="1287261"/>
                  </a:xfrm>
                </p:grpSpPr>
                <p:sp>
                  <p:nvSpPr>
                    <p:cNvPr id="147" name="Freihandform 146"/>
                    <p:cNvSpPr/>
                    <p:nvPr/>
                  </p:nvSpPr>
                  <p:spPr>
                    <a:xfrm>
                      <a:off x="7102137" y="2246050"/>
                      <a:ext cx="883235" cy="1269507"/>
                    </a:xfrm>
                    <a:custGeom>
                      <a:avLst/>
                      <a:gdLst>
                        <a:gd name="connsiteX0" fmla="*/ 736846 w 914400"/>
                        <a:gd name="connsiteY0" fmla="*/ 0 h 1278385"/>
                        <a:gd name="connsiteX1" fmla="*/ 115409 w 914400"/>
                        <a:gd name="connsiteY1" fmla="*/ 754602 h 1278385"/>
                        <a:gd name="connsiteX2" fmla="*/ 0 w 914400"/>
                        <a:gd name="connsiteY2" fmla="*/ 1278385 h 1278385"/>
                        <a:gd name="connsiteX3" fmla="*/ 914400 w 914400"/>
                        <a:gd name="connsiteY3" fmla="*/ 1269507 h 1278385"/>
                        <a:gd name="connsiteX4" fmla="*/ 914400 w 914400"/>
                        <a:gd name="connsiteY4" fmla="*/ 1269507 h 1278385"/>
                        <a:gd name="connsiteX5" fmla="*/ 736846 w 914400"/>
                        <a:gd name="connsiteY5" fmla="*/ 0 h 1278385"/>
                        <a:gd name="connsiteX0" fmla="*/ 736846 w 914400"/>
                        <a:gd name="connsiteY0" fmla="*/ 0 h 1278385"/>
                        <a:gd name="connsiteX1" fmla="*/ 97653 w 914400"/>
                        <a:gd name="connsiteY1" fmla="*/ 656948 h 1278385"/>
                        <a:gd name="connsiteX2" fmla="*/ 0 w 914400"/>
                        <a:gd name="connsiteY2" fmla="*/ 1278385 h 1278385"/>
                        <a:gd name="connsiteX3" fmla="*/ 914400 w 914400"/>
                        <a:gd name="connsiteY3" fmla="*/ 1269507 h 1278385"/>
                        <a:gd name="connsiteX4" fmla="*/ 914400 w 914400"/>
                        <a:gd name="connsiteY4" fmla="*/ 1269507 h 1278385"/>
                        <a:gd name="connsiteX5" fmla="*/ 736846 w 914400"/>
                        <a:gd name="connsiteY5" fmla="*/ 0 h 1278385"/>
                        <a:gd name="connsiteX0" fmla="*/ 719090 w 896644"/>
                        <a:gd name="connsiteY0" fmla="*/ 0 h 1269507"/>
                        <a:gd name="connsiteX1" fmla="*/ 79897 w 896644"/>
                        <a:gd name="connsiteY1" fmla="*/ 656948 h 1269507"/>
                        <a:gd name="connsiteX2" fmla="*/ 0 w 896644"/>
                        <a:gd name="connsiteY2" fmla="*/ 1171853 h 1269507"/>
                        <a:gd name="connsiteX3" fmla="*/ 896644 w 896644"/>
                        <a:gd name="connsiteY3" fmla="*/ 1269507 h 1269507"/>
                        <a:gd name="connsiteX4" fmla="*/ 896644 w 896644"/>
                        <a:gd name="connsiteY4" fmla="*/ 1269507 h 1269507"/>
                        <a:gd name="connsiteX5" fmla="*/ 719090 w 896644"/>
                        <a:gd name="connsiteY5" fmla="*/ 0 h 1269507"/>
                        <a:gd name="connsiteX0" fmla="*/ 719090 w 896644"/>
                        <a:gd name="connsiteY0" fmla="*/ 0 h 1269507"/>
                        <a:gd name="connsiteX1" fmla="*/ 79897 w 896644"/>
                        <a:gd name="connsiteY1" fmla="*/ 656948 h 1269507"/>
                        <a:gd name="connsiteX2" fmla="*/ 0 w 896644"/>
                        <a:gd name="connsiteY2" fmla="*/ 1171853 h 1269507"/>
                        <a:gd name="connsiteX3" fmla="*/ 896644 w 896644"/>
                        <a:gd name="connsiteY3" fmla="*/ 1269507 h 1269507"/>
                        <a:gd name="connsiteX4" fmla="*/ 852255 w 896644"/>
                        <a:gd name="connsiteY4" fmla="*/ 1145220 h 1269507"/>
                        <a:gd name="connsiteX5" fmla="*/ 719090 w 896644"/>
                        <a:gd name="connsiteY5" fmla="*/ 0 h 1269507"/>
                        <a:gd name="connsiteX0" fmla="*/ 719090 w 896644"/>
                        <a:gd name="connsiteY0" fmla="*/ 0 h 1269507"/>
                        <a:gd name="connsiteX1" fmla="*/ 79897 w 896644"/>
                        <a:gd name="connsiteY1" fmla="*/ 656948 h 1269507"/>
                        <a:gd name="connsiteX2" fmla="*/ 0 w 896644"/>
                        <a:gd name="connsiteY2" fmla="*/ 1171853 h 1269507"/>
                        <a:gd name="connsiteX3" fmla="*/ 896644 w 896644"/>
                        <a:gd name="connsiteY3" fmla="*/ 1269507 h 1269507"/>
                        <a:gd name="connsiteX4" fmla="*/ 852255 w 896644"/>
                        <a:gd name="connsiteY4" fmla="*/ 1145220 h 1269507"/>
                        <a:gd name="connsiteX5" fmla="*/ 719090 w 896644"/>
                        <a:gd name="connsiteY5" fmla="*/ 0 h 1269507"/>
                        <a:gd name="connsiteX0" fmla="*/ 719090 w 896644"/>
                        <a:gd name="connsiteY0" fmla="*/ 0 h 1269507"/>
                        <a:gd name="connsiteX1" fmla="*/ 79897 w 896644"/>
                        <a:gd name="connsiteY1" fmla="*/ 656948 h 1269507"/>
                        <a:gd name="connsiteX2" fmla="*/ 0 w 896644"/>
                        <a:gd name="connsiteY2" fmla="*/ 1171853 h 1269507"/>
                        <a:gd name="connsiteX3" fmla="*/ 896644 w 896644"/>
                        <a:gd name="connsiteY3" fmla="*/ 1269507 h 1269507"/>
                        <a:gd name="connsiteX4" fmla="*/ 852255 w 896644"/>
                        <a:gd name="connsiteY4" fmla="*/ 1145220 h 1269507"/>
                        <a:gd name="connsiteX5" fmla="*/ 719090 w 896644"/>
                        <a:gd name="connsiteY5" fmla="*/ 0 h 1269507"/>
                        <a:gd name="connsiteX0" fmla="*/ 719090 w 896644"/>
                        <a:gd name="connsiteY0" fmla="*/ 0 h 1269507"/>
                        <a:gd name="connsiteX1" fmla="*/ 62142 w 896644"/>
                        <a:gd name="connsiteY1" fmla="*/ 639193 h 1269507"/>
                        <a:gd name="connsiteX2" fmla="*/ 0 w 896644"/>
                        <a:gd name="connsiteY2" fmla="*/ 1171853 h 1269507"/>
                        <a:gd name="connsiteX3" fmla="*/ 896644 w 896644"/>
                        <a:gd name="connsiteY3" fmla="*/ 1269507 h 1269507"/>
                        <a:gd name="connsiteX4" fmla="*/ 852255 w 896644"/>
                        <a:gd name="connsiteY4" fmla="*/ 1145220 h 1269507"/>
                        <a:gd name="connsiteX5" fmla="*/ 719090 w 896644"/>
                        <a:gd name="connsiteY5" fmla="*/ 0 h 1269507"/>
                        <a:gd name="connsiteX0" fmla="*/ 719090 w 896644"/>
                        <a:gd name="connsiteY0" fmla="*/ 0 h 1269507"/>
                        <a:gd name="connsiteX1" fmla="*/ 544757 w 896644"/>
                        <a:gd name="connsiteY1" fmla="*/ 277515 h 1269507"/>
                        <a:gd name="connsiteX2" fmla="*/ 62142 w 896644"/>
                        <a:gd name="connsiteY2" fmla="*/ 639193 h 1269507"/>
                        <a:gd name="connsiteX3" fmla="*/ 0 w 896644"/>
                        <a:gd name="connsiteY3" fmla="*/ 1171853 h 1269507"/>
                        <a:gd name="connsiteX4" fmla="*/ 896644 w 896644"/>
                        <a:gd name="connsiteY4" fmla="*/ 1269507 h 1269507"/>
                        <a:gd name="connsiteX5" fmla="*/ 852255 w 896644"/>
                        <a:gd name="connsiteY5" fmla="*/ 1145220 h 1269507"/>
                        <a:gd name="connsiteX6" fmla="*/ 719090 w 896644"/>
                        <a:gd name="connsiteY6" fmla="*/ 0 h 1269507"/>
                        <a:gd name="connsiteX0" fmla="*/ 719090 w 896644"/>
                        <a:gd name="connsiteY0" fmla="*/ 0 h 1269507"/>
                        <a:gd name="connsiteX1" fmla="*/ 544757 w 896644"/>
                        <a:gd name="connsiteY1" fmla="*/ 277515 h 1269507"/>
                        <a:gd name="connsiteX2" fmla="*/ 62142 w 896644"/>
                        <a:gd name="connsiteY2" fmla="*/ 639193 h 1269507"/>
                        <a:gd name="connsiteX3" fmla="*/ 0 w 896644"/>
                        <a:gd name="connsiteY3" fmla="*/ 1171853 h 1269507"/>
                        <a:gd name="connsiteX4" fmla="*/ 896644 w 896644"/>
                        <a:gd name="connsiteY4" fmla="*/ 1269507 h 1269507"/>
                        <a:gd name="connsiteX5" fmla="*/ 852255 w 896644"/>
                        <a:gd name="connsiteY5" fmla="*/ 1145220 h 1269507"/>
                        <a:gd name="connsiteX6" fmla="*/ 719090 w 896644"/>
                        <a:gd name="connsiteY6" fmla="*/ 0 h 1269507"/>
                        <a:gd name="connsiteX0" fmla="*/ 719090 w 861188"/>
                        <a:gd name="connsiteY0" fmla="*/ 0 h 1225001"/>
                        <a:gd name="connsiteX1" fmla="*/ 544757 w 861188"/>
                        <a:gd name="connsiteY1" fmla="*/ 277515 h 1225001"/>
                        <a:gd name="connsiteX2" fmla="*/ 62142 w 861188"/>
                        <a:gd name="connsiteY2" fmla="*/ 639193 h 1225001"/>
                        <a:gd name="connsiteX3" fmla="*/ 0 w 861188"/>
                        <a:gd name="connsiteY3" fmla="*/ 1171853 h 1225001"/>
                        <a:gd name="connsiteX4" fmla="*/ 755033 w 861188"/>
                        <a:gd name="connsiteY4" fmla="*/ 1225001 h 1225001"/>
                        <a:gd name="connsiteX5" fmla="*/ 852255 w 861188"/>
                        <a:gd name="connsiteY5" fmla="*/ 1145220 h 1225001"/>
                        <a:gd name="connsiteX6" fmla="*/ 719090 w 861188"/>
                        <a:gd name="connsiteY6" fmla="*/ 0 h 1225001"/>
                        <a:gd name="connsiteX0" fmla="*/ 719090 w 861188"/>
                        <a:gd name="connsiteY0" fmla="*/ 0 h 1269507"/>
                        <a:gd name="connsiteX1" fmla="*/ 544757 w 861188"/>
                        <a:gd name="connsiteY1" fmla="*/ 277515 h 1269507"/>
                        <a:gd name="connsiteX2" fmla="*/ 62142 w 861188"/>
                        <a:gd name="connsiteY2" fmla="*/ 639193 h 1269507"/>
                        <a:gd name="connsiteX3" fmla="*/ 0 w 861188"/>
                        <a:gd name="connsiteY3" fmla="*/ 1171853 h 1269507"/>
                        <a:gd name="connsiteX4" fmla="*/ 819770 w 861188"/>
                        <a:gd name="connsiteY4" fmla="*/ 1269507 h 1269507"/>
                        <a:gd name="connsiteX5" fmla="*/ 852255 w 861188"/>
                        <a:gd name="connsiteY5" fmla="*/ 1145220 h 1269507"/>
                        <a:gd name="connsiteX6" fmla="*/ 719090 w 861188"/>
                        <a:gd name="connsiteY6" fmla="*/ 0 h 1269507"/>
                        <a:gd name="connsiteX0" fmla="*/ 719090 w 884336"/>
                        <a:gd name="connsiteY0" fmla="*/ 0 h 1269507"/>
                        <a:gd name="connsiteX1" fmla="*/ 544757 w 884336"/>
                        <a:gd name="connsiteY1" fmla="*/ 277515 h 1269507"/>
                        <a:gd name="connsiteX2" fmla="*/ 62142 w 884336"/>
                        <a:gd name="connsiteY2" fmla="*/ 639193 h 1269507"/>
                        <a:gd name="connsiteX3" fmla="*/ 0 w 884336"/>
                        <a:gd name="connsiteY3" fmla="*/ 1171853 h 1269507"/>
                        <a:gd name="connsiteX4" fmla="*/ 819770 w 884336"/>
                        <a:gd name="connsiteY4" fmla="*/ 1269507 h 1269507"/>
                        <a:gd name="connsiteX5" fmla="*/ 876531 w 884336"/>
                        <a:gd name="connsiteY5" fmla="*/ 1173542 h 1269507"/>
                        <a:gd name="connsiteX6" fmla="*/ 719090 w 884336"/>
                        <a:gd name="connsiteY6" fmla="*/ 0 h 1269507"/>
                        <a:gd name="connsiteX0" fmla="*/ 719090 w 819770"/>
                        <a:gd name="connsiteY0" fmla="*/ 0 h 1269507"/>
                        <a:gd name="connsiteX1" fmla="*/ 544757 w 819770"/>
                        <a:gd name="connsiteY1" fmla="*/ 277515 h 1269507"/>
                        <a:gd name="connsiteX2" fmla="*/ 62142 w 819770"/>
                        <a:gd name="connsiteY2" fmla="*/ 639193 h 1269507"/>
                        <a:gd name="connsiteX3" fmla="*/ 0 w 819770"/>
                        <a:gd name="connsiteY3" fmla="*/ 1171853 h 1269507"/>
                        <a:gd name="connsiteX4" fmla="*/ 819770 w 819770"/>
                        <a:gd name="connsiteY4" fmla="*/ 1269507 h 1269507"/>
                        <a:gd name="connsiteX5" fmla="*/ 719090 w 819770"/>
                        <a:gd name="connsiteY5" fmla="*/ 0 h 1269507"/>
                        <a:gd name="connsiteX0" fmla="*/ 719090 w 819770"/>
                        <a:gd name="connsiteY0" fmla="*/ 0 h 1269507"/>
                        <a:gd name="connsiteX1" fmla="*/ 544757 w 819770"/>
                        <a:gd name="connsiteY1" fmla="*/ 277515 h 1269507"/>
                        <a:gd name="connsiteX2" fmla="*/ 62142 w 819770"/>
                        <a:gd name="connsiteY2" fmla="*/ 639193 h 1269507"/>
                        <a:gd name="connsiteX3" fmla="*/ 0 w 819770"/>
                        <a:gd name="connsiteY3" fmla="*/ 1171853 h 1269507"/>
                        <a:gd name="connsiteX4" fmla="*/ 819770 w 819770"/>
                        <a:gd name="connsiteY4" fmla="*/ 1269507 h 1269507"/>
                        <a:gd name="connsiteX5" fmla="*/ 719090 w 819770"/>
                        <a:gd name="connsiteY5" fmla="*/ 0 h 1269507"/>
                        <a:gd name="connsiteX0" fmla="*/ 719090 w 861228"/>
                        <a:gd name="connsiteY0" fmla="*/ 0 h 1269507"/>
                        <a:gd name="connsiteX1" fmla="*/ 544757 w 861228"/>
                        <a:gd name="connsiteY1" fmla="*/ 277515 h 1269507"/>
                        <a:gd name="connsiteX2" fmla="*/ 62142 w 861228"/>
                        <a:gd name="connsiteY2" fmla="*/ 639193 h 1269507"/>
                        <a:gd name="connsiteX3" fmla="*/ 0 w 861228"/>
                        <a:gd name="connsiteY3" fmla="*/ 1171853 h 1269507"/>
                        <a:gd name="connsiteX4" fmla="*/ 819770 w 861228"/>
                        <a:gd name="connsiteY4" fmla="*/ 1269507 h 1269507"/>
                        <a:gd name="connsiteX5" fmla="*/ 719090 w 861228"/>
                        <a:gd name="connsiteY5" fmla="*/ 0 h 1269507"/>
                        <a:gd name="connsiteX0" fmla="*/ 719090 w 867759"/>
                        <a:gd name="connsiteY0" fmla="*/ 0 h 1269507"/>
                        <a:gd name="connsiteX1" fmla="*/ 544757 w 867759"/>
                        <a:gd name="connsiteY1" fmla="*/ 277515 h 1269507"/>
                        <a:gd name="connsiteX2" fmla="*/ 62142 w 867759"/>
                        <a:gd name="connsiteY2" fmla="*/ 639193 h 1269507"/>
                        <a:gd name="connsiteX3" fmla="*/ 0 w 867759"/>
                        <a:gd name="connsiteY3" fmla="*/ 1171853 h 1269507"/>
                        <a:gd name="connsiteX4" fmla="*/ 819770 w 867759"/>
                        <a:gd name="connsiteY4" fmla="*/ 1269507 h 1269507"/>
                        <a:gd name="connsiteX5" fmla="*/ 753718 w 867759"/>
                        <a:gd name="connsiteY5" fmla="*/ 521426 h 1269507"/>
                        <a:gd name="connsiteX6" fmla="*/ 719090 w 867759"/>
                        <a:gd name="connsiteY6" fmla="*/ 0 h 1269507"/>
                        <a:gd name="connsiteX0" fmla="*/ 719090 w 883235"/>
                        <a:gd name="connsiteY0" fmla="*/ 0 h 1269507"/>
                        <a:gd name="connsiteX1" fmla="*/ 544757 w 883235"/>
                        <a:gd name="connsiteY1" fmla="*/ 277515 h 1269507"/>
                        <a:gd name="connsiteX2" fmla="*/ 62142 w 883235"/>
                        <a:gd name="connsiteY2" fmla="*/ 639193 h 1269507"/>
                        <a:gd name="connsiteX3" fmla="*/ 0 w 883235"/>
                        <a:gd name="connsiteY3" fmla="*/ 1171853 h 1269507"/>
                        <a:gd name="connsiteX4" fmla="*/ 819770 w 883235"/>
                        <a:gd name="connsiteY4" fmla="*/ 1269507 h 1269507"/>
                        <a:gd name="connsiteX5" fmla="*/ 753718 w 883235"/>
                        <a:gd name="connsiteY5" fmla="*/ 521426 h 1269507"/>
                        <a:gd name="connsiteX6" fmla="*/ 719090 w 883235"/>
                        <a:gd name="connsiteY6" fmla="*/ 0 h 1269507"/>
                        <a:gd name="connsiteX0" fmla="*/ 719090 w 883235"/>
                        <a:gd name="connsiteY0" fmla="*/ 0 h 1269507"/>
                        <a:gd name="connsiteX1" fmla="*/ 544757 w 883235"/>
                        <a:gd name="connsiteY1" fmla="*/ 277515 h 1269507"/>
                        <a:gd name="connsiteX2" fmla="*/ 62142 w 883235"/>
                        <a:gd name="connsiteY2" fmla="*/ 639193 h 1269507"/>
                        <a:gd name="connsiteX3" fmla="*/ 0 w 883235"/>
                        <a:gd name="connsiteY3" fmla="*/ 1171853 h 1269507"/>
                        <a:gd name="connsiteX4" fmla="*/ 819770 w 883235"/>
                        <a:gd name="connsiteY4" fmla="*/ 1269507 h 1269507"/>
                        <a:gd name="connsiteX5" fmla="*/ 753718 w 883235"/>
                        <a:gd name="connsiteY5" fmla="*/ 521426 h 1269507"/>
                        <a:gd name="connsiteX6" fmla="*/ 719090 w 883235"/>
                        <a:gd name="connsiteY6" fmla="*/ 0 h 12695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83235" h="1269507">
                          <a:moveTo>
                            <a:pt x="719090" y="0"/>
                          </a:moveTo>
                          <a:cubicBezTo>
                            <a:pt x="632591" y="86528"/>
                            <a:pt x="631256" y="190987"/>
                            <a:pt x="544757" y="277515"/>
                          </a:cubicBezTo>
                          <a:cubicBezTo>
                            <a:pt x="397332" y="339803"/>
                            <a:pt x="223014" y="518634"/>
                            <a:pt x="62142" y="639193"/>
                          </a:cubicBezTo>
                          <a:lnTo>
                            <a:pt x="0" y="1171853"/>
                          </a:lnTo>
                          <a:cubicBezTo>
                            <a:pt x="500014" y="1156701"/>
                            <a:pt x="100634" y="1269507"/>
                            <a:pt x="819770" y="1269507"/>
                          </a:cubicBezTo>
                          <a:cubicBezTo>
                            <a:pt x="952133" y="1162451"/>
                            <a:pt x="851419" y="712781"/>
                            <a:pt x="753718" y="521426"/>
                          </a:cubicBezTo>
                          <a:cubicBezTo>
                            <a:pt x="813813" y="326025"/>
                            <a:pt x="760660" y="42000"/>
                            <a:pt x="719090" y="0"/>
                          </a:cubicBez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8" name="Freihandform 147"/>
                    <p:cNvSpPr/>
                    <p:nvPr/>
                  </p:nvSpPr>
                  <p:spPr>
                    <a:xfrm>
                      <a:off x="7199790" y="2228296"/>
                      <a:ext cx="426128" cy="674790"/>
                    </a:xfrm>
                    <a:custGeom>
                      <a:avLst/>
                      <a:gdLst>
                        <a:gd name="connsiteX0" fmla="*/ 62144 w 426128"/>
                        <a:gd name="connsiteY0" fmla="*/ 0 h 665825"/>
                        <a:gd name="connsiteX1" fmla="*/ 426128 w 426128"/>
                        <a:gd name="connsiteY1" fmla="*/ 630315 h 665825"/>
                        <a:gd name="connsiteX2" fmla="*/ 142043 w 426128"/>
                        <a:gd name="connsiteY2" fmla="*/ 665825 h 665825"/>
                        <a:gd name="connsiteX3" fmla="*/ 0 w 426128"/>
                        <a:gd name="connsiteY3" fmla="*/ 26633 h 665825"/>
                        <a:gd name="connsiteX0" fmla="*/ 62144 w 426128"/>
                        <a:gd name="connsiteY0" fmla="*/ 0 h 674790"/>
                        <a:gd name="connsiteX1" fmla="*/ 426128 w 426128"/>
                        <a:gd name="connsiteY1" fmla="*/ 630315 h 674790"/>
                        <a:gd name="connsiteX2" fmla="*/ 110667 w 426128"/>
                        <a:gd name="connsiteY2" fmla="*/ 674790 h 674790"/>
                        <a:gd name="connsiteX3" fmla="*/ 0 w 426128"/>
                        <a:gd name="connsiteY3" fmla="*/ 26633 h 6747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6128" h="674790">
                          <a:moveTo>
                            <a:pt x="62144" y="0"/>
                          </a:moveTo>
                          <a:lnTo>
                            <a:pt x="426128" y="630315"/>
                          </a:lnTo>
                          <a:lnTo>
                            <a:pt x="110667" y="674790"/>
                          </a:lnTo>
                          <a:lnTo>
                            <a:pt x="0" y="26633"/>
                          </a:lnTo>
                        </a:path>
                      </a:pathLst>
                    </a:cu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46" name="Abgerundetes Rechteck 145"/>
                  <p:cNvSpPr/>
                  <p:nvPr/>
                </p:nvSpPr>
                <p:spPr>
                  <a:xfrm>
                    <a:off x="7563853" y="2472435"/>
                    <a:ext cx="18000" cy="18000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7" name="Freihandform 136"/>
                <p:cNvSpPr/>
                <p:nvPr/>
              </p:nvSpPr>
              <p:spPr>
                <a:xfrm>
                  <a:off x="7300184" y="2780855"/>
                  <a:ext cx="286865" cy="394831"/>
                </a:xfrm>
                <a:custGeom>
                  <a:avLst/>
                  <a:gdLst>
                    <a:gd name="connsiteX0" fmla="*/ 0 w 259492"/>
                    <a:gd name="connsiteY0" fmla="*/ 0 h 345989"/>
                    <a:gd name="connsiteX1" fmla="*/ 259492 w 259492"/>
                    <a:gd name="connsiteY1" fmla="*/ 345989 h 345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9492" h="345989">
                      <a:moveTo>
                        <a:pt x="0" y="0"/>
                      </a:moveTo>
                      <a:lnTo>
                        <a:pt x="259492" y="345989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ihandform 137"/>
                <p:cNvSpPr/>
                <p:nvPr/>
              </p:nvSpPr>
              <p:spPr>
                <a:xfrm>
                  <a:off x="7165717" y="2997661"/>
                  <a:ext cx="793815" cy="188098"/>
                </a:xfrm>
                <a:custGeom>
                  <a:avLst/>
                  <a:gdLst>
                    <a:gd name="connsiteX0" fmla="*/ 0 w 259492"/>
                    <a:gd name="connsiteY0" fmla="*/ 0 h 345989"/>
                    <a:gd name="connsiteX1" fmla="*/ 259492 w 259492"/>
                    <a:gd name="connsiteY1" fmla="*/ 345989 h 345989"/>
                    <a:gd name="connsiteX0" fmla="*/ 0 w 270024"/>
                    <a:gd name="connsiteY0" fmla="*/ 388875 h 388875"/>
                    <a:gd name="connsiteX1" fmla="*/ 270024 w 270024"/>
                    <a:gd name="connsiteY1" fmla="*/ 0 h 388875"/>
                    <a:gd name="connsiteX0" fmla="*/ 0 w 270024"/>
                    <a:gd name="connsiteY0" fmla="*/ 388875 h 805183"/>
                    <a:gd name="connsiteX1" fmla="*/ 157861 w 270024"/>
                    <a:gd name="connsiteY1" fmla="*/ 799416 h 805183"/>
                    <a:gd name="connsiteX2" fmla="*/ 270024 w 270024"/>
                    <a:gd name="connsiteY2" fmla="*/ 0 h 805183"/>
                    <a:gd name="connsiteX0" fmla="*/ 0 w 347958"/>
                    <a:gd name="connsiteY0" fmla="*/ 327637 h 804638"/>
                    <a:gd name="connsiteX1" fmla="*/ 235795 w 347958"/>
                    <a:gd name="connsiteY1" fmla="*/ 799416 h 804638"/>
                    <a:gd name="connsiteX2" fmla="*/ 347958 w 347958"/>
                    <a:gd name="connsiteY2" fmla="*/ 0 h 804638"/>
                    <a:gd name="connsiteX0" fmla="*/ 0 w 354277"/>
                    <a:gd name="connsiteY0" fmla="*/ 2822 h 1028574"/>
                    <a:gd name="connsiteX1" fmla="*/ 242114 w 354277"/>
                    <a:gd name="connsiteY1" fmla="*/ 1025751 h 1028574"/>
                    <a:gd name="connsiteX2" fmla="*/ 354277 w 354277"/>
                    <a:gd name="connsiteY2" fmla="*/ 226335 h 1028574"/>
                    <a:gd name="connsiteX0" fmla="*/ 0 w 354277"/>
                    <a:gd name="connsiteY0" fmla="*/ -1 h 1034605"/>
                    <a:gd name="connsiteX1" fmla="*/ 242114 w 354277"/>
                    <a:gd name="connsiteY1" fmla="*/ 1022928 h 1034605"/>
                    <a:gd name="connsiteX2" fmla="*/ 354277 w 354277"/>
                    <a:gd name="connsiteY2" fmla="*/ 223512 h 1034605"/>
                    <a:gd name="connsiteX0" fmla="*/ 0 w 413255"/>
                    <a:gd name="connsiteY0" fmla="*/ 388866 h 1423472"/>
                    <a:gd name="connsiteX1" fmla="*/ 242114 w 413255"/>
                    <a:gd name="connsiteY1" fmla="*/ 1411795 h 1423472"/>
                    <a:gd name="connsiteX2" fmla="*/ 413255 w 413255"/>
                    <a:gd name="connsiteY2" fmla="*/ 0 h 1423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3255" h="1423472">
                      <a:moveTo>
                        <a:pt x="0" y="388866"/>
                      </a:moveTo>
                      <a:cubicBezTo>
                        <a:pt x="52620" y="1270786"/>
                        <a:pt x="189494" y="1479075"/>
                        <a:pt x="242114" y="1411795"/>
                      </a:cubicBezTo>
                      <a:lnTo>
                        <a:pt x="413255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ihandform 138"/>
                <p:cNvSpPr/>
                <p:nvPr/>
              </p:nvSpPr>
              <p:spPr>
                <a:xfrm>
                  <a:off x="7474122" y="2617604"/>
                  <a:ext cx="457209" cy="320204"/>
                </a:xfrm>
                <a:custGeom>
                  <a:avLst/>
                  <a:gdLst>
                    <a:gd name="connsiteX0" fmla="*/ 0 w 259492"/>
                    <a:gd name="connsiteY0" fmla="*/ 0 h 345989"/>
                    <a:gd name="connsiteX1" fmla="*/ 259492 w 259492"/>
                    <a:gd name="connsiteY1" fmla="*/ 345989 h 345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9492" h="345989">
                      <a:moveTo>
                        <a:pt x="0" y="0"/>
                      </a:moveTo>
                      <a:lnTo>
                        <a:pt x="259492" y="345989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8" name="Ellipse 127"/>
            <p:cNvSpPr/>
            <p:nvPr/>
          </p:nvSpPr>
          <p:spPr>
            <a:xfrm>
              <a:off x="-4685347" y="-1372915"/>
              <a:ext cx="205281" cy="190841"/>
            </a:xfrm>
            <a:prstGeom prst="ellipse">
              <a:avLst/>
            </a:prstGeom>
            <a:solidFill>
              <a:srgbClr val="75ABDD">
                <a:alpha val="20000"/>
              </a:srgbClr>
            </a:solidFill>
            <a:ln>
              <a:solidFill>
                <a:srgbClr val="C190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>
              <a:off x="-4444923" y="-1372915"/>
              <a:ext cx="205281" cy="190841"/>
            </a:xfrm>
            <a:prstGeom prst="ellipse">
              <a:avLst/>
            </a:prstGeom>
            <a:solidFill>
              <a:srgbClr val="75ABDD">
                <a:alpha val="20000"/>
              </a:srgbClr>
            </a:solidFill>
            <a:ln>
              <a:solidFill>
                <a:srgbClr val="C190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0" name="Gruppieren 129"/>
            <p:cNvGrpSpPr/>
            <p:nvPr/>
          </p:nvGrpSpPr>
          <p:grpSpPr>
            <a:xfrm>
              <a:off x="-4729354" y="-1285233"/>
              <a:ext cx="537628" cy="20001"/>
              <a:chOff x="6036759" y="1961199"/>
              <a:chExt cx="537628" cy="20001"/>
            </a:xfrm>
          </p:grpSpPr>
          <p:cxnSp>
            <p:nvCxnSpPr>
              <p:cNvPr id="131" name="Gerader Verbinder 130"/>
              <p:cNvCxnSpPr/>
              <p:nvPr/>
            </p:nvCxnSpPr>
            <p:spPr>
              <a:xfrm>
                <a:off x="6281351" y="1961199"/>
                <a:ext cx="351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r Verbinder 131"/>
              <p:cNvCxnSpPr/>
              <p:nvPr/>
            </p:nvCxnSpPr>
            <p:spPr>
              <a:xfrm>
                <a:off x="6521775" y="1961199"/>
                <a:ext cx="52612" cy="200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r Verbinder 132"/>
              <p:cNvCxnSpPr/>
              <p:nvPr/>
            </p:nvCxnSpPr>
            <p:spPr>
              <a:xfrm flipV="1">
                <a:off x="6036759" y="1961199"/>
                <a:ext cx="39311" cy="40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2" name="Gruppieren 191"/>
          <p:cNvGrpSpPr/>
          <p:nvPr/>
        </p:nvGrpSpPr>
        <p:grpSpPr>
          <a:xfrm>
            <a:off x="1975" y="183110"/>
            <a:ext cx="818750" cy="3251665"/>
            <a:chOff x="4148480" y="1347475"/>
            <a:chExt cx="1068648" cy="42441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3" name="Abgerundetes Rechteck 3"/>
            <p:cNvSpPr/>
            <p:nvPr/>
          </p:nvSpPr>
          <p:spPr>
            <a:xfrm flipH="1">
              <a:off x="4330103" y="1537146"/>
              <a:ext cx="657409" cy="784065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  <a:gd name="connsiteX0" fmla="*/ 271499 w 676862"/>
                <a:gd name="connsiteY0" fmla="*/ 1273020 h 1273488"/>
                <a:gd name="connsiteX1" fmla="*/ 6587 w 676862"/>
                <a:gd name="connsiteY1" fmla="*/ 0 h 1273488"/>
                <a:gd name="connsiteX2" fmla="*/ 542804 w 676862"/>
                <a:gd name="connsiteY2" fmla="*/ 0 h 1273488"/>
                <a:gd name="connsiteX3" fmla="*/ 676862 w 676862"/>
                <a:gd name="connsiteY3" fmla="*/ 134058 h 1273488"/>
                <a:gd name="connsiteX4" fmla="*/ 271499 w 676862"/>
                <a:gd name="connsiteY4" fmla="*/ 1273020 h 1273488"/>
                <a:gd name="connsiteX0" fmla="*/ 271499 w 548459"/>
                <a:gd name="connsiteY0" fmla="*/ 1273020 h 1273020"/>
                <a:gd name="connsiteX1" fmla="*/ 6587 w 548459"/>
                <a:gd name="connsiteY1" fmla="*/ 0 h 1273020"/>
                <a:gd name="connsiteX2" fmla="*/ 542804 w 548459"/>
                <a:gd name="connsiteY2" fmla="*/ 0 h 1273020"/>
                <a:gd name="connsiteX3" fmla="*/ 271499 w 548459"/>
                <a:gd name="connsiteY3" fmla="*/ 1273020 h 1273020"/>
                <a:gd name="connsiteX0" fmla="*/ 271499 w 608855"/>
                <a:gd name="connsiteY0" fmla="*/ 1273020 h 1273020"/>
                <a:gd name="connsiteX1" fmla="*/ 6587 w 608855"/>
                <a:gd name="connsiteY1" fmla="*/ 0 h 1273020"/>
                <a:gd name="connsiteX2" fmla="*/ 542804 w 608855"/>
                <a:gd name="connsiteY2" fmla="*/ 0 h 1273020"/>
                <a:gd name="connsiteX3" fmla="*/ 271499 w 608855"/>
                <a:gd name="connsiteY3" fmla="*/ 1273020 h 1273020"/>
                <a:gd name="connsiteX0" fmla="*/ 271499 w 626336"/>
                <a:gd name="connsiteY0" fmla="*/ 1273020 h 1273020"/>
                <a:gd name="connsiteX1" fmla="*/ 6587 w 626336"/>
                <a:gd name="connsiteY1" fmla="*/ 0 h 1273020"/>
                <a:gd name="connsiteX2" fmla="*/ 542804 w 626336"/>
                <a:gd name="connsiteY2" fmla="*/ 0 h 1273020"/>
                <a:gd name="connsiteX3" fmla="*/ 271499 w 626336"/>
                <a:gd name="connsiteY3" fmla="*/ 1273020 h 1273020"/>
                <a:gd name="connsiteX0" fmla="*/ 334612 w 689449"/>
                <a:gd name="connsiteY0" fmla="*/ 1273020 h 1273020"/>
                <a:gd name="connsiteX1" fmla="*/ 69700 w 689449"/>
                <a:gd name="connsiteY1" fmla="*/ 0 h 1273020"/>
                <a:gd name="connsiteX2" fmla="*/ 605917 w 689449"/>
                <a:gd name="connsiteY2" fmla="*/ 0 h 1273020"/>
                <a:gd name="connsiteX3" fmla="*/ 334612 w 689449"/>
                <a:gd name="connsiteY3" fmla="*/ 1273020 h 1273020"/>
                <a:gd name="connsiteX0" fmla="*/ 339016 w 701237"/>
                <a:gd name="connsiteY0" fmla="*/ 1273020 h 1273043"/>
                <a:gd name="connsiteX1" fmla="*/ 74104 w 701237"/>
                <a:gd name="connsiteY1" fmla="*/ 0 h 1273043"/>
                <a:gd name="connsiteX2" fmla="*/ 610321 w 701237"/>
                <a:gd name="connsiteY2" fmla="*/ 0 h 1273043"/>
                <a:gd name="connsiteX3" fmla="*/ 339016 w 701237"/>
                <a:gd name="connsiteY3" fmla="*/ 1273020 h 1273043"/>
                <a:gd name="connsiteX0" fmla="*/ 323434 w 701234"/>
                <a:gd name="connsiteY0" fmla="*/ 1301796 h 1301818"/>
                <a:gd name="connsiteX1" fmla="*/ 76745 w 701234"/>
                <a:gd name="connsiteY1" fmla="*/ 0 h 1301818"/>
                <a:gd name="connsiteX2" fmla="*/ 612962 w 701234"/>
                <a:gd name="connsiteY2" fmla="*/ 0 h 1301818"/>
                <a:gd name="connsiteX3" fmla="*/ 323434 w 701234"/>
                <a:gd name="connsiteY3" fmla="*/ 1301796 h 1301818"/>
                <a:gd name="connsiteX0" fmla="*/ 318312 w 691224"/>
                <a:gd name="connsiteY0" fmla="*/ 1301796 h 1301796"/>
                <a:gd name="connsiteX1" fmla="*/ 71623 w 691224"/>
                <a:gd name="connsiteY1" fmla="*/ 0 h 1301796"/>
                <a:gd name="connsiteX2" fmla="*/ 607840 w 691224"/>
                <a:gd name="connsiteY2" fmla="*/ 0 h 1301796"/>
                <a:gd name="connsiteX3" fmla="*/ 318312 w 691224"/>
                <a:gd name="connsiteY3" fmla="*/ 1301796 h 130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224" h="1301796">
                  <a:moveTo>
                    <a:pt x="318312" y="1301796"/>
                  </a:moveTo>
                  <a:cubicBezTo>
                    <a:pt x="210245" y="1302476"/>
                    <a:pt x="-152185" y="494180"/>
                    <a:pt x="71623" y="0"/>
                  </a:cubicBezTo>
                  <a:lnTo>
                    <a:pt x="607840" y="0"/>
                  </a:lnTo>
                  <a:cubicBezTo>
                    <a:pt x="874319" y="459648"/>
                    <a:pt x="426379" y="1301116"/>
                    <a:pt x="318312" y="130179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ihandform 193"/>
            <p:cNvSpPr/>
            <p:nvPr/>
          </p:nvSpPr>
          <p:spPr>
            <a:xfrm flipH="1">
              <a:off x="4270604" y="1347475"/>
              <a:ext cx="832823" cy="1337047"/>
            </a:xfrm>
            <a:custGeom>
              <a:avLst/>
              <a:gdLst>
                <a:gd name="connsiteX0" fmla="*/ 0 w 927197"/>
                <a:gd name="connsiteY0" fmla="*/ 0 h 582049"/>
                <a:gd name="connsiteX1" fmla="*/ 927197 w 927197"/>
                <a:gd name="connsiteY1" fmla="*/ 0 h 582049"/>
                <a:gd name="connsiteX2" fmla="*/ 927197 w 927197"/>
                <a:gd name="connsiteY2" fmla="*/ 582049 h 582049"/>
                <a:gd name="connsiteX3" fmla="*/ 877409 w 927197"/>
                <a:gd name="connsiteY3" fmla="*/ 582049 h 582049"/>
                <a:gd name="connsiteX4" fmla="*/ 877409 w 927197"/>
                <a:gd name="connsiteY4" fmla="*/ 343751 h 582049"/>
                <a:gd name="connsiteX5" fmla="*/ 44214 w 927197"/>
                <a:gd name="connsiteY5" fmla="*/ 343751 h 582049"/>
                <a:gd name="connsiteX6" fmla="*/ 44214 w 927197"/>
                <a:gd name="connsiteY6" fmla="*/ 582049 h 582049"/>
                <a:gd name="connsiteX7" fmla="*/ 0 w 927197"/>
                <a:gd name="connsiteY7" fmla="*/ 582049 h 582049"/>
                <a:gd name="connsiteX8" fmla="*/ 0 w 927197"/>
                <a:gd name="connsiteY8" fmla="*/ 0 h 582049"/>
                <a:gd name="connsiteX0" fmla="*/ 35123 w 962320"/>
                <a:gd name="connsiteY0" fmla="*/ 48563 h 630612"/>
                <a:gd name="connsiteX1" fmla="*/ 962320 w 962320"/>
                <a:gd name="connsiteY1" fmla="*/ 48563 h 630612"/>
                <a:gd name="connsiteX2" fmla="*/ 962320 w 962320"/>
                <a:gd name="connsiteY2" fmla="*/ 630612 h 630612"/>
                <a:gd name="connsiteX3" fmla="*/ 912532 w 962320"/>
                <a:gd name="connsiteY3" fmla="*/ 630612 h 630612"/>
                <a:gd name="connsiteX4" fmla="*/ 912532 w 962320"/>
                <a:gd name="connsiteY4" fmla="*/ 392314 h 630612"/>
                <a:gd name="connsiteX5" fmla="*/ 79337 w 962320"/>
                <a:gd name="connsiteY5" fmla="*/ 392314 h 630612"/>
                <a:gd name="connsiteX6" fmla="*/ 79337 w 962320"/>
                <a:gd name="connsiteY6" fmla="*/ 630612 h 630612"/>
                <a:gd name="connsiteX7" fmla="*/ 35123 w 962320"/>
                <a:gd name="connsiteY7" fmla="*/ 630612 h 630612"/>
                <a:gd name="connsiteX8" fmla="*/ 35123 w 962320"/>
                <a:gd name="connsiteY8" fmla="*/ 48563 h 630612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79337 w 998103"/>
                <a:gd name="connsiteY5" fmla="*/ 414800 h 653098"/>
                <a:gd name="connsiteX6" fmla="*/ 79337 w 998103"/>
                <a:gd name="connsiteY6" fmla="*/ 653098 h 653098"/>
                <a:gd name="connsiteX7" fmla="*/ 35123 w 998103"/>
                <a:gd name="connsiteY7" fmla="*/ 653098 h 653098"/>
                <a:gd name="connsiteX8" fmla="*/ 35123 w 998103"/>
                <a:gd name="connsiteY8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277198 w 998103"/>
                <a:gd name="connsiteY5" fmla="*/ 410355 h 653098"/>
                <a:gd name="connsiteX6" fmla="*/ 79337 w 998103"/>
                <a:gd name="connsiteY6" fmla="*/ 414800 h 653098"/>
                <a:gd name="connsiteX7" fmla="*/ 79337 w 998103"/>
                <a:gd name="connsiteY7" fmla="*/ 653098 h 653098"/>
                <a:gd name="connsiteX8" fmla="*/ 35123 w 998103"/>
                <a:gd name="connsiteY8" fmla="*/ 653098 h 653098"/>
                <a:gd name="connsiteX9" fmla="*/ 35123 w 998103"/>
                <a:gd name="connsiteY9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119594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62320"/>
                <a:gd name="connsiteY0" fmla="*/ 84206 h 666255"/>
                <a:gd name="connsiteX1" fmla="*/ 294451 w 962320"/>
                <a:gd name="connsiteY1" fmla="*/ 3693 h 666255"/>
                <a:gd name="connsiteX2" fmla="*/ 962320 w 962320"/>
                <a:gd name="connsiteY2" fmla="*/ 84206 h 666255"/>
                <a:gd name="connsiteX3" fmla="*/ 962320 w 962320"/>
                <a:gd name="connsiteY3" fmla="*/ 666255 h 666255"/>
                <a:gd name="connsiteX4" fmla="*/ 912532 w 962320"/>
                <a:gd name="connsiteY4" fmla="*/ 666255 h 666255"/>
                <a:gd name="connsiteX5" fmla="*/ 912532 w 962320"/>
                <a:gd name="connsiteY5" fmla="*/ 427957 h 666255"/>
                <a:gd name="connsiteX6" fmla="*/ 628006 w 962320"/>
                <a:gd name="connsiteY6" fmla="*/ 423512 h 666255"/>
                <a:gd name="connsiteX7" fmla="*/ 277198 w 962320"/>
                <a:gd name="connsiteY7" fmla="*/ 423512 h 666255"/>
                <a:gd name="connsiteX8" fmla="*/ 79337 w 962320"/>
                <a:gd name="connsiteY8" fmla="*/ 427957 h 666255"/>
                <a:gd name="connsiteX9" fmla="*/ 119594 w 962320"/>
                <a:gd name="connsiteY9" fmla="*/ 666255 h 666255"/>
                <a:gd name="connsiteX10" fmla="*/ 35123 w 962320"/>
                <a:gd name="connsiteY10" fmla="*/ 666255 h 666255"/>
                <a:gd name="connsiteX11" fmla="*/ 35123 w 962320"/>
                <a:gd name="connsiteY11" fmla="*/ 84206 h 666255"/>
                <a:gd name="connsiteX0" fmla="*/ 21340 w 995878"/>
                <a:gd name="connsiteY0" fmla="*/ 184030 h 766079"/>
                <a:gd name="connsiteX1" fmla="*/ 309423 w 995878"/>
                <a:gd name="connsiteY1" fmla="*/ 0 h 766079"/>
                <a:gd name="connsiteX2" fmla="*/ 948537 w 995878"/>
                <a:gd name="connsiteY2" fmla="*/ 184030 h 766079"/>
                <a:gd name="connsiteX3" fmla="*/ 948537 w 995878"/>
                <a:gd name="connsiteY3" fmla="*/ 766079 h 766079"/>
                <a:gd name="connsiteX4" fmla="*/ 898749 w 995878"/>
                <a:gd name="connsiteY4" fmla="*/ 766079 h 766079"/>
                <a:gd name="connsiteX5" fmla="*/ 898749 w 995878"/>
                <a:gd name="connsiteY5" fmla="*/ 527781 h 766079"/>
                <a:gd name="connsiteX6" fmla="*/ 614223 w 995878"/>
                <a:gd name="connsiteY6" fmla="*/ 523336 h 766079"/>
                <a:gd name="connsiteX7" fmla="*/ 263415 w 995878"/>
                <a:gd name="connsiteY7" fmla="*/ 523336 h 766079"/>
                <a:gd name="connsiteX8" fmla="*/ 65554 w 995878"/>
                <a:gd name="connsiteY8" fmla="*/ 527781 h 766079"/>
                <a:gd name="connsiteX9" fmla="*/ 105811 w 995878"/>
                <a:gd name="connsiteY9" fmla="*/ 766079 h 766079"/>
                <a:gd name="connsiteX10" fmla="*/ 21340 w 995878"/>
                <a:gd name="connsiteY10" fmla="*/ 766079 h 766079"/>
                <a:gd name="connsiteX11" fmla="*/ 21340 w 995878"/>
                <a:gd name="connsiteY11" fmla="*/ 184030 h 766079"/>
                <a:gd name="connsiteX0" fmla="*/ 21340 w 995878"/>
                <a:gd name="connsiteY0" fmla="*/ 185287 h 767336"/>
                <a:gd name="connsiteX1" fmla="*/ 309423 w 995878"/>
                <a:gd name="connsiteY1" fmla="*/ 1257 h 767336"/>
                <a:gd name="connsiteX2" fmla="*/ 948537 w 995878"/>
                <a:gd name="connsiteY2" fmla="*/ 185287 h 767336"/>
                <a:gd name="connsiteX3" fmla="*/ 948537 w 995878"/>
                <a:gd name="connsiteY3" fmla="*/ 767336 h 767336"/>
                <a:gd name="connsiteX4" fmla="*/ 898749 w 995878"/>
                <a:gd name="connsiteY4" fmla="*/ 767336 h 767336"/>
                <a:gd name="connsiteX5" fmla="*/ 898749 w 995878"/>
                <a:gd name="connsiteY5" fmla="*/ 529038 h 767336"/>
                <a:gd name="connsiteX6" fmla="*/ 614223 w 995878"/>
                <a:gd name="connsiteY6" fmla="*/ 524593 h 767336"/>
                <a:gd name="connsiteX7" fmla="*/ 263415 w 995878"/>
                <a:gd name="connsiteY7" fmla="*/ 524593 h 767336"/>
                <a:gd name="connsiteX8" fmla="*/ 65554 w 995878"/>
                <a:gd name="connsiteY8" fmla="*/ 529038 h 767336"/>
                <a:gd name="connsiteX9" fmla="*/ 105811 w 995878"/>
                <a:gd name="connsiteY9" fmla="*/ 767336 h 767336"/>
                <a:gd name="connsiteX10" fmla="*/ 21340 w 995878"/>
                <a:gd name="connsiteY10" fmla="*/ 767336 h 767336"/>
                <a:gd name="connsiteX11" fmla="*/ 21340 w 99587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98749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98749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06733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06733 w 1008658"/>
                <a:gd name="connsiteY4" fmla="*/ 767336 h 767336"/>
                <a:gd name="connsiteX5" fmla="*/ 887247 w 1008658"/>
                <a:gd name="connsiteY5" fmla="*/ 523287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13770"/>
                <a:gd name="connsiteY0" fmla="*/ 185483 h 767532"/>
                <a:gd name="connsiteX1" fmla="*/ 309423 w 1013770"/>
                <a:gd name="connsiteY1" fmla="*/ 1453 h 767532"/>
                <a:gd name="connsiteX2" fmla="*/ 948537 w 1013770"/>
                <a:gd name="connsiteY2" fmla="*/ 185483 h 767532"/>
                <a:gd name="connsiteX3" fmla="*/ 948537 w 1013770"/>
                <a:gd name="connsiteY3" fmla="*/ 767532 h 767532"/>
                <a:gd name="connsiteX4" fmla="*/ 806733 w 1013770"/>
                <a:gd name="connsiteY4" fmla="*/ 767532 h 767532"/>
                <a:gd name="connsiteX5" fmla="*/ 887247 w 1013770"/>
                <a:gd name="connsiteY5" fmla="*/ 523483 h 767532"/>
                <a:gd name="connsiteX6" fmla="*/ 614223 w 1013770"/>
                <a:gd name="connsiteY6" fmla="*/ 524789 h 767532"/>
                <a:gd name="connsiteX7" fmla="*/ 263415 w 1013770"/>
                <a:gd name="connsiteY7" fmla="*/ 524789 h 767532"/>
                <a:gd name="connsiteX8" fmla="*/ 65554 w 1013770"/>
                <a:gd name="connsiteY8" fmla="*/ 529234 h 767532"/>
                <a:gd name="connsiteX9" fmla="*/ 105811 w 1013770"/>
                <a:gd name="connsiteY9" fmla="*/ 767532 h 767532"/>
                <a:gd name="connsiteX10" fmla="*/ 21340 w 1013770"/>
                <a:gd name="connsiteY10" fmla="*/ 767532 h 767532"/>
                <a:gd name="connsiteX11" fmla="*/ 21340 w 1013770"/>
                <a:gd name="connsiteY11" fmla="*/ 185483 h 767532"/>
                <a:gd name="connsiteX0" fmla="*/ 21340 w 1006102"/>
                <a:gd name="connsiteY0" fmla="*/ 185483 h 767532"/>
                <a:gd name="connsiteX1" fmla="*/ 309423 w 1006102"/>
                <a:gd name="connsiteY1" fmla="*/ 1453 h 767532"/>
                <a:gd name="connsiteX2" fmla="*/ 948537 w 1006102"/>
                <a:gd name="connsiteY2" fmla="*/ 185483 h 767532"/>
                <a:gd name="connsiteX3" fmla="*/ 948537 w 1006102"/>
                <a:gd name="connsiteY3" fmla="*/ 767532 h 767532"/>
                <a:gd name="connsiteX4" fmla="*/ 806733 w 1006102"/>
                <a:gd name="connsiteY4" fmla="*/ 767532 h 767532"/>
                <a:gd name="connsiteX5" fmla="*/ 887247 w 1006102"/>
                <a:gd name="connsiteY5" fmla="*/ 523483 h 767532"/>
                <a:gd name="connsiteX6" fmla="*/ 614223 w 1006102"/>
                <a:gd name="connsiteY6" fmla="*/ 524789 h 767532"/>
                <a:gd name="connsiteX7" fmla="*/ 263415 w 1006102"/>
                <a:gd name="connsiteY7" fmla="*/ 524789 h 767532"/>
                <a:gd name="connsiteX8" fmla="*/ 65554 w 1006102"/>
                <a:gd name="connsiteY8" fmla="*/ 529234 h 767532"/>
                <a:gd name="connsiteX9" fmla="*/ 105811 w 1006102"/>
                <a:gd name="connsiteY9" fmla="*/ 767532 h 767532"/>
                <a:gd name="connsiteX10" fmla="*/ 21340 w 1006102"/>
                <a:gd name="connsiteY10" fmla="*/ 767532 h 767532"/>
                <a:gd name="connsiteX11" fmla="*/ 21340 w 1006102"/>
                <a:gd name="connsiteY11" fmla="*/ 185483 h 767532"/>
                <a:gd name="connsiteX0" fmla="*/ 21340 w 1006102"/>
                <a:gd name="connsiteY0" fmla="*/ 185483 h 767532"/>
                <a:gd name="connsiteX1" fmla="*/ 309423 w 1006102"/>
                <a:gd name="connsiteY1" fmla="*/ 1453 h 767532"/>
                <a:gd name="connsiteX2" fmla="*/ 948537 w 1006102"/>
                <a:gd name="connsiteY2" fmla="*/ 185483 h 767532"/>
                <a:gd name="connsiteX3" fmla="*/ 948537 w 1006102"/>
                <a:gd name="connsiteY3" fmla="*/ 767532 h 767532"/>
                <a:gd name="connsiteX4" fmla="*/ 806733 w 1006102"/>
                <a:gd name="connsiteY4" fmla="*/ 767532 h 767532"/>
                <a:gd name="connsiteX5" fmla="*/ 887247 w 1006102"/>
                <a:gd name="connsiteY5" fmla="*/ 523483 h 767532"/>
                <a:gd name="connsiteX6" fmla="*/ 614223 w 1006102"/>
                <a:gd name="connsiteY6" fmla="*/ 524789 h 767532"/>
                <a:gd name="connsiteX7" fmla="*/ 263415 w 1006102"/>
                <a:gd name="connsiteY7" fmla="*/ 524789 h 767532"/>
                <a:gd name="connsiteX8" fmla="*/ 65554 w 1006102"/>
                <a:gd name="connsiteY8" fmla="*/ 529234 h 767532"/>
                <a:gd name="connsiteX9" fmla="*/ 105811 w 1006102"/>
                <a:gd name="connsiteY9" fmla="*/ 767532 h 767532"/>
                <a:gd name="connsiteX10" fmla="*/ 21340 w 1006102"/>
                <a:gd name="connsiteY10" fmla="*/ 767532 h 767532"/>
                <a:gd name="connsiteX11" fmla="*/ 21340 w 1006102"/>
                <a:gd name="connsiteY11" fmla="*/ 185483 h 767532"/>
                <a:gd name="connsiteX0" fmla="*/ 21340 w 948537"/>
                <a:gd name="connsiteY0" fmla="*/ 193048 h 775097"/>
                <a:gd name="connsiteX1" fmla="*/ 309423 w 948537"/>
                <a:gd name="connsiteY1" fmla="*/ 9018 h 775097"/>
                <a:gd name="connsiteX2" fmla="*/ 948537 w 948537"/>
                <a:gd name="connsiteY2" fmla="*/ 193048 h 775097"/>
                <a:gd name="connsiteX3" fmla="*/ 948537 w 948537"/>
                <a:gd name="connsiteY3" fmla="*/ 775097 h 775097"/>
                <a:gd name="connsiteX4" fmla="*/ 806733 w 948537"/>
                <a:gd name="connsiteY4" fmla="*/ 775097 h 775097"/>
                <a:gd name="connsiteX5" fmla="*/ 887247 w 948537"/>
                <a:gd name="connsiteY5" fmla="*/ 531048 h 775097"/>
                <a:gd name="connsiteX6" fmla="*/ 614223 w 948537"/>
                <a:gd name="connsiteY6" fmla="*/ 532354 h 775097"/>
                <a:gd name="connsiteX7" fmla="*/ 263415 w 948537"/>
                <a:gd name="connsiteY7" fmla="*/ 532354 h 775097"/>
                <a:gd name="connsiteX8" fmla="*/ 65554 w 948537"/>
                <a:gd name="connsiteY8" fmla="*/ 536799 h 775097"/>
                <a:gd name="connsiteX9" fmla="*/ 105811 w 948537"/>
                <a:gd name="connsiteY9" fmla="*/ 775097 h 775097"/>
                <a:gd name="connsiteX10" fmla="*/ 21340 w 948537"/>
                <a:gd name="connsiteY10" fmla="*/ 775097 h 775097"/>
                <a:gd name="connsiteX11" fmla="*/ 21340 w 948537"/>
                <a:gd name="connsiteY11" fmla="*/ 193048 h 775097"/>
                <a:gd name="connsiteX0" fmla="*/ 21340 w 1009880"/>
                <a:gd name="connsiteY0" fmla="*/ 187075 h 769124"/>
                <a:gd name="connsiteX1" fmla="*/ 309423 w 1009880"/>
                <a:gd name="connsiteY1" fmla="*/ 3045 h 769124"/>
                <a:gd name="connsiteX2" fmla="*/ 948537 w 1009880"/>
                <a:gd name="connsiteY2" fmla="*/ 187075 h 769124"/>
                <a:gd name="connsiteX3" fmla="*/ 948537 w 1009880"/>
                <a:gd name="connsiteY3" fmla="*/ 769124 h 769124"/>
                <a:gd name="connsiteX4" fmla="*/ 806733 w 1009880"/>
                <a:gd name="connsiteY4" fmla="*/ 769124 h 769124"/>
                <a:gd name="connsiteX5" fmla="*/ 887247 w 1009880"/>
                <a:gd name="connsiteY5" fmla="*/ 525075 h 769124"/>
                <a:gd name="connsiteX6" fmla="*/ 614223 w 1009880"/>
                <a:gd name="connsiteY6" fmla="*/ 526381 h 769124"/>
                <a:gd name="connsiteX7" fmla="*/ 263415 w 1009880"/>
                <a:gd name="connsiteY7" fmla="*/ 526381 h 769124"/>
                <a:gd name="connsiteX8" fmla="*/ 65554 w 1009880"/>
                <a:gd name="connsiteY8" fmla="*/ 530826 h 769124"/>
                <a:gd name="connsiteX9" fmla="*/ 105811 w 1009880"/>
                <a:gd name="connsiteY9" fmla="*/ 769124 h 769124"/>
                <a:gd name="connsiteX10" fmla="*/ 21340 w 1009880"/>
                <a:gd name="connsiteY10" fmla="*/ 769124 h 769124"/>
                <a:gd name="connsiteX11" fmla="*/ 21340 w 1009880"/>
                <a:gd name="connsiteY11" fmla="*/ 187075 h 769124"/>
                <a:gd name="connsiteX0" fmla="*/ 23895 w 995877"/>
                <a:gd name="connsiteY0" fmla="*/ 230891 h 812940"/>
                <a:gd name="connsiteX1" fmla="*/ 346483 w 995877"/>
                <a:gd name="connsiteY1" fmla="*/ 853 h 812940"/>
                <a:gd name="connsiteX2" fmla="*/ 951092 w 995877"/>
                <a:gd name="connsiteY2" fmla="*/ 230891 h 812940"/>
                <a:gd name="connsiteX3" fmla="*/ 951092 w 995877"/>
                <a:gd name="connsiteY3" fmla="*/ 812940 h 812940"/>
                <a:gd name="connsiteX4" fmla="*/ 809288 w 995877"/>
                <a:gd name="connsiteY4" fmla="*/ 812940 h 812940"/>
                <a:gd name="connsiteX5" fmla="*/ 889802 w 995877"/>
                <a:gd name="connsiteY5" fmla="*/ 568891 h 812940"/>
                <a:gd name="connsiteX6" fmla="*/ 616778 w 995877"/>
                <a:gd name="connsiteY6" fmla="*/ 570197 h 812940"/>
                <a:gd name="connsiteX7" fmla="*/ 265970 w 995877"/>
                <a:gd name="connsiteY7" fmla="*/ 570197 h 812940"/>
                <a:gd name="connsiteX8" fmla="*/ 68109 w 995877"/>
                <a:gd name="connsiteY8" fmla="*/ 574642 h 812940"/>
                <a:gd name="connsiteX9" fmla="*/ 108366 w 995877"/>
                <a:gd name="connsiteY9" fmla="*/ 812940 h 812940"/>
                <a:gd name="connsiteX10" fmla="*/ 23895 w 995877"/>
                <a:gd name="connsiteY10" fmla="*/ 812940 h 812940"/>
                <a:gd name="connsiteX11" fmla="*/ 23895 w 995877"/>
                <a:gd name="connsiteY11" fmla="*/ 230891 h 812940"/>
                <a:gd name="connsiteX0" fmla="*/ 23895 w 995877"/>
                <a:gd name="connsiteY0" fmla="*/ 231798 h 813847"/>
                <a:gd name="connsiteX1" fmla="*/ 346483 w 995877"/>
                <a:gd name="connsiteY1" fmla="*/ 1760 h 813847"/>
                <a:gd name="connsiteX2" fmla="*/ 951092 w 995877"/>
                <a:gd name="connsiteY2" fmla="*/ 231798 h 813847"/>
                <a:gd name="connsiteX3" fmla="*/ 951092 w 995877"/>
                <a:gd name="connsiteY3" fmla="*/ 813847 h 813847"/>
                <a:gd name="connsiteX4" fmla="*/ 809288 w 995877"/>
                <a:gd name="connsiteY4" fmla="*/ 813847 h 813847"/>
                <a:gd name="connsiteX5" fmla="*/ 889802 w 995877"/>
                <a:gd name="connsiteY5" fmla="*/ 569798 h 813847"/>
                <a:gd name="connsiteX6" fmla="*/ 616778 w 995877"/>
                <a:gd name="connsiteY6" fmla="*/ 571104 h 813847"/>
                <a:gd name="connsiteX7" fmla="*/ 265970 w 995877"/>
                <a:gd name="connsiteY7" fmla="*/ 571104 h 813847"/>
                <a:gd name="connsiteX8" fmla="*/ 68109 w 995877"/>
                <a:gd name="connsiteY8" fmla="*/ 575549 h 813847"/>
                <a:gd name="connsiteX9" fmla="*/ 108366 w 995877"/>
                <a:gd name="connsiteY9" fmla="*/ 813847 h 813847"/>
                <a:gd name="connsiteX10" fmla="*/ 23895 w 995877"/>
                <a:gd name="connsiteY10" fmla="*/ 813847 h 813847"/>
                <a:gd name="connsiteX11" fmla="*/ 23895 w 995877"/>
                <a:gd name="connsiteY11" fmla="*/ 231798 h 813847"/>
                <a:gd name="connsiteX0" fmla="*/ 23470 w 995879"/>
                <a:gd name="connsiteY0" fmla="*/ 203441 h 785490"/>
                <a:gd name="connsiteX1" fmla="*/ 340307 w 995879"/>
                <a:gd name="connsiteY1" fmla="*/ 2158 h 785490"/>
                <a:gd name="connsiteX2" fmla="*/ 950667 w 995879"/>
                <a:gd name="connsiteY2" fmla="*/ 203441 h 785490"/>
                <a:gd name="connsiteX3" fmla="*/ 950667 w 995879"/>
                <a:gd name="connsiteY3" fmla="*/ 785490 h 785490"/>
                <a:gd name="connsiteX4" fmla="*/ 808863 w 995879"/>
                <a:gd name="connsiteY4" fmla="*/ 785490 h 785490"/>
                <a:gd name="connsiteX5" fmla="*/ 889377 w 995879"/>
                <a:gd name="connsiteY5" fmla="*/ 541441 h 785490"/>
                <a:gd name="connsiteX6" fmla="*/ 616353 w 995879"/>
                <a:gd name="connsiteY6" fmla="*/ 542747 h 785490"/>
                <a:gd name="connsiteX7" fmla="*/ 265545 w 995879"/>
                <a:gd name="connsiteY7" fmla="*/ 542747 h 785490"/>
                <a:gd name="connsiteX8" fmla="*/ 67684 w 995879"/>
                <a:gd name="connsiteY8" fmla="*/ 547192 h 785490"/>
                <a:gd name="connsiteX9" fmla="*/ 107941 w 995879"/>
                <a:gd name="connsiteY9" fmla="*/ 785490 h 785490"/>
                <a:gd name="connsiteX10" fmla="*/ 23470 w 995879"/>
                <a:gd name="connsiteY10" fmla="*/ 785490 h 785490"/>
                <a:gd name="connsiteX11" fmla="*/ 23470 w 995879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59368 w 995878"/>
                <a:gd name="connsiteY7" fmla="*/ 508241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59368 w 995878"/>
                <a:gd name="connsiteY7" fmla="*/ 508241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1510238"/>
                <a:gd name="connsiteX1" fmla="*/ 334130 w 995878"/>
                <a:gd name="connsiteY1" fmla="*/ 2158 h 1510238"/>
                <a:gd name="connsiteX2" fmla="*/ 950241 w 995878"/>
                <a:gd name="connsiteY2" fmla="*/ 203441 h 1510238"/>
                <a:gd name="connsiteX3" fmla="*/ 950241 w 995878"/>
                <a:gd name="connsiteY3" fmla="*/ 785490 h 1510238"/>
                <a:gd name="connsiteX4" fmla="*/ 361508 w 995878"/>
                <a:gd name="connsiteY4" fmla="*/ 1510238 h 1510238"/>
                <a:gd name="connsiteX5" fmla="*/ 888951 w 995878"/>
                <a:gd name="connsiteY5" fmla="*/ 541441 h 1510238"/>
                <a:gd name="connsiteX6" fmla="*/ 569919 w 995878"/>
                <a:gd name="connsiteY6" fmla="*/ 508241 h 1510238"/>
                <a:gd name="connsiteX7" fmla="*/ 259368 w 995878"/>
                <a:gd name="connsiteY7" fmla="*/ 508241 h 1510238"/>
                <a:gd name="connsiteX8" fmla="*/ 67258 w 995878"/>
                <a:gd name="connsiteY8" fmla="*/ 547192 h 1510238"/>
                <a:gd name="connsiteX9" fmla="*/ 107515 w 995878"/>
                <a:gd name="connsiteY9" fmla="*/ 785490 h 1510238"/>
                <a:gd name="connsiteX10" fmla="*/ 23044 w 995878"/>
                <a:gd name="connsiteY10" fmla="*/ 785490 h 1510238"/>
                <a:gd name="connsiteX11" fmla="*/ 23044 w 995878"/>
                <a:gd name="connsiteY11" fmla="*/ 203441 h 1510238"/>
                <a:gd name="connsiteX0" fmla="*/ 23044 w 971647"/>
                <a:gd name="connsiteY0" fmla="*/ 213688 h 1544644"/>
                <a:gd name="connsiteX1" fmla="*/ 334130 w 971647"/>
                <a:gd name="connsiteY1" fmla="*/ 12405 h 1544644"/>
                <a:gd name="connsiteX2" fmla="*/ 950241 w 971647"/>
                <a:gd name="connsiteY2" fmla="*/ 213688 h 1544644"/>
                <a:gd name="connsiteX3" fmla="*/ 841528 w 971647"/>
                <a:gd name="connsiteY3" fmla="*/ 1544644 h 1544644"/>
                <a:gd name="connsiteX4" fmla="*/ 361508 w 971647"/>
                <a:gd name="connsiteY4" fmla="*/ 1520485 h 1544644"/>
                <a:gd name="connsiteX5" fmla="*/ 888951 w 971647"/>
                <a:gd name="connsiteY5" fmla="*/ 551688 h 1544644"/>
                <a:gd name="connsiteX6" fmla="*/ 569919 w 971647"/>
                <a:gd name="connsiteY6" fmla="*/ 518488 h 1544644"/>
                <a:gd name="connsiteX7" fmla="*/ 259368 w 971647"/>
                <a:gd name="connsiteY7" fmla="*/ 518488 h 1544644"/>
                <a:gd name="connsiteX8" fmla="*/ 67258 w 971647"/>
                <a:gd name="connsiteY8" fmla="*/ 557439 h 1544644"/>
                <a:gd name="connsiteX9" fmla="*/ 107515 w 971647"/>
                <a:gd name="connsiteY9" fmla="*/ 795737 h 1544644"/>
                <a:gd name="connsiteX10" fmla="*/ 23044 w 971647"/>
                <a:gd name="connsiteY10" fmla="*/ 795737 h 1544644"/>
                <a:gd name="connsiteX11" fmla="*/ 23044 w 971647"/>
                <a:gd name="connsiteY11" fmla="*/ 213688 h 1544644"/>
                <a:gd name="connsiteX0" fmla="*/ 90665 w 1039268"/>
                <a:gd name="connsiteY0" fmla="*/ 213688 h 1758187"/>
                <a:gd name="connsiteX1" fmla="*/ 401751 w 1039268"/>
                <a:gd name="connsiteY1" fmla="*/ 12405 h 1758187"/>
                <a:gd name="connsiteX2" fmla="*/ 1017862 w 1039268"/>
                <a:gd name="connsiteY2" fmla="*/ 213688 h 1758187"/>
                <a:gd name="connsiteX3" fmla="*/ 909149 w 1039268"/>
                <a:gd name="connsiteY3" fmla="*/ 1544644 h 1758187"/>
                <a:gd name="connsiteX4" fmla="*/ 429129 w 1039268"/>
                <a:gd name="connsiteY4" fmla="*/ 1520485 h 1758187"/>
                <a:gd name="connsiteX5" fmla="*/ 956572 w 1039268"/>
                <a:gd name="connsiteY5" fmla="*/ 551688 h 1758187"/>
                <a:gd name="connsiteX6" fmla="*/ 637540 w 1039268"/>
                <a:gd name="connsiteY6" fmla="*/ 518488 h 1758187"/>
                <a:gd name="connsiteX7" fmla="*/ 326989 w 1039268"/>
                <a:gd name="connsiteY7" fmla="*/ 518488 h 1758187"/>
                <a:gd name="connsiteX8" fmla="*/ 134879 w 1039268"/>
                <a:gd name="connsiteY8" fmla="*/ 557439 h 1758187"/>
                <a:gd name="connsiteX9" fmla="*/ 175136 w 1039268"/>
                <a:gd name="connsiteY9" fmla="*/ 795737 h 1758187"/>
                <a:gd name="connsiteX10" fmla="*/ 0 w 1039268"/>
                <a:gd name="connsiteY10" fmla="*/ 1758187 h 1758187"/>
                <a:gd name="connsiteX11" fmla="*/ 90665 w 1039268"/>
                <a:gd name="connsiteY11" fmla="*/ 213688 h 1758187"/>
                <a:gd name="connsiteX0" fmla="*/ 90665 w 1039268"/>
                <a:gd name="connsiteY0" fmla="*/ 213688 h 1758187"/>
                <a:gd name="connsiteX1" fmla="*/ 401751 w 1039268"/>
                <a:gd name="connsiteY1" fmla="*/ 12405 h 1758187"/>
                <a:gd name="connsiteX2" fmla="*/ 1017862 w 1039268"/>
                <a:gd name="connsiteY2" fmla="*/ 213688 h 1758187"/>
                <a:gd name="connsiteX3" fmla="*/ 909149 w 1039268"/>
                <a:gd name="connsiteY3" fmla="*/ 1544644 h 1758187"/>
                <a:gd name="connsiteX4" fmla="*/ 429129 w 1039268"/>
                <a:gd name="connsiteY4" fmla="*/ 1520485 h 1758187"/>
                <a:gd name="connsiteX5" fmla="*/ 956572 w 1039268"/>
                <a:gd name="connsiteY5" fmla="*/ 551688 h 1758187"/>
                <a:gd name="connsiteX6" fmla="*/ 637540 w 1039268"/>
                <a:gd name="connsiteY6" fmla="*/ 518488 h 1758187"/>
                <a:gd name="connsiteX7" fmla="*/ 326989 w 1039268"/>
                <a:gd name="connsiteY7" fmla="*/ 518488 h 1758187"/>
                <a:gd name="connsiteX8" fmla="*/ 134879 w 1039268"/>
                <a:gd name="connsiteY8" fmla="*/ 557439 h 1758187"/>
                <a:gd name="connsiteX9" fmla="*/ 488979 w 1039268"/>
                <a:gd name="connsiteY9" fmla="*/ 1364139 h 1758187"/>
                <a:gd name="connsiteX10" fmla="*/ 0 w 1039268"/>
                <a:gd name="connsiteY10" fmla="*/ 1758187 h 1758187"/>
                <a:gd name="connsiteX11" fmla="*/ 90665 w 1039268"/>
                <a:gd name="connsiteY11" fmla="*/ 213688 h 1758187"/>
                <a:gd name="connsiteX0" fmla="*/ 90665 w 1039268"/>
                <a:gd name="connsiteY0" fmla="*/ 213688 h 1758187"/>
                <a:gd name="connsiteX1" fmla="*/ 401751 w 1039268"/>
                <a:gd name="connsiteY1" fmla="*/ 12405 h 1758187"/>
                <a:gd name="connsiteX2" fmla="*/ 1017862 w 1039268"/>
                <a:gd name="connsiteY2" fmla="*/ 213688 h 1758187"/>
                <a:gd name="connsiteX3" fmla="*/ 909149 w 1039268"/>
                <a:gd name="connsiteY3" fmla="*/ 1544644 h 1758187"/>
                <a:gd name="connsiteX4" fmla="*/ 429129 w 1039268"/>
                <a:gd name="connsiteY4" fmla="*/ 1520485 h 1758187"/>
                <a:gd name="connsiteX5" fmla="*/ 956572 w 1039268"/>
                <a:gd name="connsiteY5" fmla="*/ 551688 h 1758187"/>
                <a:gd name="connsiteX6" fmla="*/ 637540 w 1039268"/>
                <a:gd name="connsiteY6" fmla="*/ 518488 h 1758187"/>
                <a:gd name="connsiteX7" fmla="*/ 326989 w 1039268"/>
                <a:gd name="connsiteY7" fmla="*/ 518488 h 1758187"/>
                <a:gd name="connsiteX8" fmla="*/ 134879 w 1039268"/>
                <a:gd name="connsiteY8" fmla="*/ 557439 h 1758187"/>
                <a:gd name="connsiteX9" fmla="*/ 488979 w 1039268"/>
                <a:gd name="connsiteY9" fmla="*/ 1364139 h 1758187"/>
                <a:gd name="connsiteX10" fmla="*/ 0 w 1039268"/>
                <a:gd name="connsiteY10" fmla="*/ 1758187 h 1758187"/>
                <a:gd name="connsiteX11" fmla="*/ 90665 w 1039268"/>
                <a:gd name="connsiteY11" fmla="*/ 213688 h 1758187"/>
                <a:gd name="connsiteX0" fmla="*/ 90665 w 1039268"/>
                <a:gd name="connsiteY0" fmla="*/ 213688 h 1758187"/>
                <a:gd name="connsiteX1" fmla="*/ 401751 w 1039268"/>
                <a:gd name="connsiteY1" fmla="*/ 12405 h 1758187"/>
                <a:gd name="connsiteX2" fmla="*/ 1017862 w 1039268"/>
                <a:gd name="connsiteY2" fmla="*/ 213688 h 1758187"/>
                <a:gd name="connsiteX3" fmla="*/ 909149 w 1039268"/>
                <a:gd name="connsiteY3" fmla="*/ 1544644 h 1758187"/>
                <a:gd name="connsiteX4" fmla="*/ 429129 w 1039268"/>
                <a:gd name="connsiteY4" fmla="*/ 1520485 h 1758187"/>
                <a:gd name="connsiteX5" fmla="*/ 572345 w 1039268"/>
                <a:gd name="connsiteY5" fmla="*/ 1264973 h 1758187"/>
                <a:gd name="connsiteX6" fmla="*/ 956572 w 1039268"/>
                <a:gd name="connsiteY6" fmla="*/ 551688 h 1758187"/>
                <a:gd name="connsiteX7" fmla="*/ 637540 w 1039268"/>
                <a:gd name="connsiteY7" fmla="*/ 518488 h 1758187"/>
                <a:gd name="connsiteX8" fmla="*/ 326989 w 1039268"/>
                <a:gd name="connsiteY8" fmla="*/ 518488 h 1758187"/>
                <a:gd name="connsiteX9" fmla="*/ 134879 w 1039268"/>
                <a:gd name="connsiteY9" fmla="*/ 557439 h 1758187"/>
                <a:gd name="connsiteX10" fmla="*/ 488979 w 1039268"/>
                <a:gd name="connsiteY10" fmla="*/ 1364139 h 1758187"/>
                <a:gd name="connsiteX11" fmla="*/ 0 w 1039268"/>
                <a:gd name="connsiteY11" fmla="*/ 1758187 h 1758187"/>
                <a:gd name="connsiteX12" fmla="*/ 90665 w 1039268"/>
                <a:gd name="connsiteY12" fmla="*/ 213688 h 1758187"/>
                <a:gd name="connsiteX0" fmla="*/ 90665 w 1039268"/>
                <a:gd name="connsiteY0" fmla="*/ 213688 h 1758187"/>
                <a:gd name="connsiteX1" fmla="*/ 401751 w 1039268"/>
                <a:gd name="connsiteY1" fmla="*/ 12405 h 1758187"/>
                <a:gd name="connsiteX2" fmla="*/ 1017862 w 1039268"/>
                <a:gd name="connsiteY2" fmla="*/ 213688 h 1758187"/>
                <a:gd name="connsiteX3" fmla="*/ 909149 w 1039268"/>
                <a:gd name="connsiteY3" fmla="*/ 1544644 h 1758187"/>
                <a:gd name="connsiteX4" fmla="*/ 429129 w 1039268"/>
                <a:gd name="connsiteY4" fmla="*/ 1520485 h 1758187"/>
                <a:gd name="connsiteX5" fmla="*/ 572345 w 1039268"/>
                <a:gd name="connsiteY5" fmla="*/ 1264973 h 1758187"/>
                <a:gd name="connsiteX6" fmla="*/ 956572 w 1039268"/>
                <a:gd name="connsiteY6" fmla="*/ 551688 h 1758187"/>
                <a:gd name="connsiteX7" fmla="*/ 637540 w 1039268"/>
                <a:gd name="connsiteY7" fmla="*/ 518488 h 1758187"/>
                <a:gd name="connsiteX8" fmla="*/ 326989 w 1039268"/>
                <a:gd name="connsiteY8" fmla="*/ 518488 h 1758187"/>
                <a:gd name="connsiteX9" fmla="*/ 134879 w 1039268"/>
                <a:gd name="connsiteY9" fmla="*/ 557439 h 1758187"/>
                <a:gd name="connsiteX10" fmla="*/ 488979 w 1039268"/>
                <a:gd name="connsiteY10" fmla="*/ 1364139 h 1758187"/>
                <a:gd name="connsiteX11" fmla="*/ 0 w 1039268"/>
                <a:gd name="connsiteY11" fmla="*/ 1758187 h 1758187"/>
                <a:gd name="connsiteX12" fmla="*/ 90665 w 1039268"/>
                <a:gd name="connsiteY12" fmla="*/ 213688 h 1758187"/>
                <a:gd name="connsiteX0" fmla="*/ 90665 w 1039268"/>
                <a:gd name="connsiteY0" fmla="*/ 213688 h 1758187"/>
                <a:gd name="connsiteX1" fmla="*/ 401751 w 1039268"/>
                <a:gd name="connsiteY1" fmla="*/ 12405 h 1758187"/>
                <a:gd name="connsiteX2" fmla="*/ 1017862 w 1039268"/>
                <a:gd name="connsiteY2" fmla="*/ 213688 h 1758187"/>
                <a:gd name="connsiteX3" fmla="*/ 909149 w 1039268"/>
                <a:gd name="connsiteY3" fmla="*/ 1544644 h 1758187"/>
                <a:gd name="connsiteX4" fmla="*/ 429129 w 1039268"/>
                <a:gd name="connsiteY4" fmla="*/ 1520485 h 1758187"/>
                <a:gd name="connsiteX5" fmla="*/ 572345 w 1039268"/>
                <a:gd name="connsiteY5" fmla="*/ 1264973 h 1758187"/>
                <a:gd name="connsiteX6" fmla="*/ 956572 w 1039268"/>
                <a:gd name="connsiteY6" fmla="*/ 551688 h 1758187"/>
                <a:gd name="connsiteX7" fmla="*/ 637540 w 1039268"/>
                <a:gd name="connsiteY7" fmla="*/ 518488 h 1758187"/>
                <a:gd name="connsiteX8" fmla="*/ 326989 w 1039268"/>
                <a:gd name="connsiteY8" fmla="*/ 518488 h 1758187"/>
                <a:gd name="connsiteX9" fmla="*/ 134879 w 1039268"/>
                <a:gd name="connsiteY9" fmla="*/ 557439 h 1758187"/>
                <a:gd name="connsiteX10" fmla="*/ 488979 w 1039268"/>
                <a:gd name="connsiteY10" fmla="*/ 1364139 h 1758187"/>
                <a:gd name="connsiteX11" fmla="*/ 0 w 1039268"/>
                <a:gd name="connsiteY11" fmla="*/ 1758187 h 1758187"/>
                <a:gd name="connsiteX12" fmla="*/ 90665 w 1039268"/>
                <a:gd name="connsiteY12" fmla="*/ 213688 h 1758187"/>
                <a:gd name="connsiteX0" fmla="*/ 90665 w 1039268"/>
                <a:gd name="connsiteY0" fmla="*/ 213688 h 1758187"/>
                <a:gd name="connsiteX1" fmla="*/ 401751 w 1039268"/>
                <a:gd name="connsiteY1" fmla="*/ 12405 h 1758187"/>
                <a:gd name="connsiteX2" fmla="*/ 1017862 w 1039268"/>
                <a:gd name="connsiteY2" fmla="*/ 213688 h 1758187"/>
                <a:gd name="connsiteX3" fmla="*/ 909149 w 1039268"/>
                <a:gd name="connsiteY3" fmla="*/ 1544644 h 1758187"/>
                <a:gd name="connsiteX4" fmla="*/ 429129 w 1039268"/>
                <a:gd name="connsiteY4" fmla="*/ 1520485 h 1758187"/>
                <a:gd name="connsiteX5" fmla="*/ 572345 w 1039268"/>
                <a:gd name="connsiteY5" fmla="*/ 1264973 h 1758187"/>
                <a:gd name="connsiteX6" fmla="*/ 956572 w 1039268"/>
                <a:gd name="connsiteY6" fmla="*/ 551688 h 1758187"/>
                <a:gd name="connsiteX7" fmla="*/ 637540 w 1039268"/>
                <a:gd name="connsiteY7" fmla="*/ 518488 h 1758187"/>
                <a:gd name="connsiteX8" fmla="*/ 326989 w 1039268"/>
                <a:gd name="connsiteY8" fmla="*/ 518488 h 1758187"/>
                <a:gd name="connsiteX9" fmla="*/ 134879 w 1039268"/>
                <a:gd name="connsiteY9" fmla="*/ 557439 h 1758187"/>
                <a:gd name="connsiteX10" fmla="*/ 366604 w 1039268"/>
                <a:gd name="connsiteY10" fmla="*/ 1174308 h 1758187"/>
                <a:gd name="connsiteX11" fmla="*/ 488979 w 1039268"/>
                <a:gd name="connsiteY11" fmla="*/ 1364139 h 1758187"/>
                <a:gd name="connsiteX12" fmla="*/ 0 w 1039268"/>
                <a:gd name="connsiteY12" fmla="*/ 1758187 h 1758187"/>
                <a:gd name="connsiteX13" fmla="*/ 90665 w 1039268"/>
                <a:gd name="connsiteY13" fmla="*/ 213688 h 1758187"/>
                <a:gd name="connsiteX0" fmla="*/ 90665 w 1039268"/>
                <a:gd name="connsiteY0" fmla="*/ 214325 h 1758824"/>
                <a:gd name="connsiteX1" fmla="*/ 401751 w 1039268"/>
                <a:gd name="connsiteY1" fmla="*/ 13042 h 1758824"/>
                <a:gd name="connsiteX2" fmla="*/ 1017862 w 1039268"/>
                <a:gd name="connsiteY2" fmla="*/ 214325 h 1758824"/>
                <a:gd name="connsiteX3" fmla="*/ 909149 w 1039268"/>
                <a:gd name="connsiteY3" fmla="*/ 1545281 h 1758824"/>
                <a:gd name="connsiteX4" fmla="*/ 429129 w 1039268"/>
                <a:gd name="connsiteY4" fmla="*/ 1521122 h 1758824"/>
                <a:gd name="connsiteX5" fmla="*/ 572345 w 1039268"/>
                <a:gd name="connsiteY5" fmla="*/ 1265610 h 1758824"/>
                <a:gd name="connsiteX6" fmla="*/ 956572 w 1039268"/>
                <a:gd name="connsiteY6" fmla="*/ 552325 h 1758824"/>
                <a:gd name="connsiteX7" fmla="*/ 637540 w 1039268"/>
                <a:gd name="connsiteY7" fmla="*/ 519125 h 1758824"/>
                <a:gd name="connsiteX8" fmla="*/ 326989 w 1039268"/>
                <a:gd name="connsiteY8" fmla="*/ 519125 h 1758824"/>
                <a:gd name="connsiteX9" fmla="*/ 134879 w 1039268"/>
                <a:gd name="connsiteY9" fmla="*/ 558076 h 1758824"/>
                <a:gd name="connsiteX10" fmla="*/ 366604 w 1039268"/>
                <a:gd name="connsiteY10" fmla="*/ 1174945 h 1758824"/>
                <a:gd name="connsiteX11" fmla="*/ 488979 w 1039268"/>
                <a:gd name="connsiteY11" fmla="*/ 1364776 h 1758824"/>
                <a:gd name="connsiteX12" fmla="*/ 0 w 1039268"/>
                <a:gd name="connsiteY12" fmla="*/ 1758824 h 1758824"/>
                <a:gd name="connsiteX13" fmla="*/ 90665 w 1039268"/>
                <a:gd name="connsiteY13" fmla="*/ 214325 h 1758824"/>
                <a:gd name="connsiteX0" fmla="*/ 94446 w 1043049"/>
                <a:gd name="connsiteY0" fmla="*/ 206073 h 1750572"/>
                <a:gd name="connsiteX1" fmla="*/ 405532 w 1043049"/>
                <a:gd name="connsiteY1" fmla="*/ 4790 h 1750572"/>
                <a:gd name="connsiteX2" fmla="*/ 1021643 w 1043049"/>
                <a:gd name="connsiteY2" fmla="*/ 206073 h 1750572"/>
                <a:gd name="connsiteX3" fmla="*/ 912930 w 1043049"/>
                <a:gd name="connsiteY3" fmla="*/ 1537029 h 1750572"/>
                <a:gd name="connsiteX4" fmla="*/ 432910 w 1043049"/>
                <a:gd name="connsiteY4" fmla="*/ 1512870 h 1750572"/>
                <a:gd name="connsiteX5" fmla="*/ 576126 w 1043049"/>
                <a:gd name="connsiteY5" fmla="*/ 1257358 h 1750572"/>
                <a:gd name="connsiteX6" fmla="*/ 960353 w 1043049"/>
                <a:gd name="connsiteY6" fmla="*/ 544073 h 1750572"/>
                <a:gd name="connsiteX7" fmla="*/ 641321 w 1043049"/>
                <a:gd name="connsiteY7" fmla="*/ 510873 h 1750572"/>
                <a:gd name="connsiteX8" fmla="*/ 330770 w 1043049"/>
                <a:gd name="connsiteY8" fmla="*/ 510873 h 1750572"/>
                <a:gd name="connsiteX9" fmla="*/ 138660 w 1043049"/>
                <a:gd name="connsiteY9" fmla="*/ 549824 h 1750572"/>
                <a:gd name="connsiteX10" fmla="*/ 370385 w 1043049"/>
                <a:gd name="connsiteY10" fmla="*/ 1166693 h 1750572"/>
                <a:gd name="connsiteX11" fmla="*/ 492760 w 1043049"/>
                <a:gd name="connsiteY11" fmla="*/ 1356524 h 1750572"/>
                <a:gd name="connsiteX12" fmla="*/ 3781 w 1043049"/>
                <a:gd name="connsiteY12" fmla="*/ 1750572 h 1750572"/>
                <a:gd name="connsiteX13" fmla="*/ 94446 w 1043049"/>
                <a:gd name="connsiteY13" fmla="*/ 206073 h 1750572"/>
                <a:gd name="connsiteX0" fmla="*/ 90665 w 1033336"/>
                <a:gd name="connsiteY0" fmla="*/ 230034 h 1774533"/>
                <a:gd name="connsiteX1" fmla="*/ 502879 w 1033336"/>
                <a:gd name="connsiteY1" fmla="*/ 7827 h 1774533"/>
                <a:gd name="connsiteX2" fmla="*/ 1017862 w 1033336"/>
                <a:gd name="connsiteY2" fmla="*/ 230034 h 1774533"/>
                <a:gd name="connsiteX3" fmla="*/ 909149 w 1033336"/>
                <a:gd name="connsiteY3" fmla="*/ 1560990 h 1774533"/>
                <a:gd name="connsiteX4" fmla="*/ 429129 w 1033336"/>
                <a:gd name="connsiteY4" fmla="*/ 1536831 h 1774533"/>
                <a:gd name="connsiteX5" fmla="*/ 572345 w 1033336"/>
                <a:gd name="connsiteY5" fmla="*/ 1281319 h 1774533"/>
                <a:gd name="connsiteX6" fmla="*/ 956572 w 1033336"/>
                <a:gd name="connsiteY6" fmla="*/ 568034 h 1774533"/>
                <a:gd name="connsiteX7" fmla="*/ 637540 w 1033336"/>
                <a:gd name="connsiteY7" fmla="*/ 534834 h 1774533"/>
                <a:gd name="connsiteX8" fmla="*/ 326989 w 1033336"/>
                <a:gd name="connsiteY8" fmla="*/ 534834 h 1774533"/>
                <a:gd name="connsiteX9" fmla="*/ 134879 w 1033336"/>
                <a:gd name="connsiteY9" fmla="*/ 573785 h 1774533"/>
                <a:gd name="connsiteX10" fmla="*/ 366604 w 1033336"/>
                <a:gd name="connsiteY10" fmla="*/ 1190654 h 1774533"/>
                <a:gd name="connsiteX11" fmla="*/ 488979 w 1033336"/>
                <a:gd name="connsiteY11" fmla="*/ 1380485 h 1774533"/>
                <a:gd name="connsiteX12" fmla="*/ 0 w 1033336"/>
                <a:gd name="connsiteY12" fmla="*/ 1774533 h 1774533"/>
                <a:gd name="connsiteX13" fmla="*/ 90665 w 1033336"/>
                <a:gd name="connsiteY13" fmla="*/ 230034 h 1774533"/>
                <a:gd name="connsiteX0" fmla="*/ 90665 w 1033337"/>
                <a:gd name="connsiteY0" fmla="*/ 226936 h 1771435"/>
                <a:gd name="connsiteX1" fmla="*/ 502879 w 1033337"/>
                <a:gd name="connsiteY1" fmla="*/ 4729 h 1771435"/>
                <a:gd name="connsiteX2" fmla="*/ 1017862 w 1033337"/>
                <a:gd name="connsiteY2" fmla="*/ 226936 h 1771435"/>
                <a:gd name="connsiteX3" fmla="*/ 909149 w 1033337"/>
                <a:gd name="connsiteY3" fmla="*/ 1557892 h 1771435"/>
                <a:gd name="connsiteX4" fmla="*/ 429129 w 1033337"/>
                <a:gd name="connsiteY4" fmla="*/ 1533733 h 1771435"/>
                <a:gd name="connsiteX5" fmla="*/ 572345 w 1033337"/>
                <a:gd name="connsiteY5" fmla="*/ 1278221 h 1771435"/>
                <a:gd name="connsiteX6" fmla="*/ 956572 w 1033337"/>
                <a:gd name="connsiteY6" fmla="*/ 564936 h 1771435"/>
                <a:gd name="connsiteX7" fmla="*/ 637540 w 1033337"/>
                <a:gd name="connsiteY7" fmla="*/ 531736 h 1771435"/>
                <a:gd name="connsiteX8" fmla="*/ 326989 w 1033337"/>
                <a:gd name="connsiteY8" fmla="*/ 531736 h 1771435"/>
                <a:gd name="connsiteX9" fmla="*/ 134879 w 1033337"/>
                <a:gd name="connsiteY9" fmla="*/ 570687 h 1771435"/>
                <a:gd name="connsiteX10" fmla="*/ 366604 w 1033337"/>
                <a:gd name="connsiteY10" fmla="*/ 1187556 h 1771435"/>
                <a:gd name="connsiteX11" fmla="*/ 488979 w 1033337"/>
                <a:gd name="connsiteY11" fmla="*/ 1377387 h 1771435"/>
                <a:gd name="connsiteX12" fmla="*/ 0 w 1033337"/>
                <a:gd name="connsiteY12" fmla="*/ 1771435 h 1771435"/>
                <a:gd name="connsiteX13" fmla="*/ 90665 w 1033337"/>
                <a:gd name="connsiteY13" fmla="*/ 226936 h 1771435"/>
                <a:gd name="connsiteX0" fmla="*/ 90665 w 1033337"/>
                <a:gd name="connsiteY0" fmla="*/ 179963 h 1724462"/>
                <a:gd name="connsiteX1" fmla="*/ 1017862 w 1033337"/>
                <a:gd name="connsiteY1" fmla="*/ 179963 h 1724462"/>
                <a:gd name="connsiteX2" fmla="*/ 909149 w 1033337"/>
                <a:gd name="connsiteY2" fmla="*/ 1510919 h 1724462"/>
                <a:gd name="connsiteX3" fmla="*/ 429129 w 1033337"/>
                <a:gd name="connsiteY3" fmla="*/ 1486760 h 1724462"/>
                <a:gd name="connsiteX4" fmla="*/ 572345 w 1033337"/>
                <a:gd name="connsiteY4" fmla="*/ 1231248 h 1724462"/>
                <a:gd name="connsiteX5" fmla="*/ 956572 w 1033337"/>
                <a:gd name="connsiteY5" fmla="*/ 517963 h 1724462"/>
                <a:gd name="connsiteX6" fmla="*/ 637540 w 1033337"/>
                <a:gd name="connsiteY6" fmla="*/ 484763 h 1724462"/>
                <a:gd name="connsiteX7" fmla="*/ 326989 w 1033337"/>
                <a:gd name="connsiteY7" fmla="*/ 484763 h 1724462"/>
                <a:gd name="connsiteX8" fmla="*/ 134879 w 1033337"/>
                <a:gd name="connsiteY8" fmla="*/ 523714 h 1724462"/>
                <a:gd name="connsiteX9" fmla="*/ 366604 w 1033337"/>
                <a:gd name="connsiteY9" fmla="*/ 1140583 h 1724462"/>
                <a:gd name="connsiteX10" fmla="*/ 488979 w 1033337"/>
                <a:gd name="connsiteY10" fmla="*/ 1330414 h 1724462"/>
                <a:gd name="connsiteX11" fmla="*/ 0 w 1033337"/>
                <a:gd name="connsiteY11" fmla="*/ 1724462 h 1724462"/>
                <a:gd name="connsiteX12" fmla="*/ 90665 w 1033337"/>
                <a:gd name="connsiteY12" fmla="*/ 179963 h 1724462"/>
                <a:gd name="connsiteX0" fmla="*/ 109026 w 1051698"/>
                <a:gd name="connsiteY0" fmla="*/ 179963 h 1724462"/>
                <a:gd name="connsiteX1" fmla="*/ 1036223 w 1051698"/>
                <a:gd name="connsiteY1" fmla="*/ 179963 h 1724462"/>
                <a:gd name="connsiteX2" fmla="*/ 927510 w 1051698"/>
                <a:gd name="connsiteY2" fmla="*/ 1510919 h 1724462"/>
                <a:gd name="connsiteX3" fmla="*/ 447490 w 1051698"/>
                <a:gd name="connsiteY3" fmla="*/ 1486760 h 1724462"/>
                <a:gd name="connsiteX4" fmla="*/ 590706 w 1051698"/>
                <a:gd name="connsiteY4" fmla="*/ 1231248 h 1724462"/>
                <a:gd name="connsiteX5" fmla="*/ 974933 w 1051698"/>
                <a:gd name="connsiteY5" fmla="*/ 517963 h 1724462"/>
                <a:gd name="connsiteX6" fmla="*/ 655901 w 1051698"/>
                <a:gd name="connsiteY6" fmla="*/ 484763 h 1724462"/>
                <a:gd name="connsiteX7" fmla="*/ 345350 w 1051698"/>
                <a:gd name="connsiteY7" fmla="*/ 484763 h 1724462"/>
                <a:gd name="connsiteX8" fmla="*/ 153240 w 1051698"/>
                <a:gd name="connsiteY8" fmla="*/ 523714 h 1724462"/>
                <a:gd name="connsiteX9" fmla="*/ 384965 w 1051698"/>
                <a:gd name="connsiteY9" fmla="*/ 1140583 h 1724462"/>
                <a:gd name="connsiteX10" fmla="*/ 507340 w 1051698"/>
                <a:gd name="connsiteY10" fmla="*/ 1330414 h 1724462"/>
                <a:gd name="connsiteX11" fmla="*/ 18361 w 1051698"/>
                <a:gd name="connsiteY11" fmla="*/ 1724462 h 1724462"/>
                <a:gd name="connsiteX12" fmla="*/ 109026 w 1051698"/>
                <a:gd name="connsiteY12" fmla="*/ 179963 h 1724462"/>
                <a:gd name="connsiteX0" fmla="*/ 106541 w 1010941"/>
                <a:gd name="connsiteY0" fmla="*/ 155319 h 1699818"/>
                <a:gd name="connsiteX1" fmla="*/ 991893 w 1010941"/>
                <a:gd name="connsiteY1" fmla="*/ 204139 h 1699818"/>
                <a:gd name="connsiteX2" fmla="*/ 925025 w 1010941"/>
                <a:gd name="connsiteY2" fmla="*/ 1486275 h 1699818"/>
                <a:gd name="connsiteX3" fmla="*/ 445005 w 1010941"/>
                <a:gd name="connsiteY3" fmla="*/ 1462116 h 1699818"/>
                <a:gd name="connsiteX4" fmla="*/ 588221 w 1010941"/>
                <a:gd name="connsiteY4" fmla="*/ 1206604 h 1699818"/>
                <a:gd name="connsiteX5" fmla="*/ 972448 w 1010941"/>
                <a:gd name="connsiteY5" fmla="*/ 493319 h 1699818"/>
                <a:gd name="connsiteX6" fmla="*/ 653416 w 1010941"/>
                <a:gd name="connsiteY6" fmla="*/ 460119 h 1699818"/>
                <a:gd name="connsiteX7" fmla="*/ 342865 w 1010941"/>
                <a:gd name="connsiteY7" fmla="*/ 460119 h 1699818"/>
                <a:gd name="connsiteX8" fmla="*/ 150755 w 1010941"/>
                <a:gd name="connsiteY8" fmla="*/ 499070 h 1699818"/>
                <a:gd name="connsiteX9" fmla="*/ 382480 w 1010941"/>
                <a:gd name="connsiteY9" fmla="*/ 1115939 h 1699818"/>
                <a:gd name="connsiteX10" fmla="*/ 504855 w 1010941"/>
                <a:gd name="connsiteY10" fmla="*/ 1305770 h 1699818"/>
                <a:gd name="connsiteX11" fmla="*/ 15876 w 1010941"/>
                <a:gd name="connsiteY11" fmla="*/ 1699818 h 1699818"/>
                <a:gd name="connsiteX12" fmla="*/ 106541 w 1010941"/>
                <a:gd name="connsiteY12" fmla="*/ 155319 h 1699818"/>
                <a:gd name="connsiteX0" fmla="*/ 106541 w 1042389"/>
                <a:gd name="connsiteY0" fmla="*/ 149397 h 1693896"/>
                <a:gd name="connsiteX1" fmla="*/ 991893 w 1042389"/>
                <a:gd name="connsiteY1" fmla="*/ 198217 h 1693896"/>
                <a:gd name="connsiteX2" fmla="*/ 925025 w 1042389"/>
                <a:gd name="connsiteY2" fmla="*/ 1480353 h 1693896"/>
                <a:gd name="connsiteX3" fmla="*/ 445005 w 1042389"/>
                <a:gd name="connsiteY3" fmla="*/ 1456194 h 1693896"/>
                <a:gd name="connsiteX4" fmla="*/ 588221 w 1042389"/>
                <a:gd name="connsiteY4" fmla="*/ 1200682 h 1693896"/>
                <a:gd name="connsiteX5" fmla="*/ 972448 w 1042389"/>
                <a:gd name="connsiteY5" fmla="*/ 487397 h 1693896"/>
                <a:gd name="connsiteX6" fmla="*/ 653416 w 1042389"/>
                <a:gd name="connsiteY6" fmla="*/ 454197 h 1693896"/>
                <a:gd name="connsiteX7" fmla="*/ 342865 w 1042389"/>
                <a:gd name="connsiteY7" fmla="*/ 454197 h 1693896"/>
                <a:gd name="connsiteX8" fmla="*/ 150755 w 1042389"/>
                <a:gd name="connsiteY8" fmla="*/ 493148 h 1693896"/>
                <a:gd name="connsiteX9" fmla="*/ 382480 w 1042389"/>
                <a:gd name="connsiteY9" fmla="*/ 1110017 h 1693896"/>
                <a:gd name="connsiteX10" fmla="*/ 504855 w 1042389"/>
                <a:gd name="connsiteY10" fmla="*/ 1299848 h 1693896"/>
                <a:gd name="connsiteX11" fmla="*/ 15876 w 1042389"/>
                <a:gd name="connsiteY11" fmla="*/ 1693896 h 1693896"/>
                <a:gd name="connsiteX12" fmla="*/ 106541 w 1042389"/>
                <a:gd name="connsiteY12" fmla="*/ 149397 h 1693896"/>
                <a:gd name="connsiteX0" fmla="*/ 106541 w 1057301"/>
                <a:gd name="connsiteY0" fmla="*/ 138945 h 1683444"/>
                <a:gd name="connsiteX1" fmla="*/ 991893 w 1057301"/>
                <a:gd name="connsiteY1" fmla="*/ 187765 h 1683444"/>
                <a:gd name="connsiteX2" fmla="*/ 925025 w 1057301"/>
                <a:gd name="connsiteY2" fmla="*/ 1469901 h 1683444"/>
                <a:gd name="connsiteX3" fmla="*/ 445005 w 1057301"/>
                <a:gd name="connsiteY3" fmla="*/ 1445742 h 1683444"/>
                <a:gd name="connsiteX4" fmla="*/ 588221 w 1057301"/>
                <a:gd name="connsiteY4" fmla="*/ 1190230 h 1683444"/>
                <a:gd name="connsiteX5" fmla="*/ 972448 w 1057301"/>
                <a:gd name="connsiteY5" fmla="*/ 476945 h 1683444"/>
                <a:gd name="connsiteX6" fmla="*/ 653416 w 1057301"/>
                <a:gd name="connsiteY6" fmla="*/ 443745 h 1683444"/>
                <a:gd name="connsiteX7" fmla="*/ 342865 w 1057301"/>
                <a:gd name="connsiteY7" fmla="*/ 443745 h 1683444"/>
                <a:gd name="connsiteX8" fmla="*/ 150755 w 1057301"/>
                <a:gd name="connsiteY8" fmla="*/ 482696 h 1683444"/>
                <a:gd name="connsiteX9" fmla="*/ 382480 w 1057301"/>
                <a:gd name="connsiteY9" fmla="*/ 1099565 h 1683444"/>
                <a:gd name="connsiteX10" fmla="*/ 504855 w 1057301"/>
                <a:gd name="connsiteY10" fmla="*/ 1289396 h 1683444"/>
                <a:gd name="connsiteX11" fmla="*/ 15876 w 1057301"/>
                <a:gd name="connsiteY11" fmla="*/ 1683444 h 1683444"/>
                <a:gd name="connsiteX12" fmla="*/ 106541 w 1057301"/>
                <a:gd name="connsiteY12" fmla="*/ 138945 h 1683444"/>
                <a:gd name="connsiteX0" fmla="*/ 106541 w 1038995"/>
                <a:gd name="connsiteY0" fmla="*/ 155318 h 1699817"/>
                <a:gd name="connsiteX1" fmla="*/ 991893 w 1038995"/>
                <a:gd name="connsiteY1" fmla="*/ 204138 h 1699817"/>
                <a:gd name="connsiteX2" fmla="*/ 925025 w 1038995"/>
                <a:gd name="connsiteY2" fmla="*/ 1486274 h 1699817"/>
                <a:gd name="connsiteX3" fmla="*/ 445005 w 1038995"/>
                <a:gd name="connsiteY3" fmla="*/ 1462115 h 1699817"/>
                <a:gd name="connsiteX4" fmla="*/ 588221 w 1038995"/>
                <a:gd name="connsiteY4" fmla="*/ 1206603 h 1699817"/>
                <a:gd name="connsiteX5" fmla="*/ 972448 w 1038995"/>
                <a:gd name="connsiteY5" fmla="*/ 493318 h 1699817"/>
                <a:gd name="connsiteX6" fmla="*/ 653416 w 1038995"/>
                <a:gd name="connsiteY6" fmla="*/ 460118 h 1699817"/>
                <a:gd name="connsiteX7" fmla="*/ 342865 w 1038995"/>
                <a:gd name="connsiteY7" fmla="*/ 460118 h 1699817"/>
                <a:gd name="connsiteX8" fmla="*/ 150755 w 1038995"/>
                <a:gd name="connsiteY8" fmla="*/ 499069 h 1699817"/>
                <a:gd name="connsiteX9" fmla="*/ 382480 w 1038995"/>
                <a:gd name="connsiteY9" fmla="*/ 1115938 h 1699817"/>
                <a:gd name="connsiteX10" fmla="*/ 504855 w 1038995"/>
                <a:gd name="connsiteY10" fmla="*/ 1305769 h 1699817"/>
                <a:gd name="connsiteX11" fmla="*/ 15876 w 1038995"/>
                <a:gd name="connsiteY11" fmla="*/ 1699817 h 1699817"/>
                <a:gd name="connsiteX12" fmla="*/ 106541 w 1038995"/>
                <a:gd name="connsiteY12" fmla="*/ 155318 h 1699817"/>
                <a:gd name="connsiteX0" fmla="*/ 106541 w 1024646"/>
                <a:gd name="connsiteY0" fmla="*/ 155318 h 1699817"/>
                <a:gd name="connsiteX1" fmla="*/ 991893 w 1024646"/>
                <a:gd name="connsiteY1" fmla="*/ 204138 h 1699817"/>
                <a:gd name="connsiteX2" fmla="*/ 925025 w 1024646"/>
                <a:gd name="connsiteY2" fmla="*/ 1486274 h 1699817"/>
                <a:gd name="connsiteX3" fmla="*/ 445005 w 1024646"/>
                <a:gd name="connsiteY3" fmla="*/ 1462115 h 1699817"/>
                <a:gd name="connsiteX4" fmla="*/ 588221 w 1024646"/>
                <a:gd name="connsiteY4" fmla="*/ 1206603 h 1699817"/>
                <a:gd name="connsiteX5" fmla="*/ 972448 w 1024646"/>
                <a:gd name="connsiteY5" fmla="*/ 493318 h 1699817"/>
                <a:gd name="connsiteX6" fmla="*/ 653416 w 1024646"/>
                <a:gd name="connsiteY6" fmla="*/ 460118 h 1699817"/>
                <a:gd name="connsiteX7" fmla="*/ 342865 w 1024646"/>
                <a:gd name="connsiteY7" fmla="*/ 460118 h 1699817"/>
                <a:gd name="connsiteX8" fmla="*/ 150755 w 1024646"/>
                <a:gd name="connsiteY8" fmla="*/ 499069 h 1699817"/>
                <a:gd name="connsiteX9" fmla="*/ 382480 w 1024646"/>
                <a:gd name="connsiteY9" fmla="*/ 1115938 h 1699817"/>
                <a:gd name="connsiteX10" fmla="*/ 504855 w 1024646"/>
                <a:gd name="connsiteY10" fmla="*/ 1305769 h 1699817"/>
                <a:gd name="connsiteX11" fmla="*/ 15876 w 1024646"/>
                <a:gd name="connsiteY11" fmla="*/ 1699817 h 1699817"/>
                <a:gd name="connsiteX12" fmla="*/ 106541 w 1024646"/>
                <a:gd name="connsiteY12" fmla="*/ 155318 h 1699817"/>
                <a:gd name="connsiteX0" fmla="*/ 106541 w 1024646"/>
                <a:gd name="connsiteY0" fmla="*/ 155318 h 1699817"/>
                <a:gd name="connsiteX1" fmla="*/ 991893 w 1024646"/>
                <a:gd name="connsiteY1" fmla="*/ 204138 h 1699817"/>
                <a:gd name="connsiteX2" fmla="*/ 925025 w 1024646"/>
                <a:gd name="connsiteY2" fmla="*/ 1486274 h 1699817"/>
                <a:gd name="connsiteX3" fmla="*/ 445005 w 1024646"/>
                <a:gd name="connsiteY3" fmla="*/ 1462115 h 1699817"/>
                <a:gd name="connsiteX4" fmla="*/ 588221 w 1024646"/>
                <a:gd name="connsiteY4" fmla="*/ 1206603 h 1699817"/>
                <a:gd name="connsiteX5" fmla="*/ 972448 w 1024646"/>
                <a:gd name="connsiteY5" fmla="*/ 493318 h 1699817"/>
                <a:gd name="connsiteX6" fmla="*/ 653416 w 1024646"/>
                <a:gd name="connsiteY6" fmla="*/ 460118 h 1699817"/>
                <a:gd name="connsiteX7" fmla="*/ 342865 w 1024646"/>
                <a:gd name="connsiteY7" fmla="*/ 460118 h 1699817"/>
                <a:gd name="connsiteX8" fmla="*/ 150755 w 1024646"/>
                <a:gd name="connsiteY8" fmla="*/ 499069 h 1699817"/>
                <a:gd name="connsiteX9" fmla="*/ 382480 w 1024646"/>
                <a:gd name="connsiteY9" fmla="*/ 1115938 h 1699817"/>
                <a:gd name="connsiteX10" fmla="*/ 504855 w 1024646"/>
                <a:gd name="connsiteY10" fmla="*/ 1305769 h 1699817"/>
                <a:gd name="connsiteX11" fmla="*/ 15876 w 1024646"/>
                <a:gd name="connsiteY11" fmla="*/ 1699817 h 1699817"/>
                <a:gd name="connsiteX12" fmla="*/ 106541 w 1024646"/>
                <a:gd name="connsiteY12" fmla="*/ 155318 h 1699817"/>
                <a:gd name="connsiteX0" fmla="*/ 106541 w 1061800"/>
                <a:gd name="connsiteY0" fmla="*/ 196721 h 1741220"/>
                <a:gd name="connsiteX1" fmla="*/ 991893 w 1061800"/>
                <a:gd name="connsiteY1" fmla="*/ 245541 h 1741220"/>
                <a:gd name="connsiteX2" fmla="*/ 925025 w 1061800"/>
                <a:gd name="connsiteY2" fmla="*/ 1527677 h 1741220"/>
                <a:gd name="connsiteX3" fmla="*/ 445005 w 1061800"/>
                <a:gd name="connsiteY3" fmla="*/ 1503518 h 1741220"/>
                <a:gd name="connsiteX4" fmla="*/ 588221 w 1061800"/>
                <a:gd name="connsiteY4" fmla="*/ 1248006 h 1741220"/>
                <a:gd name="connsiteX5" fmla="*/ 972448 w 1061800"/>
                <a:gd name="connsiteY5" fmla="*/ 534721 h 1741220"/>
                <a:gd name="connsiteX6" fmla="*/ 653416 w 1061800"/>
                <a:gd name="connsiteY6" fmla="*/ 501521 h 1741220"/>
                <a:gd name="connsiteX7" fmla="*/ 342865 w 1061800"/>
                <a:gd name="connsiteY7" fmla="*/ 501521 h 1741220"/>
                <a:gd name="connsiteX8" fmla="*/ 150755 w 1061800"/>
                <a:gd name="connsiteY8" fmla="*/ 540472 h 1741220"/>
                <a:gd name="connsiteX9" fmla="*/ 382480 w 1061800"/>
                <a:gd name="connsiteY9" fmla="*/ 1157341 h 1741220"/>
                <a:gd name="connsiteX10" fmla="*/ 504855 w 1061800"/>
                <a:gd name="connsiteY10" fmla="*/ 1347172 h 1741220"/>
                <a:gd name="connsiteX11" fmla="*/ 15876 w 1061800"/>
                <a:gd name="connsiteY11" fmla="*/ 1741220 h 1741220"/>
                <a:gd name="connsiteX12" fmla="*/ 106541 w 1061800"/>
                <a:gd name="connsiteY12" fmla="*/ 196721 h 1741220"/>
                <a:gd name="connsiteX0" fmla="*/ 134467 w 1089726"/>
                <a:gd name="connsiteY0" fmla="*/ 162145 h 1706644"/>
                <a:gd name="connsiteX1" fmla="*/ 1019819 w 1089726"/>
                <a:gd name="connsiteY1" fmla="*/ 210965 h 1706644"/>
                <a:gd name="connsiteX2" fmla="*/ 952951 w 1089726"/>
                <a:gd name="connsiteY2" fmla="*/ 1493101 h 1706644"/>
                <a:gd name="connsiteX3" fmla="*/ 472931 w 1089726"/>
                <a:gd name="connsiteY3" fmla="*/ 1468942 h 1706644"/>
                <a:gd name="connsiteX4" fmla="*/ 616147 w 1089726"/>
                <a:gd name="connsiteY4" fmla="*/ 1213430 h 1706644"/>
                <a:gd name="connsiteX5" fmla="*/ 1000374 w 1089726"/>
                <a:gd name="connsiteY5" fmla="*/ 500145 h 1706644"/>
                <a:gd name="connsiteX6" fmla="*/ 681342 w 1089726"/>
                <a:gd name="connsiteY6" fmla="*/ 466945 h 1706644"/>
                <a:gd name="connsiteX7" fmla="*/ 370791 w 1089726"/>
                <a:gd name="connsiteY7" fmla="*/ 466945 h 1706644"/>
                <a:gd name="connsiteX8" fmla="*/ 178681 w 1089726"/>
                <a:gd name="connsiteY8" fmla="*/ 505896 h 1706644"/>
                <a:gd name="connsiteX9" fmla="*/ 410406 w 1089726"/>
                <a:gd name="connsiteY9" fmla="*/ 1122765 h 1706644"/>
                <a:gd name="connsiteX10" fmla="*/ 532781 w 1089726"/>
                <a:gd name="connsiteY10" fmla="*/ 1312596 h 1706644"/>
                <a:gd name="connsiteX11" fmla="*/ 43802 w 1089726"/>
                <a:gd name="connsiteY11" fmla="*/ 1706644 h 1706644"/>
                <a:gd name="connsiteX12" fmla="*/ 33796 w 1089726"/>
                <a:gd name="connsiteY12" fmla="*/ 1129738 h 1706644"/>
                <a:gd name="connsiteX13" fmla="*/ 134467 w 1089726"/>
                <a:gd name="connsiteY13" fmla="*/ 162145 h 1706644"/>
                <a:gd name="connsiteX0" fmla="*/ 107575 w 1062834"/>
                <a:gd name="connsiteY0" fmla="*/ 159591 h 1704090"/>
                <a:gd name="connsiteX1" fmla="*/ 992927 w 1062834"/>
                <a:gd name="connsiteY1" fmla="*/ 208411 h 1704090"/>
                <a:gd name="connsiteX2" fmla="*/ 926059 w 1062834"/>
                <a:gd name="connsiteY2" fmla="*/ 1490547 h 1704090"/>
                <a:gd name="connsiteX3" fmla="*/ 446039 w 1062834"/>
                <a:gd name="connsiteY3" fmla="*/ 1466388 h 1704090"/>
                <a:gd name="connsiteX4" fmla="*/ 589255 w 1062834"/>
                <a:gd name="connsiteY4" fmla="*/ 1210876 h 1704090"/>
                <a:gd name="connsiteX5" fmla="*/ 973482 w 1062834"/>
                <a:gd name="connsiteY5" fmla="*/ 497591 h 1704090"/>
                <a:gd name="connsiteX6" fmla="*/ 654450 w 1062834"/>
                <a:gd name="connsiteY6" fmla="*/ 464391 h 1704090"/>
                <a:gd name="connsiteX7" fmla="*/ 343899 w 1062834"/>
                <a:gd name="connsiteY7" fmla="*/ 464391 h 1704090"/>
                <a:gd name="connsiteX8" fmla="*/ 151789 w 1062834"/>
                <a:gd name="connsiteY8" fmla="*/ 503342 h 1704090"/>
                <a:gd name="connsiteX9" fmla="*/ 383514 w 1062834"/>
                <a:gd name="connsiteY9" fmla="*/ 1120211 h 1704090"/>
                <a:gd name="connsiteX10" fmla="*/ 505889 w 1062834"/>
                <a:gd name="connsiteY10" fmla="*/ 1310042 h 1704090"/>
                <a:gd name="connsiteX11" fmla="*/ 16910 w 1062834"/>
                <a:gd name="connsiteY11" fmla="*/ 1704090 h 1704090"/>
                <a:gd name="connsiteX12" fmla="*/ 198696 w 1062834"/>
                <a:gd name="connsiteY12" fmla="*/ 1081850 h 1704090"/>
                <a:gd name="connsiteX13" fmla="*/ 107575 w 1062834"/>
                <a:gd name="connsiteY13" fmla="*/ 159591 h 1704090"/>
                <a:gd name="connsiteX0" fmla="*/ 107575 w 1062834"/>
                <a:gd name="connsiteY0" fmla="*/ 159591 h 1704090"/>
                <a:gd name="connsiteX1" fmla="*/ 992927 w 1062834"/>
                <a:gd name="connsiteY1" fmla="*/ 208411 h 1704090"/>
                <a:gd name="connsiteX2" fmla="*/ 926059 w 1062834"/>
                <a:gd name="connsiteY2" fmla="*/ 1490547 h 1704090"/>
                <a:gd name="connsiteX3" fmla="*/ 446039 w 1062834"/>
                <a:gd name="connsiteY3" fmla="*/ 1466388 h 1704090"/>
                <a:gd name="connsiteX4" fmla="*/ 589255 w 1062834"/>
                <a:gd name="connsiteY4" fmla="*/ 1210876 h 1704090"/>
                <a:gd name="connsiteX5" fmla="*/ 973482 w 1062834"/>
                <a:gd name="connsiteY5" fmla="*/ 497591 h 1704090"/>
                <a:gd name="connsiteX6" fmla="*/ 654450 w 1062834"/>
                <a:gd name="connsiteY6" fmla="*/ 464391 h 1704090"/>
                <a:gd name="connsiteX7" fmla="*/ 343899 w 1062834"/>
                <a:gd name="connsiteY7" fmla="*/ 464391 h 1704090"/>
                <a:gd name="connsiteX8" fmla="*/ 151789 w 1062834"/>
                <a:gd name="connsiteY8" fmla="*/ 503342 h 1704090"/>
                <a:gd name="connsiteX9" fmla="*/ 383514 w 1062834"/>
                <a:gd name="connsiteY9" fmla="*/ 1120211 h 1704090"/>
                <a:gd name="connsiteX10" fmla="*/ 505889 w 1062834"/>
                <a:gd name="connsiteY10" fmla="*/ 1310042 h 1704090"/>
                <a:gd name="connsiteX11" fmla="*/ 16910 w 1062834"/>
                <a:gd name="connsiteY11" fmla="*/ 1704090 h 1704090"/>
                <a:gd name="connsiteX12" fmla="*/ 198696 w 1062834"/>
                <a:gd name="connsiteY12" fmla="*/ 1081850 h 1704090"/>
                <a:gd name="connsiteX13" fmla="*/ 107575 w 1062834"/>
                <a:gd name="connsiteY13" fmla="*/ 159591 h 1704090"/>
                <a:gd name="connsiteX0" fmla="*/ 107575 w 1062834"/>
                <a:gd name="connsiteY0" fmla="*/ 157839 h 1702338"/>
                <a:gd name="connsiteX1" fmla="*/ 992927 w 1062834"/>
                <a:gd name="connsiteY1" fmla="*/ 206659 h 1702338"/>
                <a:gd name="connsiteX2" fmla="*/ 926059 w 1062834"/>
                <a:gd name="connsiteY2" fmla="*/ 1488795 h 1702338"/>
                <a:gd name="connsiteX3" fmla="*/ 446039 w 1062834"/>
                <a:gd name="connsiteY3" fmla="*/ 1464636 h 1702338"/>
                <a:gd name="connsiteX4" fmla="*/ 589255 w 1062834"/>
                <a:gd name="connsiteY4" fmla="*/ 1209124 h 1702338"/>
                <a:gd name="connsiteX5" fmla="*/ 973482 w 1062834"/>
                <a:gd name="connsiteY5" fmla="*/ 495839 h 1702338"/>
                <a:gd name="connsiteX6" fmla="*/ 654450 w 1062834"/>
                <a:gd name="connsiteY6" fmla="*/ 462639 h 1702338"/>
                <a:gd name="connsiteX7" fmla="*/ 343899 w 1062834"/>
                <a:gd name="connsiteY7" fmla="*/ 462639 h 1702338"/>
                <a:gd name="connsiteX8" fmla="*/ 151789 w 1062834"/>
                <a:gd name="connsiteY8" fmla="*/ 501590 h 1702338"/>
                <a:gd name="connsiteX9" fmla="*/ 383514 w 1062834"/>
                <a:gd name="connsiteY9" fmla="*/ 1118459 h 1702338"/>
                <a:gd name="connsiteX10" fmla="*/ 505889 w 1062834"/>
                <a:gd name="connsiteY10" fmla="*/ 1308290 h 1702338"/>
                <a:gd name="connsiteX11" fmla="*/ 16910 w 1062834"/>
                <a:gd name="connsiteY11" fmla="*/ 1702338 h 1702338"/>
                <a:gd name="connsiteX12" fmla="*/ 198696 w 1062834"/>
                <a:gd name="connsiteY12" fmla="*/ 1080098 h 1702338"/>
                <a:gd name="connsiteX13" fmla="*/ 41774 w 1062834"/>
                <a:gd name="connsiteY13" fmla="*/ 1048714 h 1702338"/>
                <a:gd name="connsiteX14" fmla="*/ 107575 w 1062834"/>
                <a:gd name="connsiteY14" fmla="*/ 157839 h 1702338"/>
                <a:gd name="connsiteX0" fmla="*/ 107575 w 1062834"/>
                <a:gd name="connsiteY0" fmla="*/ 153044 h 1697543"/>
                <a:gd name="connsiteX1" fmla="*/ 992927 w 1062834"/>
                <a:gd name="connsiteY1" fmla="*/ 201864 h 1697543"/>
                <a:gd name="connsiteX2" fmla="*/ 926059 w 1062834"/>
                <a:gd name="connsiteY2" fmla="*/ 1484000 h 1697543"/>
                <a:gd name="connsiteX3" fmla="*/ 446039 w 1062834"/>
                <a:gd name="connsiteY3" fmla="*/ 1459841 h 1697543"/>
                <a:gd name="connsiteX4" fmla="*/ 589255 w 1062834"/>
                <a:gd name="connsiteY4" fmla="*/ 1204329 h 1697543"/>
                <a:gd name="connsiteX5" fmla="*/ 973482 w 1062834"/>
                <a:gd name="connsiteY5" fmla="*/ 491044 h 1697543"/>
                <a:gd name="connsiteX6" fmla="*/ 654450 w 1062834"/>
                <a:gd name="connsiteY6" fmla="*/ 457844 h 1697543"/>
                <a:gd name="connsiteX7" fmla="*/ 343899 w 1062834"/>
                <a:gd name="connsiteY7" fmla="*/ 457844 h 1697543"/>
                <a:gd name="connsiteX8" fmla="*/ 151789 w 1062834"/>
                <a:gd name="connsiteY8" fmla="*/ 496795 h 1697543"/>
                <a:gd name="connsiteX9" fmla="*/ 383514 w 1062834"/>
                <a:gd name="connsiteY9" fmla="*/ 1113664 h 1697543"/>
                <a:gd name="connsiteX10" fmla="*/ 505889 w 1062834"/>
                <a:gd name="connsiteY10" fmla="*/ 1303495 h 1697543"/>
                <a:gd name="connsiteX11" fmla="*/ 16910 w 1062834"/>
                <a:gd name="connsiteY11" fmla="*/ 1697543 h 1697543"/>
                <a:gd name="connsiteX12" fmla="*/ 198696 w 1062834"/>
                <a:gd name="connsiteY12" fmla="*/ 1075303 h 1697543"/>
                <a:gd name="connsiteX13" fmla="*/ 146387 w 1062834"/>
                <a:gd name="connsiteY13" fmla="*/ 956742 h 1697543"/>
                <a:gd name="connsiteX14" fmla="*/ 107575 w 1062834"/>
                <a:gd name="connsiteY14" fmla="*/ 153044 h 1697543"/>
                <a:gd name="connsiteX0" fmla="*/ 107575 w 1062834"/>
                <a:gd name="connsiteY0" fmla="*/ 153044 h 1697543"/>
                <a:gd name="connsiteX1" fmla="*/ 992927 w 1062834"/>
                <a:gd name="connsiteY1" fmla="*/ 201864 h 1697543"/>
                <a:gd name="connsiteX2" fmla="*/ 926059 w 1062834"/>
                <a:gd name="connsiteY2" fmla="*/ 1484000 h 1697543"/>
                <a:gd name="connsiteX3" fmla="*/ 446039 w 1062834"/>
                <a:gd name="connsiteY3" fmla="*/ 1459841 h 1697543"/>
                <a:gd name="connsiteX4" fmla="*/ 589255 w 1062834"/>
                <a:gd name="connsiteY4" fmla="*/ 1204329 h 1697543"/>
                <a:gd name="connsiteX5" fmla="*/ 973482 w 1062834"/>
                <a:gd name="connsiteY5" fmla="*/ 491044 h 1697543"/>
                <a:gd name="connsiteX6" fmla="*/ 654450 w 1062834"/>
                <a:gd name="connsiteY6" fmla="*/ 457844 h 1697543"/>
                <a:gd name="connsiteX7" fmla="*/ 343899 w 1062834"/>
                <a:gd name="connsiteY7" fmla="*/ 457844 h 1697543"/>
                <a:gd name="connsiteX8" fmla="*/ 151789 w 1062834"/>
                <a:gd name="connsiteY8" fmla="*/ 496795 h 1697543"/>
                <a:gd name="connsiteX9" fmla="*/ 383514 w 1062834"/>
                <a:gd name="connsiteY9" fmla="*/ 1113664 h 1697543"/>
                <a:gd name="connsiteX10" fmla="*/ 505889 w 1062834"/>
                <a:gd name="connsiteY10" fmla="*/ 1303495 h 1697543"/>
                <a:gd name="connsiteX11" fmla="*/ 16910 w 1062834"/>
                <a:gd name="connsiteY11" fmla="*/ 1697543 h 1697543"/>
                <a:gd name="connsiteX12" fmla="*/ 198696 w 1062834"/>
                <a:gd name="connsiteY12" fmla="*/ 1075303 h 1697543"/>
                <a:gd name="connsiteX13" fmla="*/ 146387 w 1062834"/>
                <a:gd name="connsiteY13" fmla="*/ 956742 h 1697543"/>
                <a:gd name="connsiteX14" fmla="*/ 107575 w 1062834"/>
                <a:gd name="connsiteY14" fmla="*/ 153044 h 1697543"/>
                <a:gd name="connsiteX0" fmla="*/ 111885 w 1067144"/>
                <a:gd name="connsiteY0" fmla="*/ 153044 h 1697543"/>
                <a:gd name="connsiteX1" fmla="*/ 997237 w 1067144"/>
                <a:gd name="connsiteY1" fmla="*/ 201864 h 1697543"/>
                <a:gd name="connsiteX2" fmla="*/ 930369 w 1067144"/>
                <a:gd name="connsiteY2" fmla="*/ 1484000 h 1697543"/>
                <a:gd name="connsiteX3" fmla="*/ 450349 w 1067144"/>
                <a:gd name="connsiteY3" fmla="*/ 1459841 h 1697543"/>
                <a:gd name="connsiteX4" fmla="*/ 593565 w 1067144"/>
                <a:gd name="connsiteY4" fmla="*/ 1204329 h 1697543"/>
                <a:gd name="connsiteX5" fmla="*/ 977792 w 1067144"/>
                <a:gd name="connsiteY5" fmla="*/ 491044 h 1697543"/>
                <a:gd name="connsiteX6" fmla="*/ 658760 w 1067144"/>
                <a:gd name="connsiteY6" fmla="*/ 457844 h 1697543"/>
                <a:gd name="connsiteX7" fmla="*/ 348209 w 1067144"/>
                <a:gd name="connsiteY7" fmla="*/ 457844 h 1697543"/>
                <a:gd name="connsiteX8" fmla="*/ 156099 w 1067144"/>
                <a:gd name="connsiteY8" fmla="*/ 496795 h 1697543"/>
                <a:gd name="connsiteX9" fmla="*/ 387824 w 1067144"/>
                <a:gd name="connsiteY9" fmla="*/ 1113664 h 1697543"/>
                <a:gd name="connsiteX10" fmla="*/ 510199 w 1067144"/>
                <a:gd name="connsiteY10" fmla="*/ 1303495 h 1697543"/>
                <a:gd name="connsiteX11" fmla="*/ 21220 w 1067144"/>
                <a:gd name="connsiteY11" fmla="*/ 1697543 h 1697543"/>
                <a:gd name="connsiteX12" fmla="*/ 140238 w 1067144"/>
                <a:gd name="connsiteY12" fmla="*/ 1288020 h 1697543"/>
                <a:gd name="connsiteX13" fmla="*/ 150697 w 1067144"/>
                <a:gd name="connsiteY13" fmla="*/ 956742 h 1697543"/>
                <a:gd name="connsiteX14" fmla="*/ 111885 w 1067144"/>
                <a:gd name="connsiteY14" fmla="*/ 153044 h 1697543"/>
                <a:gd name="connsiteX0" fmla="*/ 111885 w 1067144"/>
                <a:gd name="connsiteY0" fmla="*/ 153044 h 1697543"/>
                <a:gd name="connsiteX1" fmla="*/ 997237 w 1067144"/>
                <a:gd name="connsiteY1" fmla="*/ 201864 h 1697543"/>
                <a:gd name="connsiteX2" fmla="*/ 930369 w 1067144"/>
                <a:gd name="connsiteY2" fmla="*/ 1484000 h 1697543"/>
                <a:gd name="connsiteX3" fmla="*/ 450349 w 1067144"/>
                <a:gd name="connsiteY3" fmla="*/ 1459841 h 1697543"/>
                <a:gd name="connsiteX4" fmla="*/ 593565 w 1067144"/>
                <a:gd name="connsiteY4" fmla="*/ 1204329 h 1697543"/>
                <a:gd name="connsiteX5" fmla="*/ 977792 w 1067144"/>
                <a:gd name="connsiteY5" fmla="*/ 491044 h 1697543"/>
                <a:gd name="connsiteX6" fmla="*/ 658760 w 1067144"/>
                <a:gd name="connsiteY6" fmla="*/ 457844 h 1697543"/>
                <a:gd name="connsiteX7" fmla="*/ 348209 w 1067144"/>
                <a:gd name="connsiteY7" fmla="*/ 457844 h 1697543"/>
                <a:gd name="connsiteX8" fmla="*/ 156099 w 1067144"/>
                <a:gd name="connsiteY8" fmla="*/ 496795 h 1697543"/>
                <a:gd name="connsiteX9" fmla="*/ 387824 w 1067144"/>
                <a:gd name="connsiteY9" fmla="*/ 1113664 h 1697543"/>
                <a:gd name="connsiteX10" fmla="*/ 510199 w 1067144"/>
                <a:gd name="connsiteY10" fmla="*/ 1303495 h 1697543"/>
                <a:gd name="connsiteX11" fmla="*/ 21220 w 1067144"/>
                <a:gd name="connsiteY11" fmla="*/ 1697543 h 1697543"/>
                <a:gd name="connsiteX12" fmla="*/ 140238 w 1067144"/>
                <a:gd name="connsiteY12" fmla="*/ 1288020 h 1697543"/>
                <a:gd name="connsiteX13" fmla="*/ 150697 w 1067144"/>
                <a:gd name="connsiteY13" fmla="*/ 956742 h 1697543"/>
                <a:gd name="connsiteX14" fmla="*/ 111885 w 1067144"/>
                <a:gd name="connsiteY14" fmla="*/ 153044 h 1697543"/>
                <a:gd name="connsiteX0" fmla="*/ 111885 w 1067144"/>
                <a:gd name="connsiteY0" fmla="*/ 168742 h 1713241"/>
                <a:gd name="connsiteX1" fmla="*/ 997237 w 1067144"/>
                <a:gd name="connsiteY1" fmla="*/ 217562 h 1713241"/>
                <a:gd name="connsiteX2" fmla="*/ 930369 w 1067144"/>
                <a:gd name="connsiteY2" fmla="*/ 1499698 h 1713241"/>
                <a:gd name="connsiteX3" fmla="*/ 450349 w 1067144"/>
                <a:gd name="connsiteY3" fmla="*/ 1475539 h 1713241"/>
                <a:gd name="connsiteX4" fmla="*/ 593565 w 1067144"/>
                <a:gd name="connsiteY4" fmla="*/ 1220027 h 1713241"/>
                <a:gd name="connsiteX5" fmla="*/ 977792 w 1067144"/>
                <a:gd name="connsiteY5" fmla="*/ 506742 h 1713241"/>
                <a:gd name="connsiteX6" fmla="*/ 658760 w 1067144"/>
                <a:gd name="connsiteY6" fmla="*/ 473542 h 1713241"/>
                <a:gd name="connsiteX7" fmla="*/ 348209 w 1067144"/>
                <a:gd name="connsiteY7" fmla="*/ 473542 h 1713241"/>
                <a:gd name="connsiteX8" fmla="*/ 156099 w 1067144"/>
                <a:gd name="connsiteY8" fmla="*/ 512493 h 1713241"/>
                <a:gd name="connsiteX9" fmla="*/ 387824 w 1067144"/>
                <a:gd name="connsiteY9" fmla="*/ 1129362 h 1713241"/>
                <a:gd name="connsiteX10" fmla="*/ 510199 w 1067144"/>
                <a:gd name="connsiteY10" fmla="*/ 1319193 h 1713241"/>
                <a:gd name="connsiteX11" fmla="*/ 21220 w 1067144"/>
                <a:gd name="connsiteY11" fmla="*/ 1713241 h 1713241"/>
                <a:gd name="connsiteX12" fmla="*/ 140238 w 1067144"/>
                <a:gd name="connsiteY12" fmla="*/ 1303718 h 1713241"/>
                <a:gd name="connsiteX13" fmla="*/ 150697 w 1067144"/>
                <a:gd name="connsiteY13" fmla="*/ 972440 h 1713241"/>
                <a:gd name="connsiteX14" fmla="*/ 21674 w 1067144"/>
                <a:gd name="connsiteY14" fmla="*/ 1251409 h 1713241"/>
                <a:gd name="connsiteX15" fmla="*/ 111885 w 1067144"/>
                <a:gd name="connsiteY15" fmla="*/ 168742 h 1713241"/>
                <a:gd name="connsiteX0" fmla="*/ 111885 w 1067144"/>
                <a:gd name="connsiteY0" fmla="*/ 168742 h 1713241"/>
                <a:gd name="connsiteX1" fmla="*/ 997237 w 1067144"/>
                <a:gd name="connsiteY1" fmla="*/ 217562 h 1713241"/>
                <a:gd name="connsiteX2" fmla="*/ 930369 w 1067144"/>
                <a:gd name="connsiteY2" fmla="*/ 1499698 h 1713241"/>
                <a:gd name="connsiteX3" fmla="*/ 450349 w 1067144"/>
                <a:gd name="connsiteY3" fmla="*/ 1475539 h 1713241"/>
                <a:gd name="connsiteX4" fmla="*/ 593565 w 1067144"/>
                <a:gd name="connsiteY4" fmla="*/ 1220027 h 1713241"/>
                <a:gd name="connsiteX5" fmla="*/ 977792 w 1067144"/>
                <a:gd name="connsiteY5" fmla="*/ 506742 h 1713241"/>
                <a:gd name="connsiteX6" fmla="*/ 658760 w 1067144"/>
                <a:gd name="connsiteY6" fmla="*/ 473542 h 1713241"/>
                <a:gd name="connsiteX7" fmla="*/ 348209 w 1067144"/>
                <a:gd name="connsiteY7" fmla="*/ 473542 h 1713241"/>
                <a:gd name="connsiteX8" fmla="*/ 156099 w 1067144"/>
                <a:gd name="connsiteY8" fmla="*/ 512493 h 1713241"/>
                <a:gd name="connsiteX9" fmla="*/ 387824 w 1067144"/>
                <a:gd name="connsiteY9" fmla="*/ 1129362 h 1713241"/>
                <a:gd name="connsiteX10" fmla="*/ 510199 w 1067144"/>
                <a:gd name="connsiteY10" fmla="*/ 1319193 h 1713241"/>
                <a:gd name="connsiteX11" fmla="*/ 21220 w 1067144"/>
                <a:gd name="connsiteY11" fmla="*/ 1713241 h 1713241"/>
                <a:gd name="connsiteX12" fmla="*/ 140238 w 1067144"/>
                <a:gd name="connsiteY12" fmla="*/ 1303718 h 1713241"/>
                <a:gd name="connsiteX13" fmla="*/ 150697 w 1067144"/>
                <a:gd name="connsiteY13" fmla="*/ 972440 h 1713241"/>
                <a:gd name="connsiteX14" fmla="*/ 21674 w 1067144"/>
                <a:gd name="connsiteY14" fmla="*/ 1251409 h 1713241"/>
                <a:gd name="connsiteX15" fmla="*/ 111885 w 1067144"/>
                <a:gd name="connsiteY15" fmla="*/ 168742 h 171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144" h="1713241">
                  <a:moveTo>
                    <a:pt x="111885" y="168742"/>
                  </a:moveTo>
                  <a:cubicBezTo>
                    <a:pt x="274479" y="-3566"/>
                    <a:pt x="763184" y="-122827"/>
                    <a:pt x="997237" y="217562"/>
                  </a:cubicBezTo>
                  <a:cubicBezTo>
                    <a:pt x="1231290" y="557951"/>
                    <a:pt x="790884" y="1169683"/>
                    <a:pt x="930369" y="1499698"/>
                  </a:cubicBezTo>
                  <a:cubicBezTo>
                    <a:pt x="883101" y="1499698"/>
                    <a:pt x="497617" y="1475539"/>
                    <a:pt x="450349" y="1475539"/>
                  </a:cubicBezTo>
                  <a:cubicBezTo>
                    <a:pt x="395959" y="1446363"/>
                    <a:pt x="505658" y="1381493"/>
                    <a:pt x="593565" y="1220027"/>
                  </a:cubicBezTo>
                  <a:cubicBezTo>
                    <a:pt x="775625" y="1152713"/>
                    <a:pt x="966926" y="631156"/>
                    <a:pt x="977792" y="506742"/>
                  </a:cubicBezTo>
                  <a:cubicBezTo>
                    <a:pt x="988658" y="382328"/>
                    <a:pt x="385541" y="170223"/>
                    <a:pt x="658760" y="473542"/>
                  </a:cubicBezTo>
                  <a:cubicBezTo>
                    <a:pt x="191016" y="260757"/>
                    <a:pt x="258112" y="324018"/>
                    <a:pt x="348209" y="473542"/>
                  </a:cubicBezTo>
                  <a:cubicBezTo>
                    <a:pt x="132730" y="371507"/>
                    <a:pt x="149496" y="403190"/>
                    <a:pt x="156099" y="512493"/>
                  </a:cubicBezTo>
                  <a:cubicBezTo>
                    <a:pt x="162702" y="621796"/>
                    <a:pt x="328807" y="994912"/>
                    <a:pt x="387824" y="1129362"/>
                  </a:cubicBezTo>
                  <a:cubicBezTo>
                    <a:pt x="446841" y="1263812"/>
                    <a:pt x="580599" y="1221299"/>
                    <a:pt x="510199" y="1319193"/>
                  </a:cubicBezTo>
                  <a:lnTo>
                    <a:pt x="21220" y="1713241"/>
                  </a:lnTo>
                  <a:cubicBezTo>
                    <a:pt x="-61944" y="1682765"/>
                    <a:pt x="125127" y="1561134"/>
                    <a:pt x="140238" y="1303718"/>
                  </a:cubicBezTo>
                  <a:cubicBezTo>
                    <a:pt x="144382" y="1194781"/>
                    <a:pt x="-43344" y="1757321"/>
                    <a:pt x="150697" y="972440"/>
                  </a:cubicBezTo>
                  <a:cubicBezTo>
                    <a:pt x="150697" y="903859"/>
                    <a:pt x="28143" y="1385359"/>
                    <a:pt x="21674" y="1251409"/>
                  </a:cubicBezTo>
                  <a:cubicBezTo>
                    <a:pt x="81460" y="1002384"/>
                    <a:pt x="-50709" y="341050"/>
                    <a:pt x="111885" y="16874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620633" y="2274361"/>
              <a:ext cx="110898" cy="37268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ihandform 195"/>
            <p:cNvSpPr/>
            <p:nvPr/>
          </p:nvSpPr>
          <p:spPr>
            <a:xfrm rot="604363">
              <a:off x="5053849" y="3522430"/>
              <a:ext cx="163279" cy="22099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ihandform 196"/>
            <p:cNvSpPr/>
            <p:nvPr/>
          </p:nvSpPr>
          <p:spPr>
            <a:xfrm rot="20933308">
              <a:off x="5079594" y="3506763"/>
              <a:ext cx="77458" cy="60765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Rechteck 44"/>
            <p:cNvSpPr/>
            <p:nvPr/>
          </p:nvSpPr>
          <p:spPr>
            <a:xfrm flipH="1">
              <a:off x="4735265" y="4382072"/>
              <a:ext cx="150165" cy="1077883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Rechteck 199"/>
            <p:cNvSpPr/>
            <p:nvPr/>
          </p:nvSpPr>
          <p:spPr>
            <a:xfrm>
              <a:off x="4708969" y="5427744"/>
              <a:ext cx="345765" cy="163866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049" h="209972">
                  <a:moveTo>
                    <a:pt x="12780" y="0"/>
                  </a:moveTo>
                  <a:cubicBezTo>
                    <a:pt x="93267" y="0"/>
                    <a:pt x="547459" y="117467"/>
                    <a:pt x="420938" y="209972"/>
                  </a:cubicBezTo>
                  <a:cubicBezTo>
                    <a:pt x="123858" y="181217"/>
                    <a:pt x="148833" y="209972"/>
                    <a:pt x="12780" y="209972"/>
                  </a:cubicBezTo>
                  <a:cubicBezTo>
                    <a:pt x="-15975" y="139981"/>
                    <a:pt x="12780" y="69991"/>
                    <a:pt x="1278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0" name="Gerader Verbinder 199"/>
            <p:cNvCxnSpPr/>
            <p:nvPr/>
          </p:nvCxnSpPr>
          <p:spPr>
            <a:xfrm flipH="1">
              <a:off x="4917959" y="5453388"/>
              <a:ext cx="21238" cy="497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r Verbinder 200"/>
            <p:cNvCxnSpPr/>
            <p:nvPr/>
          </p:nvCxnSpPr>
          <p:spPr>
            <a:xfrm flipH="1">
              <a:off x="4884038" y="5459954"/>
              <a:ext cx="21238" cy="497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r Verbinder 201"/>
            <p:cNvCxnSpPr/>
            <p:nvPr/>
          </p:nvCxnSpPr>
          <p:spPr>
            <a:xfrm flipH="1">
              <a:off x="4845191" y="5459954"/>
              <a:ext cx="21238" cy="497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Freihandform 202"/>
            <p:cNvSpPr/>
            <p:nvPr/>
          </p:nvSpPr>
          <p:spPr>
            <a:xfrm>
              <a:off x="4714662" y="5559649"/>
              <a:ext cx="339297" cy="20168"/>
            </a:xfrm>
            <a:custGeom>
              <a:avLst/>
              <a:gdLst>
                <a:gd name="connsiteX0" fmla="*/ 0 w 440371"/>
                <a:gd name="connsiteY0" fmla="*/ 0 h 30854"/>
                <a:gd name="connsiteX1" fmla="*/ 440371 w 440371"/>
                <a:gd name="connsiteY1" fmla="*/ 28049 h 30854"/>
                <a:gd name="connsiteX2" fmla="*/ 434761 w 440371"/>
                <a:gd name="connsiteY2" fmla="*/ 30854 h 30854"/>
                <a:gd name="connsiteX0" fmla="*/ 0 w 440371"/>
                <a:gd name="connsiteY0" fmla="*/ 0 h 28049"/>
                <a:gd name="connsiteX1" fmla="*/ 440371 w 440371"/>
                <a:gd name="connsiteY1" fmla="*/ 28049 h 28049"/>
                <a:gd name="connsiteX0" fmla="*/ 0 w 382835"/>
                <a:gd name="connsiteY0" fmla="*/ 0 h 22887"/>
                <a:gd name="connsiteX1" fmla="*/ 382835 w 382835"/>
                <a:gd name="connsiteY1" fmla="*/ 22887 h 22887"/>
                <a:gd name="connsiteX0" fmla="*/ 0 w 382835"/>
                <a:gd name="connsiteY0" fmla="*/ 273 h 23160"/>
                <a:gd name="connsiteX1" fmla="*/ 382835 w 382835"/>
                <a:gd name="connsiteY1" fmla="*/ 23160 h 23160"/>
                <a:gd name="connsiteX0" fmla="*/ 0 w 380622"/>
                <a:gd name="connsiteY0" fmla="*/ 663 h 11504"/>
                <a:gd name="connsiteX1" fmla="*/ 380622 w 380622"/>
                <a:gd name="connsiteY1" fmla="*/ 11504 h 11504"/>
                <a:gd name="connsiteX0" fmla="*/ 0 w 380622"/>
                <a:gd name="connsiteY0" fmla="*/ 6386 h 17227"/>
                <a:gd name="connsiteX1" fmla="*/ 380622 w 380622"/>
                <a:gd name="connsiteY1" fmla="*/ 17227 h 17227"/>
                <a:gd name="connsiteX0" fmla="*/ 0 w 323086"/>
                <a:gd name="connsiteY0" fmla="*/ 7539 h 13218"/>
                <a:gd name="connsiteX1" fmla="*/ 323086 w 323086"/>
                <a:gd name="connsiteY1" fmla="*/ 13218 h 13218"/>
                <a:gd name="connsiteX0" fmla="*/ 0 w 334151"/>
                <a:gd name="connsiteY0" fmla="*/ 7539 h 13218"/>
                <a:gd name="connsiteX1" fmla="*/ 334151 w 334151"/>
                <a:gd name="connsiteY1" fmla="*/ 13218 h 13218"/>
                <a:gd name="connsiteX0" fmla="*/ 0 w 343003"/>
                <a:gd name="connsiteY0" fmla="*/ 6734 h 15854"/>
                <a:gd name="connsiteX1" fmla="*/ 343003 w 343003"/>
                <a:gd name="connsiteY1" fmla="*/ 15854 h 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003" h="15854">
                  <a:moveTo>
                    <a:pt x="0" y="6734"/>
                  </a:moveTo>
                  <a:cubicBezTo>
                    <a:pt x="118760" y="-9729"/>
                    <a:pt x="215391" y="8225"/>
                    <a:pt x="343003" y="158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ihandform 203"/>
            <p:cNvSpPr/>
            <p:nvPr/>
          </p:nvSpPr>
          <p:spPr>
            <a:xfrm rot="20995637" flipH="1">
              <a:off x="4148480" y="3522431"/>
              <a:ext cx="163279" cy="22099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Abgerundetes Rechteck 204"/>
            <p:cNvSpPr/>
            <p:nvPr/>
          </p:nvSpPr>
          <p:spPr>
            <a:xfrm flipH="1">
              <a:off x="4624466" y="2292388"/>
              <a:ext cx="106991" cy="4418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Rechteck 44"/>
            <p:cNvSpPr/>
            <p:nvPr/>
          </p:nvSpPr>
          <p:spPr>
            <a:xfrm>
              <a:off x="4470394" y="4382072"/>
              <a:ext cx="150165" cy="1077883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Abgerundetes Rechteck 206"/>
            <p:cNvSpPr/>
            <p:nvPr/>
          </p:nvSpPr>
          <p:spPr>
            <a:xfrm flipH="1">
              <a:off x="4775662" y="1777330"/>
              <a:ext cx="40796" cy="344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Abgerundetes Rechteck 207"/>
            <p:cNvSpPr/>
            <p:nvPr/>
          </p:nvSpPr>
          <p:spPr>
            <a:xfrm flipH="1">
              <a:off x="4514324" y="1777330"/>
              <a:ext cx="40796" cy="344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ihandform 208"/>
            <p:cNvSpPr/>
            <p:nvPr/>
          </p:nvSpPr>
          <p:spPr>
            <a:xfrm rot="10800000" flipH="1">
              <a:off x="4624467" y="1933407"/>
              <a:ext cx="106990" cy="69281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0" name="Gerader Verbinder 209"/>
            <p:cNvCxnSpPr/>
            <p:nvPr/>
          </p:nvCxnSpPr>
          <p:spPr>
            <a:xfrm flipH="1" flipV="1">
              <a:off x="4775907" y="1747434"/>
              <a:ext cx="65990" cy="15151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1" name="Gerader Verbinder 210"/>
            <p:cNvCxnSpPr/>
            <p:nvPr/>
          </p:nvCxnSpPr>
          <p:spPr>
            <a:xfrm flipV="1">
              <a:off x="4493087" y="1747434"/>
              <a:ext cx="65990" cy="15151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2" name="Ellipse 211"/>
            <p:cNvSpPr/>
            <p:nvPr/>
          </p:nvSpPr>
          <p:spPr>
            <a:xfrm flipH="1">
              <a:off x="4841859" y="1830621"/>
              <a:ext cx="185674" cy="185673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ihandform 212"/>
            <p:cNvSpPr/>
            <p:nvPr/>
          </p:nvSpPr>
          <p:spPr>
            <a:xfrm flipH="1">
              <a:off x="4951259" y="1892574"/>
              <a:ext cx="41768" cy="68307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Ellipse 213"/>
            <p:cNvSpPr/>
            <p:nvPr/>
          </p:nvSpPr>
          <p:spPr>
            <a:xfrm flipH="1">
              <a:off x="4303929" y="1825369"/>
              <a:ext cx="185674" cy="185673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ihandform 214"/>
            <p:cNvSpPr/>
            <p:nvPr/>
          </p:nvSpPr>
          <p:spPr>
            <a:xfrm>
              <a:off x="4342784" y="1892574"/>
              <a:ext cx="41768" cy="68307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ihandform 215"/>
            <p:cNvSpPr/>
            <p:nvPr/>
          </p:nvSpPr>
          <p:spPr>
            <a:xfrm flipH="1">
              <a:off x="4429151" y="3545446"/>
              <a:ext cx="505529" cy="1842897"/>
            </a:xfrm>
            <a:custGeom>
              <a:avLst/>
              <a:gdLst>
                <a:gd name="connsiteX0" fmla="*/ 0 w 647765"/>
                <a:gd name="connsiteY0" fmla="*/ 0 h 2361417"/>
                <a:gd name="connsiteX1" fmla="*/ 255522 w 647765"/>
                <a:gd name="connsiteY1" fmla="*/ 0 h 2361417"/>
                <a:gd name="connsiteX2" fmla="*/ 392243 w 647765"/>
                <a:gd name="connsiteY2" fmla="*/ 0 h 2361417"/>
                <a:gd name="connsiteX3" fmla="*/ 647765 w 647765"/>
                <a:gd name="connsiteY3" fmla="*/ 0 h 2361417"/>
                <a:gd name="connsiteX4" fmla="*/ 573002 w 647765"/>
                <a:gd name="connsiteY4" fmla="*/ 2355666 h 2361417"/>
                <a:gd name="connsiteX5" fmla="*/ 341787 w 647765"/>
                <a:gd name="connsiteY5" fmla="*/ 2361417 h 2361417"/>
                <a:gd name="connsiteX6" fmla="*/ 323883 w 647765"/>
                <a:gd name="connsiteY6" fmla="*/ 1871300 h 2361417"/>
                <a:gd name="connsiteX7" fmla="*/ 305978 w 647765"/>
                <a:gd name="connsiteY7" fmla="*/ 2361417 h 2361417"/>
                <a:gd name="connsiteX8" fmla="*/ 74763 w 647765"/>
                <a:gd name="connsiteY8" fmla="*/ 2355666 h 2361417"/>
                <a:gd name="connsiteX0" fmla="*/ 0 w 647765"/>
                <a:gd name="connsiteY0" fmla="*/ 0 h 2361417"/>
                <a:gd name="connsiteX1" fmla="*/ 255522 w 647765"/>
                <a:gd name="connsiteY1" fmla="*/ 0 h 2361417"/>
                <a:gd name="connsiteX2" fmla="*/ 392243 w 647765"/>
                <a:gd name="connsiteY2" fmla="*/ 0 h 2361417"/>
                <a:gd name="connsiteX3" fmla="*/ 647765 w 647765"/>
                <a:gd name="connsiteY3" fmla="*/ 0 h 2361417"/>
                <a:gd name="connsiteX4" fmla="*/ 573002 w 647765"/>
                <a:gd name="connsiteY4" fmla="*/ 2355666 h 2361417"/>
                <a:gd name="connsiteX5" fmla="*/ 341787 w 647765"/>
                <a:gd name="connsiteY5" fmla="*/ 2361417 h 2361417"/>
                <a:gd name="connsiteX6" fmla="*/ 323883 w 647765"/>
                <a:gd name="connsiteY6" fmla="*/ 686606 h 2361417"/>
                <a:gd name="connsiteX7" fmla="*/ 305978 w 647765"/>
                <a:gd name="connsiteY7" fmla="*/ 2361417 h 2361417"/>
                <a:gd name="connsiteX8" fmla="*/ 74763 w 647765"/>
                <a:gd name="connsiteY8" fmla="*/ 2355666 h 2361417"/>
                <a:gd name="connsiteX9" fmla="*/ 0 w 647765"/>
                <a:gd name="connsiteY9" fmla="*/ 0 h 2361417"/>
                <a:gd name="connsiteX0" fmla="*/ 0 w 647765"/>
                <a:gd name="connsiteY0" fmla="*/ 0 h 2361417"/>
                <a:gd name="connsiteX1" fmla="*/ 255522 w 647765"/>
                <a:gd name="connsiteY1" fmla="*/ 0 h 2361417"/>
                <a:gd name="connsiteX2" fmla="*/ 392243 w 647765"/>
                <a:gd name="connsiteY2" fmla="*/ 0 h 2361417"/>
                <a:gd name="connsiteX3" fmla="*/ 647765 w 647765"/>
                <a:gd name="connsiteY3" fmla="*/ 0 h 2361417"/>
                <a:gd name="connsiteX4" fmla="*/ 573002 w 647765"/>
                <a:gd name="connsiteY4" fmla="*/ 2355666 h 2361417"/>
                <a:gd name="connsiteX5" fmla="*/ 341787 w 647765"/>
                <a:gd name="connsiteY5" fmla="*/ 2361417 h 2361417"/>
                <a:gd name="connsiteX6" fmla="*/ 323883 w 647765"/>
                <a:gd name="connsiteY6" fmla="*/ 686606 h 2361417"/>
                <a:gd name="connsiteX7" fmla="*/ 305978 w 647765"/>
                <a:gd name="connsiteY7" fmla="*/ 2361417 h 2361417"/>
                <a:gd name="connsiteX8" fmla="*/ 74763 w 647765"/>
                <a:gd name="connsiteY8" fmla="*/ 2355666 h 2361417"/>
                <a:gd name="connsiteX9" fmla="*/ 0 w 647765"/>
                <a:gd name="connsiteY9" fmla="*/ 0 h 236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65" h="2361417">
                  <a:moveTo>
                    <a:pt x="0" y="0"/>
                  </a:moveTo>
                  <a:lnTo>
                    <a:pt x="255522" y="0"/>
                  </a:lnTo>
                  <a:lnTo>
                    <a:pt x="392243" y="0"/>
                  </a:lnTo>
                  <a:lnTo>
                    <a:pt x="647765" y="0"/>
                  </a:lnTo>
                  <a:lnTo>
                    <a:pt x="573002" y="2355666"/>
                  </a:lnTo>
                  <a:lnTo>
                    <a:pt x="341787" y="2361417"/>
                  </a:lnTo>
                  <a:cubicBezTo>
                    <a:pt x="335819" y="1803147"/>
                    <a:pt x="421866" y="681284"/>
                    <a:pt x="323883" y="686606"/>
                  </a:cubicBezTo>
                  <a:cubicBezTo>
                    <a:pt x="225900" y="691928"/>
                    <a:pt x="311946" y="1803147"/>
                    <a:pt x="305978" y="2361417"/>
                  </a:cubicBezTo>
                  <a:lnTo>
                    <a:pt x="74763" y="2355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Rechteck 216"/>
            <p:cNvSpPr/>
            <p:nvPr/>
          </p:nvSpPr>
          <p:spPr>
            <a:xfrm flipH="1">
              <a:off x="4425241" y="3545445"/>
              <a:ext cx="516638" cy="3981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Ellipse 217"/>
            <p:cNvSpPr/>
            <p:nvPr/>
          </p:nvSpPr>
          <p:spPr>
            <a:xfrm flipH="1">
              <a:off x="4640704" y="3531002"/>
              <a:ext cx="81013" cy="810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9" name="Gerader Verbinder 218"/>
            <p:cNvCxnSpPr/>
            <p:nvPr/>
          </p:nvCxnSpPr>
          <p:spPr>
            <a:xfrm flipH="1">
              <a:off x="4439167" y="3627995"/>
              <a:ext cx="95891" cy="0"/>
            </a:xfrm>
            <a:prstGeom prst="line">
              <a:avLst/>
            </a:prstGeom>
            <a:ln>
              <a:solidFill>
                <a:srgbClr val="7A3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echteck 199"/>
            <p:cNvSpPr/>
            <p:nvPr/>
          </p:nvSpPr>
          <p:spPr>
            <a:xfrm flipH="1">
              <a:off x="4292853" y="5427744"/>
              <a:ext cx="345765" cy="163866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049" h="209972">
                  <a:moveTo>
                    <a:pt x="12780" y="0"/>
                  </a:moveTo>
                  <a:cubicBezTo>
                    <a:pt x="93267" y="0"/>
                    <a:pt x="547459" y="117467"/>
                    <a:pt x="420938" y="209972"/>
                  </a:cubicBezTo>
                  <a:cubicBezTo>
                    <a:pt x="123858" y="181217"/>
                    <a:pt x="148833" y="209972"/>
                    <a:pt x="12780" y="209972"/>
                  </a:cubicBezTo>
                  <a:cubicBezTo>
                    <a:pt x="-15975" y="139981"/>
                    <a:pt x="12780" y="69991"/>
                    <a:pt x="1278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1" name="Gerader Verbinder 220"/>
            <p:cNvCxnSpPr/>
            <p:nvPr/>
          </p:nvCxnSpPr>
          <p:spPr>
            <a:xfrm>
              <a:off x="4501843" y="5453388"/>
              <a:ext cx="21238" cy="497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r Verbinder 221"/>
            <p:cNvCxnSpPr/>
            <p:nvPr/>
          </p:nvCxnSpPr>
          <p:spPr>
            <a:xfrm>
              <a:off x="4467922" y="5459954"/>
              <a:ext cx="21238" cy="497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Gerader Verbinder 222"/>
            <p:cNvCxnSpPr/>
            <p:nvPr/>
          </p:nvCxnSpPr>
          <p:spPr>
            <a:xfrm>
              <a:off x="4429076" y="5459954"/>
              <a:ext cx="21238" cy="497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Freihandform 223"/>
            <p:cNvSpPr/>
            <p:nvPr/>
          </p:nvSpPr>
          <p:spPr>
            <a:xfrm flipH="1">
              <a:off x="4298546" y="5559649"/>
              <a:ext cx="339297" cy="20168"/>
            </a:xfrm>
            <a:custGeom>
              <a:avLst/>
              <a:gdLst>
                <a:gd name="connsiteX0" fmla="*/ 0 w 440371"/>
                <a:gd name="connsiteY0" fmla="*/ 0 h 30854"/>
                <a:gd name="connsiteX1" fmla="*/ 440371 w 440371"/>
                <a:gd name="connsiteY1" fmla="*/ 28049 h 30854"/>
                <a:gd name="connsiteX2" fmla="*/ 434761 w 440371"/>
                <a:gd name="connsiteY2" fmla="*/ 30854 h 30854"/>
                <a:gd name="connsiteX0" fmla="*/ 0 w 440371"/>
                <a:gd name="connsiteY0" fmla="*/ 0 h 28049"/>
                <a:gd name="connsiteX1" fmla="*/ 440371 w 440371"/>
                <a:gd name="connsiteY1" fmla="*/ 28049 h 28049"/>
                <a:gd name="connsiteX0" fmla="*/ 0 w 382835"/>
                <a:gd name="connsiteY0" fmla="*/ 0 h 22887"/>
                <a:gd name="connsiteX1" fmla="*/ 382835 w 382835"/>
                <a:gd name="connsiteY1" fmla="*/ 22887 h 22887"/>
                <a:gd name="connsiteX0" fmla="*/ 0 w 382835"/>
                <a:gd name="connsiteY0" fmla="*/ 273 h 23160"/>
                <a:gd name="connsiteX1" fmla="*/ 382835 w 382835"/>
                <a:gd name="connsiteY1" fmla="*/ 23160 h 23160"/>
                <a:gd name="connsiteX0" fmla="*/ 0 w 380622"/>
                <a:gd name="connsiteY0" fmla="*/ 663 h 11504"/>
                <a:gd name="connsiteX1" fmla="*/ 380622 w 380622"/>
                <a:gd name="connsiteY1" fmla="*/ 11504 h 11504"/>
                <a:gd name="connsiteX0" fmla="*/ 0 w 380622"/>
                <a:gd name="connsiteY0" fmla="*/ 6386 h 17227"/>
                <a:gd name="connsiteX1" fmla="*/ 380622 w 380622"/>
                <a:gd name="connsiteY1" fmla="*/ 17227 h 17227"/>
                <a:gd name="connsiteX0" fmla="*/ 0 w 323086"/>
                <a:gd name="connsiteY0" fmla="*/ 7539 h 13218"/>
                <a:gd name="connsiteX1" fmla="*/ 323086 w 323086"/>
                <a:gd name="connsiteY1" fmla="*/ 13218 h 13218"/>
                <a:gd name="connsiteX0" fmla="*/ 0 w 334151"/>
                <a:gd name="connsiteY0" fmla="*/ 7539 h 13218"/>
                <a:gd name="connsiteX1" fmla="*/ 334151 w 334151"/>
                <a:gd name="connsiteY1" fmla="*/ 13218 h 13218"/>
                <a:gd name="connsiteX0" fmla="*/ 0 w 343003"/>
                <a:gd name="connsiteY0" fmla="*/ 6734 h 15854"/>
                <a:gd name="connsiteX1" fmla="*/ 343003 w 343003"/>
                <a:gd name="connsiteY1" fmla="*/ 15854 h 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003" h="15854">
                  <a:moveTo>
                    <a:pt x="0" y="6734"/>
                  </a:moveTo>
                  <a:cubicBezTo>
                    <a:pt x="118760" y="-9729"/>
                    <a:pt x="215391" y="8225"/>
                    <a:pt x="343003" y="158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ihandform 224"/>
            <p:cNvSpPr/>
            <p:nvPr/>
          </p:nvSpPr>
          <p:spPr>
            <a:xfrm rot="666692" flipH="1">
              <a:off x="4198577" y="3506764"/>
              <a:ext cx="77458" cy="60765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ihandform 225"/>
            <p:cNvSpPr/>
            <p:nvPr/>
          </p:nvSpPr>
          <p:spPr>
            <a:xfrm flipH="1">
              <a:off x="4582587" y="2132747"/>
              <a:ext cx="195666" cy="54582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26384 h 70173"/>
                <a:gd name="connsiteX1" fmla="*/ 120781 w 250719"/>
                <a:gd name="connsiteY1" fmla="*/ 22462 h 70173"/>
                <a:gd name="connsiteX2" fmla="*/ 250697 w 250719"/>
                <a:gd name="connsiteY2" fmla="*/ 4258 h 70173"/>
                <a:gd name="connsiteX3" fmla="*/ 123280 w 250719"/>
                <a:gd name="connsiteY3" fmla="*/ 69931 h 70173"/>
                <a:gd name="connsiteX4" fmla="*/ 1 w 250719"/>
                <a:gd name="connsiteY4" fmla="*/ 26384 h 70173"/>
                <a:gd name="connsiteX0" fmla="*/ 1 w 250719"/>
                <a:gd name="connsiteY0" fmla="*/ 8949 h 69939"/>
                <a:gd name="connsiteX1" fmla="*/ 120781 w 250719"/>
                <a:gd name="connsiteY1" fmla="*/ 22462 h 69939"/>
                <a:gd name="connsiteX2" fmla="*/ 250697 w 250719"/>
                <a:gd name="connsiteY2" fmla="*/ 4258 h 69939"/>
                <a:gd name="connsiteX3" fmla="*/ 123280 w 250719"/>
                <a:gd name="connsiteY3" fmla="*/ 69931 h 69939"/>
                <a:gd name="connsiteX4" fmla="*/ 1 w 250719"/>
                <a:gd name="connsiteY4" fmla="*/ 8949 h 6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719" h="69939">
                  <a:moveTo>
                    <a:pt x="1" y="8949"/>
                  </a:moveTo>
                  <a:cubicBezTo>
                    <a:pt x="-416" y="1038"/>
                    <a:pt x="97463" y="5806"/>
                    <a:pt x="120781" y="22462"/>
                  </a:cubicBezTo>
                  <a:cubicBezTo>
                    <a:pt x="161588" y="2475"/>
                    <a:pt x="252363" y="-5736"/>
                    <a:pt x="250697" y="4258"/>
                  </a:cubicBezTo>
                  <a:cubicBezTo>
                    <a:pt x="249031" y="14252"/>
                    <a:pt x="165063" y="69149"/>
                    <a:pt x="123280" y="69931"/>
                  </a:cubicBezTo>
                  <a:cubicBezTo>
                    <a:pt x="81497" y="70713"/>
                    <a:pt x="418" y="16861"/>
                    <a:pt x="1" y="8949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Rechteck 34"/>
            <p:cNvSpPr/>
            <p:nvPr/>
          </p:nvSpPr>
          <p:spPr>
            <a:xfrm flipH="1">
              <a:off x="4576469" y="2365075"/>
              <a:ext cx="211913" cy="1317327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ihandform 227"/>
            <p:cNvSpPr/>
            <p:nvPr/>
          </p:nvSpPr>
          <p:spPr>
            <a:xfrm rot="666692" flipH="1">
              <a:off x="4224920" y="2342613"/>
              <a:ext cx="557448" cy="1236918"/>
            </a:xfrm>
            <a:custGeom>
              <a:avLst/>
              <a:gdLst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283748 w 628843"/>
                <a:gd name="connsiteY9" fmla="*/ 0 h 1509882"/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238233 w 628843"/>
                <a:gd name="connsiteY9" fmla="*/ 244324 h 1509882"/>
                <a:gd name="connsiteX10" fmla="*/ 283748 w 628843"/>
                <a:gd name="connsiteY10" fmla="*/ 0 h 1509882"/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193755 w 628843"/>
                <a:gd name="connsiteY9" fmla="*/ 164494 h 1509882"/>
                <a:gd name="connsiteX10" fmla="*/ 283748 w 628843"/>
                <a:gd name="connsiteY10" fmla="*/ 0 h 1509882"/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193755 w 628843"/>
                <a:gd name="connsiteY9" fmla="*/ 164494 h 1509882"/>
                <a:gd name="connsiteX10" fmla="*/ 283748 w 628843"/>
                <a:gd name="connsiteY10" fmla="*/ 0 h 1509882"/>
                <a:gd name="connsiteX0" fmla="*/ 335371 w 680466"/>
                <a:gd name="connsiteY0" fmla="*/ 0 h 1509882"/>
                <a:gd name="connsiteX1" fmla="*/ 649130 w 680466"/>
                <a:gd name="connsiteY1" fmla="*/ 144193 h 1509882"/>
                <a:gd name="connsiteX2" fmla="*/ 580612 w 680466"/>
                <a:gd name="connsiteY2" fmla="*/ 1453251 h 1509882"/>
                <a:gd name="connsiteX3" fmla="*/ 579421 w 680466"/>
                <a:gd name="connsiteY3" fmla="*/ 1471566 h 1509882"/>
                <a:gd name="connsiteX4" fmla="*/ 471366 w 680466"/>
                <a:gd name="connsiteY4" fmla="*/ 1471566 h 1509882"/>
                <a:gd name="connsiteX5" fmla="*/ 468564 w 680466"/>
                <a:gd name="connsiteY5" fmla="*/ 1452929 h 1509882"/>
                <a:gd name="connsiteX6" fmla="*/ 418127 w 680466"/>
                <a:gd name="connsiteY6" fmla="*/ 299353 h 1509882"/>
                <a:gd name="connsiteX7" fmla="*/ 345519 w 680466"/>
                <a:gd name="connsiteY7" fmla="*/ 1509882 h 1509882"/>
                <a:gd name="connsiteX8" fmla="*/ 0 w 680466"/>
                <a:gd name="connsiteY8" fmla="*/ 1429129 h 1509882"/>
                <a:gd name="connsiteX9" fmla="*/ 245378 w 680466"/>
                <a:gd name="connsiteY9" fmla="*/ 164494 h 1509882"/>
                <a:gd name="connsiteX10" fmla="*/ 335371 w 680466"/>
                <a:gd name="connsiteY10" fmla="*/ 0 h 15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0466" h="1509882">
                  <a:moveTo>
                    <a:pt x="335371" y="0"/>
                  </a:moveTo>
                  <a:cubicBezTo>
                    <a:pt x="439958" y="48064"/>
                    <a:pt x="555626" y="39697"/>
                    <a:pt x="649130" y="144193"/>
                  </a:cubicBezTo>
                  <a:cubicBezTo>
                    <a:pt x="736789" y="242158"/>
                    <a:pt x="616451" y="977088"/>
                    <a:pt x="580612" y="1453251"/>
                  </a:cubicBezTo>
                  <a:lnTo>
                    <a:pt x="579421" y="1471566"/>
                  </a:lnTo>
                  <a:lnTo>
                    <a:pt x="471366" y="1471566"/>
                  </a:lnTo>
                  <a:lnTo>
                    <a:pt x="468564" y="1452929"/>
                  </a:lnTo>
                  <a:cubicBezTo>
                    <a:pt x="410228" y="1006344"/>
                    <a:pt x="439364" y="303832"/>
                    <a:pt x="418127" y="299353"/>
                  </a:cubicBezTo>
                  <a:cubicBezTo>
                    <a:pt x="395474" y="294575"/>
                    <a:pt x="422432" y="987203"/>
                    <a:pt x="345519" y="1509882"/>
                  </a:cubicBezTo>
                  <a:lnTo>
                    <a:pt x="0" y="1429129"/>
                  </a:lnTo>
                  <a:lnTo>
                    <a:pt x="245378" y="164494"/>
                  </a:lnTo>
                  <a:cubicBezTo>
                    <a:pt x="334428" y="143136"/>
                    <a:pt x="305373" y="54831"/>
                    <a:pt x="33537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ihandform 228"/>
            <p:cNvSpPr/>
            <p:nvPr/>
          </p:nvSpPr>
          <p:spPr>
            <a:xfrm rot="20933308">
              <a:off x="4538424" y="2350224"/>
              <a:ext cx="587645" cy="1236918"/>
            </a:xfrm>
            <a:custGeom>
              <a:avLst/>
              <a:gdLst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283748 w 628843"/>
                <a:gd name="connsiteY9" fmla="*/ 0 h 1509882"/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246381 w 628843"/>
                <a:gd name="connsiteY9" fmla="*/ 174450 h 1509882"/>
                <a:gd name="connsiteX10" fmla="*/ 283748 w 628843"/>
                <a:gd name="connsiteY10" fmla="*/ 0 h 1509882"/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185261 w 628843"/>
                <a:gd name="connsiteY9" fmla="*/ 151508 h 1509882"/>
                <a:gd name="connsiteX10" fmla="*/ 283748 w 628843"/>
                <a:gd name="connsiteY10" fmla="*/ 0 h 1509882"/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185261 w 628843"/>
                <a:gd name="connsiteY9" fmla="*/ 151508 h 1509882"/>
                <a:gd name="connsiteX10" fmla="*/ 283748 w 628843"/>
                <a:gd name="connsiteY10" fmla="*/ 0 h 1509882"/>
                <a:gd name="connsiteX0" fmla="*/ 372231 w 717326"/>
                <a:gd name="connsiteY0" fmla="*/ 0 h 1509882"/>
                <a:gd name="connsiteX1" fmla="*/ 685990 w 717326"/>
                <a:gd name="connsiteY1" fmla="*/ 144193 h 1509882"/>
                <a:gd name="connsiteX2" fmla="*/ 617472 w 717326"/>
                <a:gd name="connsiteY2" fmla="*/ 1453251 h 1509882"/>
                <a:gd name="connsiteX3" fmla="*/ 616281 w 717326"/>
                <a:gd name="connsiteY3" fmla="*/ 1471566 h 1509882"/>
                <a:gd name="connsiteX4" fmla="*/ 508226 w 717326"/>
                <a:gd name="connsiteY4" fmla="*/ 1471566 h 1509882"/>
                <a:gd name="connsiteX5" fmla="*/ 505424 w 717326"/>
                <a:gd name="connsiteY5" fmla="*/ 1452929 h 1509882"/>
                <a:gd name="connsiteX6" fmla="*/ 454987 w 717326"/>
                <a:gd name="connsiteY6" fmla="*/ 299353 h 1509882"/>
                <a:gd name="connsiteX7" fmla="*/ 382379 w 717326"/>
                <a:gd name="connsiteY7" fmla="*/ 1509882 h 1509882"/>
                <a:gd name="connsiteX8" fmla="*/ 0 w 717326"/>
                <a:gd name="connsiteY8" fmla="*/ 1421887 h 1509882"/>
                <a:gd name="connsiteX9" fmla="*/ 273744 w 717326"/>
                <a:gd name="connsiteY9" fmla="*/ 151508 h 1509882"/>
                <a:gd name="connsiteX10" fmla="*/ 372231 w 717326"/>
                <a:gd name="connsiteY10" fmla="*/ 0 h 15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7326" h="1509882">
                  <a:moveTo>
                    <a:pt x="372231" y="0"/>
                  </a:moveTo>
                  <a:cubicBezTo>
                    <a:pt x="476818" y="48064"/>
                    <a:pt x="592486" y="39697"/>
                    <a:pt x="685990" y="144193"/>
                  </a:cubicBezTo>
                  <a:cubicBezTo>
                    <a:pt x="773649" y="242158"/>
                    <a:pt x="653311" y="977088"/>
                    <a:pt x="617472" y="1453251"/>
                  </a:cubicBezTo>
                  <a:lnTo>
                    <a:pt x="616281" y="1471566"/>
                  </a:lnTo>
                  <a:lnTo>
                    <a:pt x="508226" y="1471566"/>
                  </a:lnTo>
                  <a:lnTo>
                    <a:pt x="505424" y="1452929"/>
                  </a:lnTo>
                  <a:cubicBezTo>
                    <a:pt x="447088" y="1006344"/>
                    <a:pt x="476224" y="303832"/>
                    <a:pt x="454987" y="299353"/>
                  </a:cubicBezTo>
                  <a:cubicBezTo>
                    <a:pt x="432334" y="294575"/>
                    <a:pt x="459292" y="987203"/>
                    <a:pt x="382379" y="1509882"/>
                  </a:cubicBezTo>
                  <a:lnTo>
                    <a:pt x="0" y="1421887"/>
                  </a:lnTo>
                  <a:lnTo>
                    <a:pt x="273744" y="151508"/>
                  </a:lnTo>
                  <a:cubicBezTo>
                    <a:pt x="425710" y="162685"/>
                    <a:pt x="339402" y="50503"/>
                    <a:pt x="3722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0" name="Gruppieren 229"/>
          <p:cNvGrpSpPr/>
          <p:nvPr/>
        </p:nvGrpSpPr>
        <p:grpSpPr>
          <a:xfrm>
            <a:off x="591094" y="168174"/>
            <a:ext cx="878489" cy="3267634"/>
            <a:chOff x="-12845803" y="-1772156"/>
            <a:chExt cx="1146621" cy="42649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31" name="Gruppieren 230"/>
            <p:cNvGrpSpPr/>
            <p:nvPr/>
          </p:nvGrpSpPr>
          <p:grpSpPr>
            <a:xfrm>
              <a:off x="-12845803" y="-1772156"/>
              <a:ext cx="1146621" cy="4264977"/>
              <a:chOff x="-428846" y="793603"/>
              <a:chExt cx="1475450" cy="5488091"/>
            </a:xfrm>
          </p:grpSpPr>
          <p:sp>
            <p:nvSpPr>
              <p:cNvPr id="238" name="Abgerundetes Rechteck 3"/>
              <p:cNvSpPr/>
              <p:nvPr/>
            </p:nvSpPr>
            <p:spPr>
              <a:xfrm flipH="1">
                <a:off x="-136656" y="921592"/>
                <a:ext cx="803715" cy="1129526"/>
              </a:xfrm>
              <a:custGeom>
                <a:avLst/>
                <a:gdLst>
                  <a:gd name="connsiteX0" fmla="*/ 0 w 804333"/>
                  <a:gd name="connsiteY0" fmla="*/ 134058 h 1293117"/>
                  <a:gd name="connsiteX1" fmla="*/ 134058 w 804333"/>
                  <a:gd name="connsiteY1" fmla="*/ 0 h 1293117"/>
                  <a:gd name="connsiteX2" fmla="*/ 670275 w 804333"/>
                  <a:gd name="connsiteY2" fmla="*/ 0 h 1293117"/>
                  <a:gd name="connsiteX3" fmla="*/ 804333 w 804333"/>
                  <a:gd name="connsiteY3" fmla="*/ 134058 h 1293117"/>
                  <a:gd name="connsiteX4" fmla="*/ 804333 w 804333"/>
                  <a:gd name="connsiteY4" fmla="*/ 1159059 h 1293117"/>
                  <a:gd name="connsiteX5" fmla="*/ 670275 w 804333"/>
                  <a:gd name="connsiteY5" fmla="*/ 1293117 h 1293117"/>
                  <a:gd name="connsiteX6" fmla="*/ 134058 w 804333"/>
                  <a:gd name="connsiteY6" fmla="*/ 1293117 h 1293117"/>
                  <a:gd name="connsiteX7" fmla="*/ 0 w 804333"/>
                  <a:gd name="connsiteY7" fmla="*/ 1159059 h 1293117"/>
                  <a:gd name="connsiteX8" fmla="*/ 0 w 804333"/>
                  <a:gd name="connsiteY8" fmla="*/ 134058 h 1293117"/>
                  <a:gd name="connsiteX0" fmla="*/ 0 w 804333"/>
                  <a:gd name="connsiteY0" fmla="*/ 134058 h 1293117"/>
                  <a:gd name="connsiteX1" fmla="*/ 134058 w 804333"/>
                  <a:gd name="connsiteY1" fmla="*/ 0 h 1293117"/>
                  <a:gd name="connsiteX2" fmla="*/ 670275 w 804333"/>
                  <a:gd name="connsiteY2" fmla="*/ 0 h 1293117"/>
                  <a:gd name="connsiteX3" fmla="*/ 804333 w 804333"/>
                  <a:gd name="connsiteY3" fmla="*/ 134058 h 1293117"/>
                  <a:gd name="connsiteX4" fmla="*/ 804333 w 804333"/>
                  <a:gd name="connsiteY4" fmla="*/ 1159059 h 1293117"/>
                  <a:gd name="connsiteX5" fmla="*/ 670275 w 804333"/>
                  <a:gd name="connsiteY5" fmla="*/ 1293117 h 1293117"/>
                  <a:gd name="connsiteX6" fmla="*/ 134058 w 804333"/>
                  <a:gd name="connsiteY6" fmla="*/ 1293117 h 1293117"/>
                  <a:gd name="connsiteX7" fmla="*/ 0 w 804333"/>
                  <a:gd name="connsiteY7" fmla="*/ 1159059 h 1293117"/>
                  <a:gd name="connsiteX8" fmla="*/ 0 w 804333"/>
                  <a:gd name="connsiteY8" fmla="*/ 134058 h 1293117"/>
                  <a:gd name="connsiteX0" fmla="*/ 0 w 804333"/>
                  <a:gd name="connsiteY0" fmla="*/ 134058 h 1293117"/>
                  <a:gd name="connsiteX1" fmla="*/ 134058 w 804333"/>
                  <a:gd name="connsiteY1" fmla="*/ 0 h 1293117"/>
                  <a:gd name="connsiteX2" fmla="*/ 670275 w 804333"/>
                  <a:gd name="connsiteY2" fmla="*/ 0 h 1293117"/>
                  <a:gd name="connsiteX3" fmla="*/ 804333 w 804333"/>
                  <a:gd name="connsiteY3" fmla="*/ 134058 h 1293117"/>
                  <a:gd name="connsiteX4" fmla="*/ 804333 w 804333"/>
                  <a:gd name="connsiteY4" fmla="*/ 1159059 h 1293117"/>
                  <a:gd name="connsiteX5" fmla="*/ 670275 w 804333"/>
                  <a:gd name="connsiteY5" fmla="*/ 1293117 h 1293117"/>
                  <a:gd name="connsiteX6" fmla="*/ 134058 w 804333"/>
                  <a:gd name="connsiteY6" fmla="*/ 1293117 h 1293117"/>
                  <a:gd name="connsiteX7" fmla="*/ 0 w 804333"/>
                  <a:gd name="connsiteY7" fmla="*/ 134058 h 1293117"/>
                  <a:gd name="connsiteX0" fmla="*/ 0 w 804333"/>
                  <a:gd name="connsiteY0" fmla="*/ 134058 h 1293117"/>
                  <a:gd name="connsiteX1" fmla="*/ 134058 w 804333"/>
                  <a:gd name="connsiteY1" fmla="*/ 0 h 1293117"/>
                  <a:gd name="connsiteX2" fmla="*/ 670275 w 804333"/>
                  <a:gd name="connsiteY2" fmla="*/ 0 h 1293117"/>
                  <a:gd name="connsiteX3" fmla="*/ 804333 w 804333"/>
                  <a:gd name="connsiteY3" fmla="*/ 134058 h 1293117"/>
                  <a:gd name="connsiteX4" fmla="*/ 670275 w 804333"/>
                  <a:gd name="connsiteY4" fmla="*/ 1293117 h 1293117"/>
                  <a:gd name="connsiteX5" fmla="*/ 134058 w 804333"/>
                  <a:gd name="connsiteY5" fmla="*/ 1293117 h 1293117"/>
                  <a:gd name="connsiteX6" fmla="*/ 0 w 804333"/>
                  <a:gd name="connsiteY6" fmla="*/ 134058 h 1293117"/>
                  <a:gd name="connsiteX0" fmla="*/ 0 w 804333"/>
                  <a:gd name="connsiteY0" fmla="*/ 134058 h 1293117"/>
                  <a:gd name="connsiteX1" fmla="*/ 134058 w 804333"/>
                  <a:gd name="connsiteY1" fmla="*/ 0 h 1293117"/>
                  <a:gd name="connsiteX2" fmla="*/ 670275 w 804333"/>
                  <a:gd name="connsiteY2" fmla="*/ 0 h 1293117"/>
                  <a:gd name="connsiteX3" fmla="*/ 804333 w 804333"/>
                  <a:gd name="connsiteY3" fmla="*/ 134058 h 1293117"/>
                  <a:gd name="connsiteX4" fmla="*/ 398970 w 804333"/>
                  <a:gd name="connsiteY4" fmla="*/ 1273020 h 1293117"/>
                  <a:gd name="connsiteX5" fmla="*/ 134058 w 804333"/>
                  <a:gd name="connsiteY5" fmla="*/ 1293117 h 1293117"/>
                  <a:gd name="connsiteX6" fmla="*/ 0 w 804333"/>
                  <a:gd name="connsiteY6" fmla="*/ 134058 h 1293117"/>
                  <a:gd name="connsiteX0" fmla="*/ 0 w 804333"/>
                  <a:gd name="connsiteY0" fmla="*/ 134058 h 1273020"/>
                  <a:gd name="connsiteX1" fmla="*/ 134058 w 804333"/>
                  <a:gd name="connsiteY1" fmla="*/ 0 h 1273020"/>
                  <a:gd name="connsiteX2" fmla="*/ 670275 w 804333"/>
                  <a:gd name="connsiteY2" fmla="*/ 0 h 1273020"/>
                  <a:gd name="connsiteX3" fmla="*/ 804333 w 804333"/>
                  <a:gd name="connsiteY3" fmla="*/ 134058 h 1273020"/>
                  <a:gd name="connsiteX4" fmla="*/ 398970 w 804333"/>
                  <a:gd name="connsiteY4" fmla="*/ 1273020 h 1273020"/>
                  <a:gd name="connsiteX5" fmla="*/ 0 w 804333"/>
                  <a:gd name="connsiteY5" fmla="*/ 134058 h 1273020"/>
                  <a:gd name="connsiteX0" fmla="*/ 0 w 804333"/>
                  <a:gd name="connsiteY0" fmla="*/ 134058 h 1273163"/>
                  <a:gd name="connsiteX1" fmla="*/ 134058 w 804333"/>
                  <a:gd name="connsiteY1" fmla="*/ 0 h 1273163"/>
                  <a:gd name="connsiteX2" fmla="*/ 670275 w 804333"/>
                  <a:gd name="connsiteY2" fmla="*/ 0 h 1273163"/>
                  <a:gd name="connsiteX3" fmla="*/ 804333 w 804333"/>
                  <a:gd name="connsiteY3" fmla="*/ 134058 h 1273163"/>
                  <a:gd name="connsiteX4" fmla="*/ 398970 w 804333"/>
                  <a:gd name="connsiteY4" fmla="*/ 1273020 h 1273163"/>
                  <a:gd name="connsiteX5" fmla="*/ 0 w 804333"/>
                  <a:gd name="connsiteY5" fmla="*/ 134058 h 1273163"/>
                  <a:gd name="connsiteX0" fmla="*/ 0 w 804333"/>
                  <a:gd name="connsiteY0" fmla="*/ 134058 h 1273896"/>
                  <a:gd name="connsiteX1" fmla="*/ 134058 w 804333"/>
                  <a:gd name="connsiteY1" fmla="*/ 0 h 1273896"/>
                  <a:gd name="connsiteX2" fmla="*/ 670275 w 804333"/>
                  <a:gd name="connsiteY2" fmla="*/ 0 h 1273896"/>
                  <a:gd name="connsiteX3" fmla="*/ 804333 w 804333"/>
                  <a:gd name="connsiteY3" fmla="*/ 134058 h 1273896"/>
                  <a:gd name="connsiteX4" fmla="*/ 398970 w 804333"/>
                  <a:gd name="connsiteY4" fmla="*/ 1273020 h 1273896"/>
                  <a:gd name="connsiteX5" fmla="*/ 0 w 804333"/>
                  <a:gd name="connsiteY5" fmla="*/ 134058 h 1273896"/>
                  <a:gd name="connsiteX0" fmla="*/ 271499 w 676862"/>
                  <a:gd name="connsiteY0" fmla="*/ 1273020 h 1273488"/>
                  <a:gd name="connsiteX1" fmla="*/ 6587 w 676862"/>
                  <a:gd name="connsiteY1" fmla="*/ 0 h 1273488"/>
                  <a:gd name="connsiteX2" fmla="*/ 542804 w 676862"/>
                  <a:gd name="connsiteY2" fmla="*/ 0 h 1273488"/>
                  <a:gd name="connsiteX3" fmla="*/ 676862 w 676862"/>
                  <a:gd name="connsiteY3" fmla="*/ 134058 h 1273488"/>
                  <a:gd name="connsiteX4" fmla="*/ 271499 w 676862"/>
                  <a:gd name="connsiteY4" fmla="*/ 1273020 h 1273488"/>
                  <a:gd name="connsiteX0" fmla="*/ 283427 w 688790"/>
                  <a:gd name="connsiteY0" fmla="*/ 1273020 h 1273488"/>
                  <a:gd name="connsiteX1" fmla="*/ 18515 w 688790"/>
                  <a:gd name="connsiteY1" fmla="*/ 0 h 1273488"/>
                  <a:gd name="connsiteX2" fmla="*/ 554732 w 688790"/>
                  <a:gd name="connsiteY2" fmla="*/ 0 h 1273488"/>
                  <a:gd name="connsiteX3" fmla="*/ 688790 w 688790"/>
                  <a:gd name="connsiteY3" fmla="*/ 134058 h 1273488"/>
                  <a:gd name="connsiteX4" fmla="*/ 283427 w 688790"/>
                  <a:gd name="connsiteY4" fmla="*/ 1273020 h 1273488"/>
                  <a:gd name="connsiteX0" fmla="*/ 283427 w 688790"/>
                  <a:gd name="connsiteY0" fmla="*/ 1379836 h 1380304"/>
                  <a:gd name="connsiteX1" fmla="*/ 18515 w 688790"/>
                  <a:gd name="connsiteY1" fmla="*/ 106816 h 1380304"/>
                  <a:gd name="connsiteX2" fmla="*/ 554732 w 688790"/>
                  <a:gd name="connsiteY2" fmla="*/ 106816 h 1380304"/>
                  <a:gd name="connsiteX3" fmla="*/ 688790 w 688790"/>
                  <a:gd name="connsiteY3" fmla="*/ 240874 h 1380304"/>
                  <a:gd name="connsiteX4" fmla="*/ 283427 w 688790"/>
                  <a:gd name="connsiteY4" fmla="*/ 1379836 h 1380304"/>
                  <a:gd name="connsiteX0" fmla="*/ 283427 w 560387"/>
                  <a:gd name="connsiteY0" fmla="*/ 1379836 h 1379836"/>
                  <a:gd name="connsiteX1" fmla="*/ 18515 w 560387"/>
                  <a:gd name="connsiteY1" fmla="*/ 106816 h 1379836"/>
                  <a:gd name="connsiteX2" fmla="*/ 554732 w 560387"/>
                  <a:gd name="connsiteY2" fmla="*/ 106816 h 1379836"/>
                  <a:gd name="connsiteX3" fmla="*/ 283427 w 560387"/>
                  <a:gd name="connsiteY3" fmla="*/ 1379836 h 1379836"/>
                  <a:gd name="connsiteX0" fmla="*/ 283427 w 618567"/>
                  <a:gd name="connsiteY0" fmla="*/ 1379836 h 1379836"/>
                  <a:gd name="connsiteX1" fmla="*/ 18515 w 618567"/>
                  <a:gd name="connsiteY1" fmla="*/ 106816 h 1379836"/>
                  <a:gd name="connsiteX2" fmla="*/ 554732 w 618567"/>
                  <a:gd name="connsiteY2" fmla="*/ 106816 h 1379836"/>
                  <a:gd name="connsiteX3" fmla="*/ 283427 w 618567"/>
                  <a:gd name="connsiteY3" fmla="*/ 1379836 h 1379836"/>
                  <a:gd name="connsiteX0" fmla="*/ 286044 w 628443"/>
                  <a:gd name="connsiteY0" fmla="*/ 1379836 h 1380236"/>
                  <a:gd name="connsiteX1" fmla="*/ 21132 w 628443"/>
                  <a:gd name="connsiteY1" fmla="*/ 106816 h 1380236"/>
                  <a:gd name="connsiteX2" fmla="*/ 557349 w 628443"/>
                  <a:gd name="connsiteY2" fmla="*/ 106816 h 1380236"/>
                  <a:gd name="connsiteX3" fmla="*/ 286044 w 628443"/>
                  <a:gd name="connsiteY3" fmla="*/ 1379836 h 1380236"/>
                  <a:gd name="connsiteX0" fmla="*/ 286044 w 628443"/>
                  <a:gd name="connsiteY0" fmla="*/ 1457393 h 1457793"/>
                  <a:gd name="connsiteX1" fmla="*/ 21132 w 628443"/>
                  <a:gd name="connsiteY1" fmla="*/ 184373 h 1457793"/>
                  <a:gd name="connsiteX2" fmla="*/ 557349 w 628443"/>
                  <a:gd name="connsiteY2" fmla="*/ 184373 h 1457793"/>
                  <a:gd name="connsiteX3" fmla="*/ 286044 w 628443"/>
                  <a:gd name="connsiteY3" fmla="*/ 1457393 h 1457793"/>
                  <a:gd name="connsiteX0" fmla="*/ 314839 w 657238"/>
                  <a:gd name="connsiteY0" fmla="*/ 1457393 h 1457793"/>
                  <a:gd name="connsiteX1" fmla="*/ 49927 w 657238"/>
                  <a:gd name="connsiteY1" fmla="*/ 184373 h 1457793"/>
                  <a:gd name="connsiteX2" fmla="*/ 586144 w 657238"/>
                  <a:gd name="connsiteY2" fmla="*/ 184373 h 1457793"/>
                  <a:gd name="connsiteX3" fmla="*/ 314839 w 657238"/>
                  <a:gd name="connsiteY3" fmla="*/ 1457393 h 1457793"/>
                  <a:gd name="connsiteX0" fmla="*/ 314839 w 657238"/>
                  <a:gd name="connsiteY0" fmla="*/ 1457393 h 1457492"/>
                  <a:gd name="connsiteX1" fmla="*/ 49927 w 657238"/>
                  <a:gd name="connsiteY1" fmla="*/ 184373 h 1457492"/>
                  <a:gd name="connsiteX2" fmla="*/ 586144 w 657238"/>
                  <a:gd name="connsiteY2" fmla="*/ 184373 h 1457492"/>
                  <a:gd name="connsiteX3" fmla="*/ 314839 w 657238"/>
                  <a:gd name="connsiteY3" fmla="*/ 1457393 h 1457492"/>
                  <a:gd name="connsiteX0" fmla="*/ 314598 w 656722"/>
                  <a:gd name="connsiteY0" fmla="*/ 1457393 h 1457412"/>
                  <a:gd name="connsiteX1" fmla="*/ 49686 w 656722"/>
                  <a:gd name="connsiteY1" fmla="*/ 184373 h 1457412"/>
                  <a:gd name="connsiteX2" fmla="*/ 585903 w 656722"/>
                  <a:gd name="connsiteY2" fmla="*/ 184373 h 1457412"/>
                  <a:gd name="connsiteX3" fmla="*/ 314598 w 656722"/>
                  <a:gd name="connsiteY3" fmla="*/ 1457393 h 145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722" h="1457412">
                    <a:moveTo>
                      <a:pt x="314598" y="1457393"/>
                    </a:moveTo>
                    <a:cubicBezTo>
                      <a:pt x="163595" y="1452555"/>
                      <a:pt x="-113141" y="844444"/>
                      <a:pt x="49686" y="184373"/>
                    </a:cubicBezTo>
                    <a:cubicBezTo>
                      <a:pt x="186916" y="-55963"/>
                      <a:pt x="441755" y="-66889"/>
                      <a:pt x="585903" y="184373"/>
                    </a:cubicBezTo>
                    <a:cubicBezTo>
                      <a:pt x="803009" y="560409"/>
                      <a:pt x="465601" y="1462231"/>
                      <a:pt x="314598" y="1457393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ihandform 238"/>
              <p:cNvSpPr/>
              <p:nvPr/>
            </p:nvSpPr>
            <p:spPr>
              <a:xfrm>
                <a:off x="-282118" y="793603"/>
                <a:ext cx="1140884" cy="1376939"/>
              </a:xfrm>
              <a:custGeom>
                <a:avLst/>
                <a:gdLst>
                  <a:gd name="connsiteX0" fmla="*/ 575963 w 1151926"/>
                  <a:gd name="connsiteY0" fmla="*/ 43 h 1255465"/>
                  <a:gd name="connsiteX1" fmla="*/ 1151926 w 1151926"/>
                  <a:gd name="connsiteY1" fmla="*/ 1255465 h 1255465"/>
                  <a:gd name="connsiteX2" fmla="*/ 0 w 1151926"/>
                  <a:gd name="connsiteY2" fmla="*/ 1255465 h 1255465"/>
                  <a:gd name="connsiteX3" fmla="*/ 575963 w 1151926"/>
                  <a:gd name="connsiteY3" fmla="*/ 43 h 1255465"/>
                  <a:gd name="connsiteX4" fmla="*/ 570134 w 1151926"/>
                  <a:gd name="connsiteY4" fmla="*/ 250990 h 1255465"/>
                  <a:gd name="connsiteX5" fmla="*/ 268350 w 1151926"/>
                  <a:gd name="connsiteY5" fmla="*/ 747535 h 1255465"/>
                  <a:gd name="connsiteX6" fmla="*/ 570134 w 1151926"/>
                  <a:gd name="connsiteY6" fmla="*/ 1244080 h 1255465"/>
                  <a:gd name="connsiteX7" fmla="*/ 871918 w 1151926"/>
                  <a:gd name="connsiteY7" fmla="*/ 747535 h 1255465"/>
                  <a:gd name="connsiteX8" fmla="*/ 570134 w 1151926"/>
                  <a:gd name="connsiteY8" fmla="*/ 250990 h 1255465"/>
                  <a:gd name="connsiteX0" fmla="*/ 575963 w 1151926"/>
                  <a:gd name="connsiteY0" fmla="*/ 43 h 1255465"/>
                  <a:gd name="connsiteX1" fmla="*/ 1151926 w 1151926"/>
                  <a:gd name="connsiteY1" fmla="*/ 1255465 h 1255465"/>
                  <a:gd name="connsiteX2" fmla="*/ 0 w 1151926"/>
                  <a:gd name="connsiteY2" fmla="*/ 1255465 h 1255465"/>
                  <a:gd name="connsiteX3" fmla="*/ 575963 w 1151926"/>
                  <a:gd name="connsiteY3" fmla="*/ 43 h 1255465"/>
                  <a:gd name="connsiteX4" fmla="*/ 570134 w 1151926"/>
                  <a:gd name="connsiteY4" fmla="*/ 250990 h 1255465"/>
                  <a:gd name="connsiteX5" fmla="*/ 268350 w 1151926"/>
                  <a:gd name="connsiteY5" fmla="*/ 747535 h 1255465"/>
                  <a:gd name="connsiteX6" fmla="*/ 570134 w 1151926"/>
                  <a:gd name="connsiteY6" fmla="*/ 1244080 h 1255465"/>
                  <a:gd name="connsiteX7" fmla="*/ 871918 w 1151926"/>
                  <a:gd name="connsiteY7" fmla="*/ 747535 h 1255465"/>
                  <a:gd name="connsiteX8" fmla="*/ 570134 w 1151926"/>
                  <a:gd name="connsiteY8" fmla="*/ 250990 h 1255465"/>
                  <a:gd name="connsiteX0" fmla="*/ 575963 w 1151926"/>
                  <a:gd name="connsiteY0" fmla="*/ 43 h 1255465"/>
                  <a:gd name="connsiteX1" fmla="*/ 1151926 w 1151926"/>
                  <a:gd name="connsiteY1" fmla="*/ 1255465 h 1255465"/>
                  <a:gd name="connsiteX2" fmla="*/ 0 w 1151926"/>
                  <a:gd name="connsiteY2" fmla="*/ 1255465 h 1255465"/>
                  <a:gd name="connsiteX3" fmla="*/ 575963 w 1151926"/>
                  <a:gd name="connsiteY3" fmla="*/ 43 h 1255465"/>
                  <a:gd name="connsiteX4" fmla="*/ 570134 w 1151926"/>
                  <a:gd name="connsiteY4" fmla="*/ 250990 h 1255465"/>
                  <a:gd name="connsiteX5" fmla="*/ 268350 w 1151926"/>
                  <a:gd name="connsiteY5" fmla="*/ 747535 h 1255465"/>
                  <a:gd name="connsiteX6" fmla="*/ 570134 w 1151926"/>
                  <a:gd name="connsiteY6" fmla="*/ 1244080 h 1255465"/>
                  <a:gd name="connsiteX7" fmla="*/ 871918 w 1151926"/>
                  <a:gd name="connsiteY7" fmla="*/ 747535 h 1255465"/>
                  <a:gd name="connsiteX8" fmla="*/ 570134 w 1151926"/>
                  <a:gd name="connsiteY8" fmla="*/ 250990 h 1255465"/>
                  <a:gd name="connsiteX0" fmla="*/ 575963 w 1151926"/>
                  <a:gd name="connsiteY0" fmla="*/ 96 h 1307277"/>
                  <a:gd name="connsiteX1" fmla="*/ 1151926 w 1151926"/>
                  <a:gd name="connsiteY1" fmla="*/ 1255518 h 1307277"/>
                  <a:gd name="connsiteX2" fmla="*/ 0 w 1151926"/>
                  <a:gd name="connsiteY2" fmla="*/ 1307277 h 1307277"/>
                  <a:gd name="connsiteX3" fmla="*/ 575963 w 1151926"/>
                  <a:gd name="connsiteY3" fmla="*/ 96 h 1307277"/>
                  <a:gd name="connsiteX4" fmla="*/ 570134 w 1151926"/>
                  <a:gd name="connsiteY4" fmla="*/ 251043 h 1307277"/>
                  <a:gd name="connsiteX5" fmla="*/ 268350 w 1151926"/>
                  <a:gd name="connsiteY5" fmla="*/ 747588 h 1307277"/>
                  <a:gd name="connsiteX6" fmla="*/ 570134 w 1151926"/>
                  <a:gd name="connsiteY6" fmla="*/ 1244133 h 1307277"/>
                  <a:gd name="connsiteX7" fmla="*/ 871918 w 1151926"/>
                  <a:gd name="connsiteY7" fmla="*/ 747588 h 1307277"/>
                  <a:gd name="connsiteX8" fmla="*/ 570134 w 1151926"/>
                  <a:gd name="connsiteY8" fmla="*/ 251043 h 1307277"/>
                  <a:gd name="connsiteX0" fmla="*/ 575963 w 1140424"/>
                  <a:gd name="connsiteY0" fmla="*/ 2 h 1312933"/>
                  <a:gd name="connsiteX1" fmla="*/ 1140424 w 1140424"/>
                  <a:gd name="connsiteY1" fmla="*/ 1312933 h 1312933"/>
                  <a:gd name="connsiteX2" fmla="*/ 0 w 1140424"/>
                  <a:gd name="connsiteY2" fmla="*/ 1307183 h 1312933"/>
                  <a:gd name="connsiteX3" fmla="*/ 575963 w 1140424"/>
                  <a:gd name="connsiteY3" fmla="*/ 2 h 1312933"/>
                  <a:gd name="connsiteX4" fmla="*/ 570134 w 1140424"/>
                  <a:gd name="connsiteY4" fmla="*/ 250949 h 1312933"/>
                  <a:gd name="connsiteX5" fmla="*/ 268350 w 1140424"/>
                  <a:gd name="connsiteY5" fmla="*/ 747494 h 1312933"/>
                  <a:gd name="connsiteX6" fmla="*/ 570134 w 1140424"/>
                  <a:gd name="connsiteY6" fmla="*/ 1244039 h 1312933"/>
                  <a:gd name="connsiteX7" fmla="*/ 871918 w 1140424"/>
                  <a:gd name="connsiteY7" fmla="*/ 747494 h 1312933"/>
                  <a:gd name="connsiteX8" fmla="*/ 570134 w 1140424"/>
                  <a:gd name="connsiteY8" fmla="*/ 250949 h 1312933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268459 w 1140884"/>
                  <a:gd name="connsiteY5" fmla="*/ 747519 h 1312958"/>
                  <a:gd name="connsiteX6" fmla="*/ 570243 w 1140884"/>
                  <a:gd name="connsiteY6" fmla="*/ 1244064 h 1312958"/>
                  <a:gd name="connsiteX7" fmla="*/ 872027 w 1140884"/>
                  <a:gd name="connsiteY7" fmla="*/ 747519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99447 w 1140884"/>
                  <a:gd name="connsiteY5" fmla="*/ 695760 h 1312958"/>
                  <a:gd name="connsiteX6" fmla="*/ 570243 w 1140884"/>
                  <a:gd name="connsiteY6" fmla="*/ 1244064 h 1312958"/>
                  <a:gd name="connsiteX7" fmla="*/ 872027 w 1140884"/>
                  <a:gd name="connsiteY7" fmla="*/ 747519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99447 w 1140884"/>
                  <a:gd name="connsiteY5" fmla="*/ 695760 h 1312958"/>
                  <a:gd name="connsiteX6" fmla="*/ 570243 w 1140884"/>
                  <a:gd name="connsiteY6" fmla="*/ 1244064 h 1312958"/>
                  <a:gd name="connsiteX7" fmla="*/ 1021552 w 1140884"/>
                  <a:gd name="connsiteY7" fmla="*/ 701511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99447 w 1140884"/>
                  <a:gd name="connsiteY5" fmla="*/ 695760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95930 w 1140884"/>
                  <a:gd name="connsiteY5" fmla="*/ 672756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52990 w 1140884"/>
                  <a:gd name="connsiteY4" fmla="*/ 331487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52990 w 1140884"/>
                  <a:gd name="connsiteY8" fmla="*/ 331487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52990 w 1140884"/>
                  <a:gd name="connsiteY4" fmla="*/ 331487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52990 w 1140884"/>
                  <a:gd name="connsiteY8" fmla="*/ 331487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52990 w 1140884"/>
                  <a:gd name="connsiteY4" fmla="*/ 331487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52990 w 1140884"/>
                  <a:gd name="connsiteY8" fmla="*/ 331487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478228 w 1140884"/>
                  <a:gd name="connsiteY4" fmla="*/ 417751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478228 w 1140884"/>
                  <a:gd name="connsiteY8" fmla="*/ 417751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478228 w 1140884"/>
                  <a:gd name="connsiteY4" fmla="*/ 417751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478228 w 1140884"/>
                  <a:gd name="connsiteY8" fmla="*/ 417751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478228 w 1140884"/>
                  <a:gd name="connsiteY4" fmla="*/ 417751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478228 w 1140884"/>
                  <a:gd name="connsiteY8" fmla="*/ 417751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478228 w 1140884"/>
                  <a:gd name="connsiteY4" fmla="*/ 417751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478228 w 1140884"/>
                  <a:gd name="connsiteY8" fmla="*/ 417751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478228 w 1140884"/>
                  <a:gd name="connsiteY4" fmla="*/ 417751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478228 w 1140884"/>
                  <a:gd name="connsiteY8" fmla="*/ 417751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478228 w 1140884"/>
                  <a:gd name="connsiteY4" fmla="*/ 417751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478228 w 1140884"/>
                  <a:gd name="connsiteY8" fmla="*/ 417751 h 1312958"/>
                  <a:gd name="connsiteX0" fmla="*/ 576072 w 1140884"/>
                  <a:gd name="connsiteY0" fmla="*/ 27 h 1349412"/>
                  <a:gd name="connsiteX1" fmla="*/ 1140533 w 1140884"/>
                  <a:gd name="connsiteY1" fmla="*/ 1312958 h 1349412"/>
                  <a:gd name="connsiteX2" fmla="*/ 109 w 1140884"/>
                  <a:gd name="connsiteY2" fmla="*/ 1307208 h 1349412"/>
                  <a:gd name="connsiteX3" fmla="*/ 576072 w 1140884"/>
                  <a:gd name="connsiteY3" fmla="*/ 27 h 1349412"/>
                  <a:gd name="connsiteX4" fmla="*/ 478228 w 1140884"/>
                  <a:gd name="connsiteY4" fmla="*/ 417751 h 1349412"/>
                  <a:gd name="connsiteX5" fmla="*/ 182194 w 1140884"/>
                  <a:gd name="connsiteY5" fmla="*/ 638251 h 1349412"/>
                  <a:gd name="connsiteX6" fmla="*/ 570243 w 1140884"/>
                  <a:gd name="connsiteY6" fmla="*/ 1244064 h 1349412"/>
                  <a:gd name="connsiteX7" fmla="*/ 935287 w 1140884"/>
                  <a:gd name="connsiteY7" fmla="*/ 672756 h 1349412"/>
                  <a:gd name="connsiteX8" fmla="*/ 478228 w 1140884"/>
                  <a:gd name="connsiteY8" fmla="*/ 417751 h 1349412"/>
                  <a:gd name="connsiteX0" fmla="*/ 576072 w 1140884"/>
                  <a:gd name="connsiteY0" fmla="*/ 27 h 1376939"/>
                  <a:gd name="connsiteX1" fmla="*/ 1140533 w 1140884"/>
                  <a:gd name="connsiteY1" fmla="*/ 1312958 h 1376939"/>
                  <a:gd name="connsiteX2" fmla="*/ 109 w 1140884"/>
                  <a:gd name="connsiteY2" fmla="*/ 1307208 h 1376939"/>
                  <a:gd name="connsiteX3" fmla="*/ 576072 w 1140884"/>
                  <a:gd name="connsiteY3" fmla="*/ 27 h 1376939"/>
                  <a:gd name="connsiteX4" fmla="*/ 478228 w 1140884"/>
                  <a:gd name="connsiteY4" fmla="*/ 417751 h 1376939"/>
                  <a:gd name="connsiteX5" fmla="*/ 182194 w 1140884"/>
                  <a:gd name="connsiteY5" fmla="*/ 638251 h 1376939"/>
                  <a:gd name="connsiteX6" fmla="*/ 570243 w 1140884"/>
                  <a:gd name="connsiteY6" fmla="*/ 1244064 h 1376939"/>
                  <a:gd name="connsiteX7" fmla="*/ 935287 w 1140884"/>
                  <a:gd name="connsiteY7" fmla="*/ 672756 h 1376939"/>
                  <a:gd name="connsiteX8" fmla="*/ 478228 w 1140884"/>
                  <a:gd name="connsiteY8" fmla="*/ 417751 h 137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884" h="1376939">
                    <a:moveTo>
                      <a:pt x="576072" y="27"/>
                    </a:moveTo>
                    <a:cubicBezTo>
                      <a:pt x="1174460" y="-4766"/>
                      <a:pt x="1140533" y="619607"/>
                      <a:pt x="1140533" y="1312958"/>
                    </a:cubicBezTo>
                    <a:cubicBezTo>
                      <a:pt x="1042188" y="1397305"/>
                      <a:pt x="115706" y="1401140"/>
                      <a:pt x="109" y="1307208"/>
                    </a:cubicBezTo>
                    <a:cubicBezTo>
                      <a:pt x="109" y="613857"/>
                      <a:pt x="-22316" y="4820"/>
                      <a:pt x="576072" y="27"/>
                    </a:cubicBezTo>
                    <a:close/>
                    <a:moveTo>
                      <a:pt x="478228" y="417751"/>
                    </a:moveTo>
                    <a:cubicBezTo>
                      <a:pt x="807038" y="319984"/>
                      <a:pt x="170692" y="352515"/>
                      <a:pt x="182194" y="638251"/>
                    </a:cubicBezTo>
                    <a:cubicBezTo>
                      <a:pt x="182194" y="912485"/>
                      <a:pt x="426576" y="1244064"/>
                      <a:pt x="570243" y="1244064"/>
                    </a:cubicBezTo>
                    <a:cubicBezTo>
                      <a:pt x="713910" y="1244064"/>
                      <a:pt x="936245" y="812392"/>
                      <a:pt x="935287" y="672756"/>
                    </a:cubicBezTo>
                    <a:cubicBezTo>
                      <a:pt x="934329" y="343339"/>
                      <a:pt x="178172" y="624786"/>
                      <a:pt x="478228" y="417751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Rechteck 239"/>
              <p:cNvSpPr/>
              <p:nvPr/>
            </p:nvSpPr>
            <p:spPr>
              <a:xfrm>
                <a:off x="82622" y="2124564"/>
                <a:ext cx="439589" cy="1465517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Freihandform 240"/>
              <p:cNvSpPr/>
              <p:nvPr/>
            </p:nvSpPr>
            <p:spPr>
              <a:xfrm rot="604363">
                <a:off x="804670" y="3619112"/>
                <a:ext cx="210104" cy="284375"/>
              </a:xfrm>
              <a:custGeom>
                <a:avLst/>
                <a:gdLst>
                  <a:gd name="connsiteX0" fmla="*/ 118023 w 601683"/>
                  <a:gd name="connsiteY0" fmla="*/ 12666 h 814376"/>
                  <a:gd name="connsiteX1" fmla="*/ 516073 w 601683"/>
                  <a:gd name="connsiteY1" fmla="*/ 306810 h 814376"/>
                  <a:gd name="connsiteX2" fmla="*/ 522345 w 601683"/>
                  <a:gd name="connsiteY2" fmla="*/ 801710 h 814376"/>
                  <a:gd name="connsiteX3" fmla="*/ 270779 w 601683"/>
                  <a:gd name="connsiteY3" fmla="*/ 711004 h 814376"/>
                  <a:gd name="connsiteX4" fmla="*/ 251388 w 601683"/>
                  <a:gd name="connsiteY4" fmla="*/ 689629 h 814376"/>
                  <a:gd name="connsiteX5" fmla="*/ 232114 w 601683"/>
                  <a:gd name="connsiteY5" fmla="*/ 731128 h 814376"/>
                  <a:gd name="connsiteX6" fmla="*/ 148876 w 601683"/>
                  <a:gd name="connsiteY6" fmla="*/ 797480 h 814376"/>
                  <a:gd name="connsiteX7" fmla="*/ 0 w 601683"/>
                  <a:gd name="connsiteY7" fmla="*/ 408968 h 814376"/>
                  <a:gd name="connsiteX8" fmla="*/ 11699 w 601683"/>
                  <a:gd name="connsiteY8" fmla="*/ 257742 h 814376"/>
                  <a:gd name="connsiteX9" fmla="*/ 42995 w 601683"/>
                  <a:gd name="connsiteY9" fmla="*/ 136609 h 814376"/>
                  <a:gd name="connsiteX10" fmla="*/ 43025 w 601683"/>
                  <a:gd name="connsiteY10" fmla="*/ 136166 h 814376"/>
                  <a:gd name="connsiteX11" fmla="*/ 118023 w 601683"/>
                  <a:gd name="connsiteY11" fmla="*/ 12666 h 81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1683" h="814376">
                    <a:moveTo>
                      <a:pt x="118023" y="12666"/>
                    </a:moveTo>
                    <a:cubicBezTo>
                      <a:pt x="226209" y="-42771"/>
                      <a:pt x="404423" y="88922"/>
                      <a:pt x="516073" y="306810"/>
                    </a:cubicBezTo>
                    <a:cubicBezTo>
                      <a:pt x="627724" y="524699"/>
                      <a:pt x="630531" y="746273"/>
                      <a:pt x="522345" y="801710"/>
                    </a:cubicBezTo>
                    <a:cubicBezTo>
                      <a:pt x="454728" y="836358"/>
                      <a:pt x="359757" y="797908"/>
                      <a:pt x="270779" y="711004"/>
                    </a:cubicBezTo>
                    <a:lnTo>
                      <a:pt x="251388" y="689629"/>
                    </a:lnTo>
                    <a:lnTo>
                      <a:pt x="232114" y="731128"/>
                    </a:lnTo>
                    <a:cubicBezTo>
                      <a:pt x="208353" y="773019"/>
                      <a:pt x="179709" y="797480"/>
                      <a:pt x="148876" y="797480"/>
                    </a:cubicBezTo>
                    <a:cubicBezTo>
                      <a:pt x="66654" y="797480"/>
                      <a:pt x="0" y="623537"/>
                      <a:pt x="0" y="408968"/>
                    </a:cubicBezTo>
                    <a:cubicBezTo>
                      <a:pt x="0" y="355326"/>
                      <a:pt x="4166" y="304223"/>
                      <a:pt x="11699" y="257742"/>
                    </a:cubicBezTo>
                    <a:lnTo>
                      <a:pt x="42995" y="136609"/>
                    </a:lnTo>
                    <a:lnTo>
                      <a:pt x="43025" y="136166"/>
                    </a:lnTo>
                    <a:cubicBezTo>
                      <a:pt x="52492" y="77606"/>
                      <a:pt x="77453" y="33454"/>
                      <a:pt x="118023" y="12666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Rechteck 44"/>
              <p:cNvSpPr/>
              <p:nvPr/>
            </p:nvSpPr>
            <p:spPr>
              <a:xfrm flipH="1">
                <a:off x="411656" y="4725283"/>
                <a:ext cx="193229" cy="1387000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Rechteck 199"/>
              <p:cNvSpPr/>
              <p:nvPr/>
            </p:nvSpPr>
            <p:spPr>
              <a:xfrm>
                <a:off x="377819" y="6070834"/>
                <a:ext cx="444923" cy="210860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049" h="209972">
                    <a:moveTo>
                      <a:pt x="12780" y="0"/>
                    </a:moveTo>
                    <a:cubicBezTo>
                      <a:pt x="93267" y="0"/>
                      <a:pt x="547459" y="117467"/>
                      <a:pt x="420938" y="209972"/>
                    </a:cubicBezTo>
                    <a:cubicBezTo>
                      <a:pt x="123858" y="181217"/>
                      <a:pt x="148833" y="209972"/>
                      <a:pt x="12780" y="209972"/>
                    </a:cubicBezTo>
                    <a:cubicBezTo>
                      <a:pt x="-15975" y="139981"/>
                      <a:pt x="12780" y="69991"/>
                      <a:pt x="12780" y="0"/>
                    </a:cubicBezTo>
                    <a:close/>
                  </a:path>
                </a:pathLst>
              </a:custGeom>
              <a:solidFill>
                <a:srgbClr val="C19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44" name="Gerader Verbinder 243"/>
              <p:cNvCxnSpPr/>
              <p:nvPr/>
            </p:nvCxnSpPr>
            <p:spPr>
              <a:xfrm flipH="1">
                <a:off x="646743" y="6103832"/>
                <a:ext cx="27328" cy="6398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Gerader Verbinder 244"/>
              <p:cNvCxnSpPr/>
              <p:nvPr/>
            </p:nvCxnSpPr>
            <p:spPr>
              <a:xfrm flipH="1">
                <a:off x="603095" y="6112282"/>
                <a:ext cx="27328" cy="6398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Gerader Verbinder 245"/>
              <p:cNvCxnSpPr/>
              <p:nvPr/>
            </p:nvCxnSpPr>
            <p:spPr>
              <a:xfrm flipH="1">
                <a:off x="553107" y="6112282"/>
                <a:ext cx="27328" cy="6398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Freihandform 246"/>
              <p:cNvSpPr/>
              <p:nvPr/>
            </p:nvSpPr>
            <p:spPr>
              <a:xfrm>
                <a:off x="385145" y="6240567"/>
                <a:ext cx="436601" cy="25952"/>
              </a:xfrm>
              <a:custGeom>
                <a:avLst/>
                <a:gdLst>
                  <a:gd name="connsiteX0" fmla="*/ 0 w 440371"/>
                  <a:gd name="connsiteY0" fmla="*/ 0 h 30854"/>
                  <a:gd name="connsiteX1" fmla="*/ 440371 w 440371"/>
                  <a:gd name="connsiteY1" fmla="*/ 28049 h 30854"/>
                  <a:gd name="connsiteX2" fmla="*/ 434761 w 440371"/>
                  <a:gd name="connsiteY2" fmla="*/ 30854 h 30854"/>
                  <a:gd name="connsiteX0" fmla="*/ 0 w 440371"/>
                  <a:gd name="connsiteY0" fmla="*/ 0 h 28049"/>
                  <a:gd name="connsiteX1" fmla="*/ 440371 w 440371"/>
                  <a:gd name="connsiteY1" fmla="*/ 28049 h 28049"/>
                  <a:gd name="connsiteX0" fmla="*/ 0 w 382835"/>
                  <a:gd name="connsiteY0" fmla="*/ 0 h 22887"/>
                  <a:gd name="connsiteX1" fmla="*/ 382835 w 382835"/>
                  <a:gd name="connsiteY1" fmla="*/ 22887 h 22887"/>
                  <a:gd name="connsiteX0" fmla="*/ 0 w 382835"/>
                  <a:gd name="connsiteY0" fmla="*/ 273 h 23160"/>
                  <a:gd name="connsiteX1" fmla="*/ 382835 w 382835"/>
                  <a:gd name="connsiteY1" fmla="*/ 23160 h 23160"/>
                  <a:gd name="connsiteX0" fmla="*/ 0 w 380622"/>
                  <a:gd name="connsiteY0" fmla="*/ 663 h 11504"/>
                  <a:gd name="connsiteX1" fmla="*/ 380622 w 380622"/>
                  <a:gd name="connsiteY1" fmla="*/ 11504 h 11504"/>
                  <a:gd name="connsiteX0" fmla="*/ 0 w 380622"/>
                  <a:gd name="connsiteY0" fmla="*/ 6386 h 17227"/>
                  <a:gd name="connsiteX1" fmla="*/ 380622 w 380622"/>
                  <a:gd name="connsiteY1" fmla="*/ 17227 h 17227"/>
                  <a:gd name="connsiteX0" fmla="*/ 0 w 323086"/>
                  <a:gd name="connsiteY0" fmla="*/ 7539 h 13218"/>
                  <a:gd name="connsiteX1" fmla="*/ 323086 w 323086"/>
                  <a:gd name="connsiteY1" fmla="*/ 13218 h 13218"/>
                  <a:gd name="connsiteX0" fmla="*/ 0 w 334151"/>
                  <a:gd name="connsiteY0" fmla="*/ 7539 h 13218"/>
                  <a:gd name="connsiteX1" fmla="*/ 334151 w 334151"/>
                  <a:gd name="connsiteY1" fmla="*/ 13218 h 13218"/>
                  <a:gd name="connsiteX0" fmla="*/ 0 w 343003"/>
                  <a:gd name="connsiteY0" fmla="*/ 6734 h 15854"/>
                  <a:gd name="connsiteX1" fmla="*/ 343003 w 343003"/>
                  <a:gd name="connsiteY1" fmla="*/ 15854 h 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3003" h="15854">
                    <a:moveTo>
                      <a:pt x="0" y="6734"/>
                    </a:moveTo>
                    <a:cubicBezTo>
                      <a:pt x="118760" y="-9729"/>
                      <a:pt x="215391" y="8225"/>
                      <a:pt x="343003" y="15854"/>
                    </a:cubicBezTo>
                  </a:path>
                </a:pathLst>
              </a:cu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ihandform 247"/>
              <p:cNvSpPr/>
              <p:nvPr/>
            </p:nvSpPr>
            <p:spPr>
              <a:xfrm rot="20995637" flipH="1">
                <a:off x="-385742" y="3619113"/>
                <a:ext cx="210104" cy="284375"/>
              </a:xfrm>
              <a:custGeom>
                <a:avLst/>
                <a:gdLst>
                  <a:gd name="connsiteX0" fmla="*/ 118023 w 601683"/>
                  <a:gd name="connsiteY0" fmla="*/ 12666 h 814376"/>
                  <a:gd name="connsiteX1" fmla="*/ 516073 w 601683"/>
                  <a:gd name="connsiteY1" fmla="*/ 306810 h 814376"/>
                  <a:gd name="connsiteX2" fmla="*/ 522345 w 601683"/>
                  <a:gd name="connsiteY2" fmla="*/ 801710 h 814376"/>
                  <a:gd name="connsiteX3" fmla="*/ 270779 w 601683"/>
                  <a:gd name="connsiteY3" fmla="*/ 711004 h 814376"/>
                  <a:gd name="connsiteX4" fmla="*/ 251388 w 601683"/>
                  <a:gd name="connsiteY4" fmla="*/ 689629 h 814376"/>
                  <a:gd name="connsiteX5" fmla="*/ 232114 w 601683"/>
                  <a:gd name="connsiteY5" fmla="*/ 731128 h 814376"/>
                  <a:gd name="connsiteX6" fmla="*/ 148876 w 601683"/>
                  <a:gd name="connsiteY6" fmla="*/ 797480 h 814376"/>
                  <a:gd name="connsiteX7" fmla="*/ 0 w 601683"/>
                  <a:gd name="connsiteY7" fmla="*/ 408968 h 814376"/>
                  <a:gd name="connsiteX8" fmla="*/ 11699 w 601683"/>
                  <a:gd name="connsiteY8" fmla="*/ 257742 h 814376"/>
                  <a:gd name="connsiteX9" fmla="*/ 42995 w 601683"/>
                  <a:gd name="connsiteY9" fmla="*/ 136609 h 814376"/>
                  <a:gd name="connsiteX10" fmla="*/ 43025 w 601683"/>
                  <a:gd name="connsiteY10" fmla="*/ 136166 h 814376"/>
                  <a:gd name="connsiteX11" fmla="*/ 118023 w 601683"/>
                  <a:gd name="connsiteY11" fmla="*/ 12666 h 81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1683" h="814376">
                    <a:moveTo>
                      <a:pt x="118023" y="12666"/>
                    </a:moveTo>
                    <a:cubicBezTo>
                      <a:pt x="226209" y="-42771"/>
                      <a:pt x="404423" y="88922"/>
                      <a:pt x="516073" y="306810"/>
                    </a:cubicBezTo>
                    <a:cubicBezTo>
                      <a:pt x="627724" y="524699"/>
                      <a:pt x="630531" y="746273"/>
                      <a:pt x="522345" y="801710"/>
                    </a:cubicBezTo>
                    <a:cubicBezTo>
                      <a:pt x="454728" y="836358"/>
                      <a:pt x="359757" y="797908"/>
                      <a:pt x="270779" y="711004"/>
                    </a:cubicBezTo>
                    <a:lnTo>
                      <a:pt x="251388" y="689629"/>
                    </a:lnTo>
                    <a:lnTo>
                      <a:pt x="232114" y="731128"/>
                    </a:lnTo>
                    <a:cubicBezTo>
                      <a:pt x="208353" y="773019"/>
                      <a:pt x="179709" y="797480"/>
                      <a:pt x="148876" y="797480"/>
                    </a:cubicBezTo>
                    <a:cubicBezTo>
                      <a:pt x="66654" y="797480"/>
                      <a:pt x="0" y="623537"/>
                      <a:pt x="0" y="408968"/>
                    </a:cubicBezTo>
                    <a:cubicBezTo>
                      <a:pt x="0" y="355326"/>
                      <a:pt x="4166" y="304223"/>
                      <a:pt x="11699" y="257742"/>
                    </a:cubicBezTo>
                    <a:lnTo>
                      <a:pt x="42995" y="136609"/>
                    </a:lnTo>
                    <a:lnTo>
                      <a:pt x="43025" y="136166"/>
                    </a:lnTo>
                    <a:cubicBezTo>
                      <a:pt x="52492" y="77606"/>
                      <a:pt x="77453" y="33454"/>
                      <a:pt x="118023" y="12666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Abgerundetes Rechteck 248"/>
              <p:cNvSpPr/>
              <p:nvPr/>
            </p:nvSpPr>
            <p:spPr>
              <a:xfrm flipH="1">
                <a:off x="231519" y="1985516"/>
                <a:ext cx="137674" cy="568500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Rechteck 44"/>
              <p:cNvSpPr/>
              <p:nvPr/>
            </p:nvSpPr>
            <p:spPr>
              <a:xfrm>
                <a:off x="28490" y="4725283"/>
                <a:ext cx="193229" cy="1387000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Abgerundetes Rechteck 250"/>
              <p:cNvSpPr/>
              <p:nvPr/>
            </p:nvSpPr>
            <p:spPr>
              <a:xfrm flipH="1">
                <a:off x="421303" y="1373550"/>
                <a:ext cx="52495" cy="4429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Abgerundetes Rechteck 251"/>
              <p:cNvSpPr/>
              <p:nvPr/>
            </p:nvSpPr>
            <p:spPr>
              <a:xfrm flipH="1">
                <a:off x="85019" y="1373550"/>
                <a:ext cx="52495" cy="4429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ihandform 252"/>
              <p:cNvSpPr/>
              <p:nvPr/>
            </p:nvSpPr>
            <p:spPr>
              <a:xfrm rot="10800000" flipH="1">
                <a:off x="226748" y="1574387"/>
                <a:ext cx="137673" cy="89149"/>
              </a:xfrm>
              <a:custGeom>
                <a:avLst/>
                <a:gdLst>
                  <a:gd name="connsiteX0" fmla="*/ 88819 w 177638"/>
                  <a:gd name="connsiteY0" fmla="*/ 0 h 115028"/>
                  <a:gd name="connsiteX1" fmla="*/ 177638 w 177638"/>
                  <a:gd name="connsiteY1" fmla="*/ 88819 h 115028"/>
                  <a:gd name="connsiteX2" fmla="*/ 172347 w 177638"/>
                  <a:gd name="connsiteY2" fmla="*/ 115028 h 115028"/>
                  <a:gd name="connsiteX3" fmla="*/ 170658 w 177638"/>
                  <a:gd name="connsiteY3" fmla="*/ 106665 h 115028"/>
                  <a:gd name="connsiteX4" fmla="*/ 88819 w 177638"/>
                  <a:gd name="connsiteY4" fmla="*/ 52418 h 115028"/>
                  <a:gd name="connsiteX5" fmla="*/ 6980 w 177638"/>
                  <a:gd name="connsiteY5" fmla="*/ 106665 h 115028"/>
                  <a:gd name="connsiteX6" fmla="*/ 5292 w 177638"/>
                  <a:gd name="connsiteY6" fmla="*/ 115028 h 115028"/>
                  <a:gd name="connsiteX7" fmla="*/ 0 w 177638"/>
                  <a:gd name="connsiteY7" fmla="*/ 88819 h 115028"/>
                  <a:gd name="connsiteX8" fmla="*/ 88819 w 177638"/>
                  <a:gd name="connsiteY8" fmla="*/ 0 h 11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38" h="115028">
                    <a:moveTo>
                      <a:pt x="88819" y="0"/>
                    </a:moveTo>
                    <a:cubicBezTo>
                      <a:pt x="137872" y="0"/>
                      <a:pt x="177638" y="39766"/>
                      <a:pt x="177638" y="88819"/>
                    </a:cubicBezTo>
                    <a:lnTo>
                      <a:pt x="172347" y="115028"/>
                    </a:lnTo>
                    <a:lnTo>
                      <a:pt x="170658" y="106665"/>
                    </a:lnTo>
                    <a:cubicBezTo>
                      <a:pt x="157175" y="74787"/>
                      <a:pt x="125609" y="52418"/>
                      <a:pt x="88819" y="52418"/>
                    </a:cubicBezTo>
                    <a:cubicBezTo>
                      <a:pt x="52029" y="52418"/>
                      <a:pt x="20464" y="74787"/>
                      <a:pt x="6980" y="106665"/>
                    </a:cubicBezTo>
                    <a:lnTo>
                      <a:pt x="5292" y="115028"/>
                    </a:lnTo>
                    <a:lnTo>
                      <a:pt x="0" y="88819"/>
                    </a:lnTo>
                    <a:cubicBezTo>
                      <a:pt x="0" y="39766"/>
                      <a:pt x="39766" y="0"/>
                      <a:pt x="88819" y="0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54" name="Gerader Verbinder 253"/>
              <p:cNvCxnSpPr/>
              <p:nvPr/>
            </p:nvCxnSpPr>
            <p:spPr>
              <a:xfrm flipH="1" flipV="1">
                <a:off x="421618" y="1335081"/>
                <a:ext cx="84914" cy="19496"/>
              </a:xfrm>
              <a:prstGeom prst="line">
                <a:avLst/>
              </a:prstGeom>
              <a:solidFill>
                <a:srgbClr val="FA5D06"/>
              </a:solidFill>
              <a:ln>
                <a:solidFill>
                  <a:srgbClr val="7A3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5" name="Gerader Verbinder 254"/>
              <p:cNvCxnSpPr/>
              <p:nvPr/>
            </p:nvCxnSpPr>
            <p:spPr>
              <a:xfrm flipV="1">
                <a:off x="57691" y="1335081"/>
                <a:ext cx="84914" cy="19496"/>
              </a:xfrm>
              <a:prstGeom prst="line">
                <a:avLst/>
              </a:prstGeom>
              <a:solidFill>
                <a:srgbClr val="FA5D06"/>
              </a:solidFill>
              <a:ln>
                <a:solidFill>
                  <a:srgbClr val="7A3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6" name="Ellipse 255"/>
              <p:cNvSpPr/>
              <p:nvPr/>
            </p:nvSpPr>
            <p:spPr>
              <a:xfrm flipH="1">
                <a:off x="506484" y="1442124"/>
                <a:ext cx="238921" cy="23892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ihandform 256"/>
              <p:cNvSpPr/>
              <p:nvPr/>
            </p:nvSpPr>
            <p:spPr>
              <a:xfrm flipH="1">
                <a:off x="647258" y="1521844"/>
                <a:ext cx="53746" cy="87896"/>
              </a:xfrm>
              <a:custGeom>
                <a:avLst/>
                <a:gdLst>
                  <a:gd name="connsiteX0" fmla="*/ 39358 w 53520"/>
                  <a:gd name="connsiteY0" fmla="*/ 0 h 87526"/>
                  <a:gd name="connsiteX1" fmla="*/ 53520 w 53520"/>
                  <a:gd name="connsiteY1" fmla="*/ 83961 h 87526"/>
                  <a:gd name="connsiteX2" fmla="*/ 44914 w 53520"/>
                  <a:gd name="connsiteY2" fmla="*/ 87526 h 87526"/>
                  <a:gd name="connsiteX3" fmla="*/ 0 w 53520"/>
                  <a:gd name="connsiteY3" fmla="*/ 42612 h 87526"/>
                  <a:gd name="connsiteX4" fmla="*/ 13155 w 53520"/>
                  <a:gd name="connsiteY4" fmla="*/ 10853 h 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0" h="87526">
                    <a:moveTo>
                      <a:pt x="39358" y="0"/>
                    </a:moveTo>
                    <a:lnTo>
                      <a:pt x="53520" y="83961"/>
                    </a:lnTo>
                    <a:lnTo>
                      <a:pt x="44914" y="87526"/>
                    </a:lnTo>
                    <a:cubicBezTo>
                      <a:pt x="20109" y="87526"/>
                      <a:pt x="0" y="67417"/>
                      <a:pt x="0" y="42612"/>
                    </a:cubicBezTo>
                    <a:cubicBezTo>
                      <a:pt x="0" y="30210"/>
                      <a:pt x="5027" y="18981"/>
                      <a:pt x="13155" y="10853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Ellipse 257"/>
              <p:cNvSpPr/>
              <p:nvPr/>
            </p:nvSpPr>
            <p:spPr>
              <a:xfrm flipH="1">
                <a:off x="-185713" y="1435366"/>
                <a:ext cx="238921" cy="23892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Freihandform 258"/>
              <p:cNvSpPr/>
              <p:nvPr/>
            </p:nvSpPr>
            <p:spPr>
              <a:xfrm>
                <a:off x="-135715" y="1521844"/>
                <a:ext cx="53746" cy="87896"/>
              </a:xfrm>
              <a:custGeom>
                <a:avLst/>
                <a:gdLst>
                  <a:gd name="connsiteX0" fmla="*/ 39358 w 53520"/>
                  <a:gd name="connsiteY0" fmla="*/ 0 h 87526"/>
                  <a:gd name="connsiteX1" fmla="*/ 53520 w 53520"/>
                  <a:gd name="connsiteY1" fmla="*/ 83961 h 87526"/>
                  <a:gd name="connsiteX2" fmla="*/ 44914 w 53520"/>
                  <a:gd name="connsiteY2" fmla="*/ 87526 h 87526"/>
                  <a:gd name="connsiteX3" fmla="*/ 0 w 53520"/>
                  <a:gd name="connsiteY3" fmla="*/ 42612 h 87526"/>
                  <a:gd name="connsiteX4" fmla="*/ 13155 w 53520"/>
                  <a:gd name="connsiteY4" fmla="*/ 10853 h 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0" h="87526">
                    <a:moveTo>
                      <a:pt x="39358" y="0"/>
                    </a:moveTo>
                    <a:lnTo>
                      <a:pt x="53520" y="83961"/>
                    </a:lnTo>
                    <a:lnTo>
                      <a:pt x="44914" y="87526"/>
                    </a:lnTo>
                    <a:cubicBezTo>
                      <a:pt x="20109" y="87526"/>
                      <a:pt x="0" y="67417"/>
                      <a:pt x="0" y="42612"/>
                    </a:cubicBezTo>
                    <a:cubicBezTo>
                      <a:pt x="0" y="30210"/>
                      <a:pt x="5027" y="18981"/>
                      <a:pt x="13155" y="10853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Rechteck 199"/>
              <p:cNvSpPr/>
              <p:nvPr/>
            </p:nvSpPr>
            <p:spPr>
              <a:xfrm flipH="1">
                <a:off x="-199966" y="6070834"/>
                <a:ext cx="444923" cy="210860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049" h="209972">
                    <a:moveTo>
                      <a:pt x="12780" y="0"/>
                    </a:moveTo>
                    <a:cubicBezTo>
                      <a:pt x="93267" y="0"/>
                      <a:pt x="547459" y="117467"/>
                      <a:pt x="420938" y="209972"/>
                    </a:cubicBezTo>
                    <a:cubicBezTo>
                      <a:pt x="123858" y="181217"/>
                      <a:pt x="148833" y="209972"/>
                      <a:pt x="12780" y="209972"/>
                    </a:cubicBezTo>
                    <a:cubicBezTo>
                      <a:pt x="-15975" y="139981"/>
                      <a:pt x="12780" y="69991"/>
                      <a:pt x="12780" y="0"/>
                    </a:cubicBezTo>
                    <a:close/>
                  </a:path>
                </a:pathLst>
              </a:custGeom>
              <a:solidFill>
                <a:srgbClr val="C19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61" name="Gerader Verbinder 260"/>
              <p:cNvCxnSpPr/>
              <p:nvPr/>
            </p:nvCxnSpPr>
            <p:spPr>
              <a:xfrm>
                <a:off x="68958" y="6103832"/>
                <a:ext cx="27328" cy="6398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r Verbinder 261"/>
              <p:cNvCxnSpPr/>
              <p:nvPr/>
            </p:nvCxnSpPr>
            <p:spPr>
              <a:xfrm>
                <a:off x="25310" y="6112282"/>
                <a:ext cx="27328" cy="6398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Gerader Verbinder 262"/>
              <p:cNvCxnSpPr/>
              <p:nvPr/>
            </p:nvCxnSpPr>
            <p:spPr>
              <a:xfrm>
                <a:off x="-24677" y="6112282"/>
                <a:ext cx="27328" cy="6398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Freihandform 263"/>
              <p:cNvSpPr/>
              <p:nvPr/>
            </p:nvSpPr>
            <p:spPr>
              <a:xfrm flipH="1">
                <a:off x="-192640" y="6240567"/>
                <a:ext cx="436601" cy="25952"/>
              </a:xfrm>
              <a:custGeom>
                <a:avLst/>
                <a:gdLst>
                  <a:gd name="connsiteX0" fmla="*/ 0 w 440371"/>
                  <a:gd name="connsiteY0" fmla="*/ 0 h 30854"/>
                  <a:gd name="connsiteX1" fmla="*/ 440371 w 440371"/>
                  <a:gd name="connsiteY1" fmla="*/ 28049 h 30854"/>
                  <a:gd name="connsiteX2" fmla="*/ 434761 w 440371"/>
                  <a:gd name="connsiteY2" fmla="*/ 30854 h 30854"/>
                  <a:gd name="connsiteX0" fmla="*/ 0 w 440371"/>
                  <a:gd name="connsiteY0" fmla="*/ 0 h 28049"/>
                  <a:gd name="connsiteX1" fmla="*/ 440371 w 440371"/>
                  <a:gd name="connsiteY1" fmla="*/ 28049 h 28049"/>
                  <a:gd name="connsiteX0" fmla="*/ 0 w 382835"/>
                  <a:gd name="connsiteY0" fmla="*/ 0 h 22887"/>
                  <a:gd name="connsiteX1" fmla="*/ 382835 w 382835"/>
                  <a:gd name="connsiteY1" fmla="*/ 22887 h 22887"/>
                  <a:gd name="connsiteX0" fmla="*/ 0 w 382835"/>
                  <a:gd name="connsiteY0" fmla="*/ 273 h 23160"/>
                  <a:gd name="connsiteX1" fmla="*/ 382835 w 382835"/>
                  <a:gd name="connsiteY1" fmla="*/ 23160 h 23160"/>
                  <a:gd name="connsiteX0" fmla="*/ 0 w 380622"/>
                  <a:gd name="connsiteY0" fmla="*/ 663 h 11504"/>
                  <a:gd name="connsiteX1" fmla="*/ 380622 w 380622"/>
                  <a:gd name="connsiteY1" fmla="*/ 11504 h 11504"/>
                  <a:gd name="connsiteX0" fmla="*/ 0 w 380622"/>
                  <a:gd name="connsiteY0" fmla="*/ 6386 h 17227"/>
                  <a:gd name="connsiteX1" fmla="*/ 380622 w 380622"/>
                  <a:gd name="connsiteY1" fmla="*/ 17227 h 17227"/>
                  <a:gd name="connsiteX0" fmla="*/ 0 w 323086"/>
                  <a:gd name="connsiteY0" fmla="*/ 7539 h 13218"/>
                  <a:gd name="connsiteX1" fmla="*/ 323086 w 323086"/>
                  <a:gd name="connsiteY1" fmla="*/ 13218 h 13218"/>
                  <a:gd name="connsiteX0" fmla="*/ 0 w 334151"/>
                  <a:gd name="connsiteY0" fmla="*/ 7539 h 13218"/>
                  <a:gd name="connsiteX1" fmla="*/ 334151 w 334151"/>
                  <a:gd name="connsiteY1" fmla="*/ 13218 h 13218"/>
                  <a:gd name="connsiteX0" fmla="*/ 0 w 343003"/>
                  <a:gd name="connsiteY0" fmla="*/ 6734 h 15854"/>
                  <a:gd name="connsiteX1" fmla="*/ 343003 w 343003"/>
                  <a:gd name="connsiteY1" fmla="*/ 15854 h 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3003" h="15854">
                    <a:moveTo>
                      <a:pt x="0" y="6734"/>
                    </a:moveTo>
                    <a:cubicBezTo>
                      <a:pt x="118760" y="-9729"/>
                      <a:pt x="215391" y="8225"/>
                      <a:pt x="343003" y="15854"/>
                    </a:cubicBezTo>
                  </a:path>
                </a:pathLst>
              </a:cu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Freihandform 264"/>
              <p:cNvSpPr/>
              <p:nvPr/>
            </p:nvSpPr>
            <p:spPr>
              <a:xfrm rot="666692" flipH="1">
                <a:off x="-321278" y="3598953"/>
                <a:ext cx="99671" cy="78191"/>
              </a:xfrm>
              <a:custGeom>
                <a:avLst/>
                <a:gdLst>
                  <a:gd name="connsiteX0" fmla="*/ 108055 w 108055"/>
                  <a:gd name="connsiteY0" fmla="*/ 0 h 73202"/>
                  <a:gd name="connsiteX1" fmla="*/ 103292 w 108055"/>
                  <a:gd name="connsiteY1" fmla="*/ 73202 h 73202"/>
                  <a:gd name="connsiteX2" fmla="*/ 10072 w 108055"/>
                  <a:gd name="connsiteY2" fmla="*/ 66985 h 73202"/>
                  <a:gd name="connsiteX3" fmla="*/ 0 w 108055"/>
                  <a:gd name="connsiteY3" fmla="*/ 0 h 73202"/>
                  <a:gd name="connsiteX4" fmla="*/ 108055 w 108055"/>
                  <a:gd name="connsiteY4" fmla="*/ 0 h 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55" h="73202">
                    <a:moveTo>
                      <a:pt x="108055" y="0"/>
                    </a:moveTo>
                    <a:lnTo>
                      <a:pt x="103292" y="73202"/>
                    </a:lnTo>
                    <a:lnTo>
                      <a:pt x="10072" y="66985"/>
                    </a:lnTo>
                    <a:lnTo>
                      <a:pt x="0" y="0"/>
                    </a:lnTo>
                    <a:lnTo>
                      <a:pt x="108055" y="0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Freihandform 265"/>
              <p:cNvSpPr/>
              <p:nvPr/>
            </p:nvSpPr>
            <p:spPr>
              <a:xfrm>
                <a:off x="-38581" y="3767667"/>
                <a:ext cx="696641" cy="2286000"/>
              </a:xfrm>
              <a:custGeom>
                <a:avLst/>
                <a:gdLst>
                  <a:gd name="connsiteX0" fmla="*/ 8467 w 686417"/>
                  <a:gd name="connsiteY0" fmla="*/ 0 h 2286000"/>
                  <a:gd name="connsiteX1" fmla="*/ 339284 w 686417"/>
                  <a:gd name="connsiteY1" fmla="*/ 0 h 2286000"/>
                  <a:gd name="connsiteX2" fmla="*/ 347133 w 686417"/>
                  <a:gd name="connsiteY2" fmla="*/ 0 h 2286000"/>
                  <a:gd name="connsiteX3" fmla="*/ 677950 w 686417"/>
                  <a:gd name="connsiteY3" fmla="*/ 0 h 2286000"/>
                  <a:gd name="connsiteX4" fmla="*/ 686417 w 686417"/>
                  <a:gd name="connsiteY4" fmla="*/ 143933 h 2286000"/>
                  <a:gd name="connsiteX5" fmla="*/ 686417 w 686417"/>
                  <a:gd name="connsiteY5" fmla="*/ 1041400 h 2286000"/>
                  <a:gd name="connsiteX6" fmla="*/ 576350 w 686417"/>
                  <a:gd name="connsiteY6" fmla="*/ 2286000 h 2286000"/>
                  <a:gd name="connsiteX7" fmla="*/ 415484 w 686417"/>
                  <a:gd name="connsiteY7" fmla="*/ 2277533 h 2286000"/>
                  <a:gd name="connsiteX8" fmla="*/ 398550 w 686417"/>
                  <a:gd name="connsiteY8" fmla="*/ 982132 h 2286000"/>
                  <a:gd name="connsiteX9" fmla="*/ 343209 w 686417"/>
                  <a:gd name="connsiteY9" fmla="*/ 65035 h 2286000"/>
                  <a:gd name="connsiteX10" fmla="*/ 287867 w 686417"/>
                  <a:gd name="connsiteY10" fmla="*/ 982132 h 2286000"/>
                  <a:gd name="connsiteX11" fmla="*/ 270933 w 686417"/>
                  <a:gd name="connsiteY11" fmla="*/ 2277533 h 2286000"/>
                  <a:gd name="connsiteX12" fmla="*/ 110067 w 686417"/>
                  <a:gd name="connsiteY12" fmla="*/ 2286000 h 2286000"/>
                  <a:gd name="connsiteX13" fmla="*/ 0 w 686417"/>
                  <a:gd name="connsiteY13" fmla="*/ 1041400 h 2286000"/>
                  <a:gd name="connsiteX14" fmla="*/ 0 w 686417"/>
                  <a:gd name="connsiteY14" fmla="*/ 143933 h 2286000"/>
                  <a:gd name="connsiteX0" fmla="*/ 8467 w 686417"/>
                  <a:gd name="connsiteY0" fmla="*/ 0 h 2286000"/>
                  <a:gd name="connsiteX1" fmla="*/ 339284 w 686417"/>
                  <a:gd name="connsiteY1" fmla="*/ 0 h 2286000"/>
                  <a:gd name="connsiteX2" fmla="*/ 347133 w 686417"/>
                  <a:gd name="connsiteY2" fmla="*/ 0 h 2286000"/>
                  <a:gd name="connsiteX3" fmla="*/ 677950 w 686417"/>
                  <a:gd name="connsiteY3" fmla="*/ 0 h 2286000"/>
                  <a:gd name="connsiteX4" fmla="*/ 686417 w 686417"/>
                  <a:gd name="connsiteY4" fmla="*/ 143933 h 2286000"/>
                  <a:gd name="connsiteX5" fmla="*/ 686417 w 686417"/>
                  <a:gd name="connsiteY5" fmla="*/ 1041400 h 2286000"/>
                  <a:gd name="connsiteX6" fmla="*/ 576350 w 686417"/>
                  <a:gd name="connsiteY6" fmla="*/ 2286000 h 2286000"/>
                  <a:gd name="connsiteX7" fmla="*/ 415484 w 686417"/>
                  <a:gd name="connsiteY7" fmla="*/ 2277533 h 2286000"/>
                  <a:gd name="connsiteX8" fmla="*/ 398550 w 686417"/>
                  <a:gd name="connsiteY8" fmla="*/ 982132 h 2286000"/>
                  <a:gd name="connsiteX9" fmla="*/ 343209 w 686417"/>
                  <a:gd name="connsiteY9" fmla="*/ 180054 h 2286000"/>
                  <a:gd name="connsiteX10" fmla="*/ 287867 w 686417"/>
                  <a:gd name="connsiteY10" fmla="*/ 982132 h 2286000"/>
                  <a:gd name="connsiteX11" fmla="*/ 270933 w 686417"/>
                  <a:gd name="connsiteY11" fmla="*/ 2277533 h 2286000"/>
                  <a:gd name="connsiteX12" fmla="*/ 110067 w 686417"/>
                  <a:gd name="connsiteY12" fmla="*/ 2286000 h 2286000"/>
                  <a:gd name="connsiteX13" fmla="*/ 0 w 686417"/>
                  <a:gd name="connsiteY13" fmla="*/ 1041400 h 2286000"/>
                  <a:gd name="connsiteX14" fmla="*/ 0 w 686417"/>
                  <a:gd name="connsiteY14" fmla="*/ 143933 h 2286000"/>
                  <a:gd name="connsiteX15" fmla="*/ 8467 w 686417"/>
                  <a:gd name="connsiteY15" fmla="*/ 0 h 2286000"/>
                  <a:gd name="connsiteX0" fmla="*/ 8467 w 686417"/>
                  <a:gd name="connsiteY0" fmla="*/ 0 h 2286000"/>
                  <a:gd name="connsiteX1" fmla="*/ 339284 w 686417"/>
                  <a:gd name="connsiteY1" fmla="*/ 0 h 2286000"/>
                  <a:gd name="connsiteX2" fmla="*/ 347133 w 686417"/>
                  <a:gd name="connsiteY2" fmla="*/ 0 h 2286000"/>
                  <a:gd name="connsiteX3" fmla="*/ 677950 w 686417"/>
                  <a:gd name="connsiteY3" fmla="*/ 0 h 2286000"/>
                  <a:gd name="connsiteX4" fmla="*/ 686417 w 686417"/>
                  <a:gd name="connsiteY4" fmla="*/ 143933 h 2286000"/>
                  <a:gd name="connsiteX5" fmla="*/ 686417 w 686417"/>
                  <a:gd name="connsiteY5" fmla="*/ 1041400 h 2286000"/>
                  <a:gd name="connsiteX6" fmla="*/ 576350 w 686417"/>
                  <a:gd name="connsiteY6" fmla="*/ 2286000 h 2286000"/>
                  <a:gd name="connsiteX7" fmla="*/ 415484 w 686417"/>
                  <a:gd name="connsiteY7" fmla="*/ 2277533 h 2286000"/>
                  <a:gd name="connsiteX8" fmla="*/ 398550 w 686417"/>
                  <a:gd name="connsiteY8" fmla="*/ 982132 h 2286000"/>
                  <a:gd name="connsiteX9" fmla="*/ 343209 w 686417"/>
                  <a:gd name="connsiteY9" fmla="*/ 180054 h 2286000"/>
                  <a:gd name="connsiteX10" fmla="*/ 287867 w 686417"/>
                  <a:gd name="connsiteY10" fmla="*/ 982132 h 2286000"/>
                  <a:gd name="connsiteX11" fmla="*/ 270933 w 686417"/>
                  <a:gd name="connsiteY11" fmla="*/ 2277533 h 2286000"/>
                  <a:gd name="connsiteX12" fmla="*/ 110067 w 686417"/>
                  <a:gd name="connsiteY12" fmla="*/ 2286000 h 2286000"/>
                  <a:gd name="connsiteX13" fmla="*/ 0 w 686417"/>
                  <a:gd name="connsiteY13" fmla="*/ 1041400 h 2286000"/>
                  <a:gd name="connsiteX14" fmla="*/ 0 w 686417"/>
                  <a:gd name="connsiteY14" fmla="*/ 143933 h 2286000"/>
                  <a:gd name="connsiteX15" fmla="*/ 8467 w 686417"/>
                  <a:gd name="connsiteY15" fmla="*/ 0 h 2286000"/>
                  <a:gd name="connsiteX0" fmla="*/ 8467 w 688973"/>
                  <a:gd name="connsiteY0" fmla="*/ 0 h 2286000"/>
                  <a:gd name="connsiteX1" fmla="*/ 339284 w 688973"/>
                  <a:gd name="connsiteY1" fmla="*/ 0 h 2286000"/>
                  <a:gd name="connsiteX2" fmla="*/ 347133 w 688973"/>
                  <a:gd name="connsiteY2" fmla="*/ 0 h 2286000"/>
                  <a:gd name="connsiteX3" fmla="*/ 677950 w 688973"/>
                  <a:gd name="connsiteY3" fmla="*/ 0 h 2286000"/>
                  <a:gd name="connsiteX4" fmla="*/ 686417 w 688973"/>
                  <a:gd name="connsiteY4" fmla="*/ 143933 h 2286000"/>
                  <a:gd name="connsiteX5" fmla="*/ 686417 w 688973"/>
                  <a:gd name="connsiteY5" fmla="*/ 1041400 h 2286000"/>
                  <a:gd name="connsiteX6" fmla="*/ 576350 w 688973"/>
                  <a:gd name="connsiteY6" fmla="*/ 2286000 h 2286000"/>
                  <a:gd name="connsiteX7" fmla="*/ 415484 w 688973"/>
                  <a:gd name="connsiteY7" fmla="*/ 2277533 h 2286000"/>
                  <a:gd name="connsiteX8" fmla="*/ 398550 w 688973"/>
                  <a:gd name="connsiteY8" fmla="*/ 982132 h 2286000"/>
                  <a:gd name="connsiteX9" fmla="*/ 343209 w 688973"/>
                  <a:gd name="connsiteY9" fmla="*/ 180054 h 2286000"/>
                  <a:gd name="connsiteX10" fmla="*/ 287867 w 688973"/>
                  <a:gd name="connsiteY10" fmla="*/ 982132 h 2286000"/>
                  <a:gd name="connsiteX11" fmla="*/ 270933 w 688973"/>
                  <a:gd name="connsiteY11" fmla="*/ 2277533 h 2286000"/>
                  <a:gd name="connsiteX12" fmla="*/ 110067 w 688973"/>
                  <a:gd name="connsiteY12" fmla="*/ 2286000 h 2286000"/>
                  <a:gd name="connsiteX13" fmla="*/ 0 w 688973"/>
                  <a:gd name="connsiteY13" fmla="*/ 1041400 h 2286000"/>
                  <a:gd name="connsiteX14" fmla="*/ 0 w 688973"/>
                  <a:gd name="connsiteY14" fmla="*/ 143933 h 2286000"/>
                  <a:gd name="connsiteX15" fmla="*/ 8467 w 688973"/>
                  <a:gd name="connsiteY15" fmla="*/ 0 h 2286000"/>
                  <a:gd name="connsiteX0" fmla="*/ 16135 w 696641"/>
                  <a:gd name="connsiteY0" fmla="*/ 0 h 2286000"/>
                  <a:gd name="connsiteX1" fmla="*/ 346952 w 696641"/>
                  <a:gd name="connsiteY1" fmla="*/ 0 h 2286000"/>
                  <a:gd name="connsiteX2" fmla="*/ 354801 w 696641"/>
                  <a:gd name="connsiteY2" fmla="*/ 0 h 2286000"/>
                  <a:gd name="connsiteX3" fmla="*/ 685618 w 696641"/>
                  <a:gd name="connsiteY3" fmla="*/ 0 h 2286000"/>
                  <a:gd name="connsiteX4" fmla="*/ 694085 w 696641"/>
                  <a:gd name="connsiteY4" fmla="*/ 143933 h 2286000"/>
                  <a:gd name="connsiteX5" fmla="*/ 694085 w 696641"/>
                  <a:gd name="connsiteY5" fmla="*/ 1041400 h 2286000"/>
                  <a:gd name="connsiteX6" fmla="*/ 584018 w 696641"/>
                  <a:gd name="connsiteY6" fmla="*/ 2286000 h 2286000"/>
                  <a:gd name="connsiteX7" fmla="*/ 423152 w 696641"/>
                  <a:gd name="connsiteY7" fmla="*/ 2277533 h 2286000"/>
                  <a:gd name="connsiteX8" fmla="*/ 406218 w 696641"/>
                  <a:gd name="connsiteY8" fmla="*/ 982132 h 2286000"/>
                  <a:gd name="connsiteX9" fmla="*/ 350877 w 696641"/>
                  <a:gd name="connsiteY9" fmla="*/ 180054 h 2286000"/>
                  <a:gd name="connsiteX10" fmla="*/ 295535 w 696641"/>
                  <a:gd name="connsiteY10" fmla="*/ 982132 h 2286000"/>
                  <a:gd name="connsiteX11" fmla="*/ 278601 w 696641"/>
                  <a:gd name="connsiteY11" fmla="*/ 2277533 h 2286000"/>
                  <a:gd name="connsiteX12" fmla="*/ 117735 w 696641"/>
                  <a:gd name="connsiteY12" fmla="*/ 2286000 h 2286000"/>
                  <a:gd name="connsiteX13" fmla="*/ 7668 w 696641"/>
                  <a:gd name="connsiteY13" fmla="*/ 1041400 h 2286000"/>
                  <a:gd name="connsiteX14" fmla="*/ 7668 w 696641"/>
                  <a:gd name="connsiteY14" fmla="*/ 143933 h 2286000"/>
                  <a:gd name="connsiteX15" fmla="*/ 16135 w 696641"/>
                  <a:gd name="connsiteY15" fmla="*/ 0 h 2286000"/>
                  <a:gd name="connsiteX0" fmla="*/ 16135 w 696641"/>
                  <a:gd name="connsiteY0" fmla="*/ 0 h 2286000"/>
                  <a:gd name="connsiteX1" fmla="*/ 346952 w 696641"/>
                  <a:gd name="connsiteY1" fmla="*/ 0 h 2286000"/>
                  <a:gd name="connsiteX2" fmla="*/ 354801 w 696641"/>
                  <a:gd name="connsiteY2" fmla="*/ 0 h 2286000"/>
                  <a:gd name="connsiteX3" fmla="*/ 685618 w 696641"/>
                  <a:gd name="connsiteY3" fmla="*/ 0 h 2286000"/>
                  <a:gd name="connsiteX4" fmla="*/ 694085 w 696641"/>
                  <a:gd name="connsiteY4" fmla="*/ 143933 h 2286000"/>
                  <a:gd name="connsiteX5" fmla="*/ 694085 w 696641"/>
                  <a:gd name="connsiteY5" fmla="*/ 1041400 h 2286000"/>
                  <a:gd name="connsiteX6" fmla="*/ 584018 w 696641"/>
                  <a:gd name="connsiteY6" fmla="*/ 2286000 h 2286000"/>
                  <a:gd name="connsiteX7" fmla="*/ 423152 w 696641"/>
                  <a:gd name="connsiteY7" fmla="*/ 2277533 h 2286000"/>
                  <a:gd name="connsiteX8" fmla="*/ 406218 w 696641"/>
                  <a:gd name="connsiteY8" fmla="*/ 982132 h 2286000"/>
                  <a:gd name="connsiteX9" fmla="*/ 350877 w 696641"/>
                  <a:gd name="connsiteY9" fmla="*/ 180054 h 2286000"/>
                  <a:gd name="connsiteX10" fmla="*/ 295535 w 696641"/>
                  <a:gd name="connsiteY10" fmla="*/ 982132 h 2286000"/>
                  <a:gd name="connsiteX11" fmla="*/ 278601 w 696641"/>
                  <a:gd name="connsiteY11" fmla="*/ 2277533 h 2286000"/>
                  <a:gd name="connsiteX12" fmla="*/ 117735 w 696641"/>
                  <a:gd name="connsiteY12" fmla="*/ 2286000 h 2286000"/>
                  <a:gd name="connsiteX13" fmla="*/ 7668 w 696641"/>
                  <a:gd name="connsiteY13" fmla="*/ 1041400 h 2286000"/>
                  <a:gd name="connsiteX14" fmla="*/ 7668 w 696641"/>
                  <a:gd name="connsiteY14" fmla="*/ 143933 h 2286000"/>
                  <a:gd name="connsiteX15" fmla="*/ 16135 w 696641"/>
                  <a:gd name="connsiteY15" fmla="*/ 0 h 2286000"/>
                  <a:gd name="connsiteX0" fmla="*/ 16135 w 696641"/>
                  <a:gd name="connsiteY0" fmla="*/ 0 h 2286000"/>
                  <a:gd name="connsiteX1" fmla="*/ 346952 w 696641"/>
                  <a:gd name="connsiteY1" fmla="*/ 0 h 2286000"/>
                  <a:gd name="connsiteX2" fmla="*/ 354801 w 696641"/>
                  <a:gd name="connsiteY2" fmla="*/ 0 h 2286000"/>
                  <a:gd name="connsiteX3" fmla="*/ 685618 w 696641"/>
                  <a:gd name="connsiteY3" fmla="*/ 0 h 2286000"/>
                  <a:gd name="connsiteX4" fmla="*/ 694085 w 696641"/>
                  <a:gd name="connsiteY4" fmla="*/ 143933 h 2286000"/>
                  <a:gd name="connsiteX5" fmla="*/ 694085 w 696641"/>
                  <a:gd name="connsiteY5" fmla="*/ 1041400 h 2286000"/>
                  <a:gd name="connsiteX6" fmla="*/ 584018 w 696641"/>
                  <a:gd name="connsiteY6" fmla="*/ 2286000 h 2286000"/>
                  <a:gd name="connsiteX7" fmla="*/ 423152 w 696641"/>
                  <a:gd name="connsiteY7" fmla="*/ 2277533 h 2286000"/>
                  <a:gd name="connsiteX8" fmla="*/ 406218 w 696641"/>
                  <a:gd name="connsiteY8" fmla="*/ 982132 h 2286000"/>
                  <a:gd name="connsiteX9" fmla="*/ 350877 w 696641"/>
                  <a:gd name="connsiteY9" fmla="*/ 180054 h 2286000"/>
                  <a:gd name="connsiteX10" fmla="*/ 295535 w 696641"/>
                  <a:gd name="connsiteY10" fmla="*/ 982132 h 2286000"/>
                  <a:gd name="connsiteX11" fmla="*/ 278601 w 696641"/>
                  <a:gd name="connsiteY11" fmla="*/ 2277533 h 2286000"/>
                  <a:gd name="connsiteX12" fmla="*/ 117735 w 696641"/>
                  <a:gd name="connsiteY12" fmla="*/ 2286000 h 2286000"/>
                  <a:gd name="connsiteX13" fmla="*/ 7668 w 696641"/>
                  <a:gd name="connsiteY13" fmla="*/ 1041400 h 2286000"/>
                  <a:gd name="connsiteX14" fmla="*/ 7668 w 696641"/>
                  <a:gd name="connsiteY14" fmla="*/ 143933 h 2286000"/>
                  <a:gd name="connsiteX15" fmla="*/ 16135 w 696641"/>
                  <a:gd name="connsiteY15" fmla="*/ 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6641" h="2286000">
                    <a:moveTo>
                      <a:pt x="16135" y="0"/>
                    </a:moveTo>
                    <a:lnTo>
                      <a:pt x="346952" y="0"/>
                    </a:lnTo>
                    <a:lnTo>
                      <a:pt x="354801" y="0"/>
                    </a:lnTo>
                    <a:lnTo>
                      <a:pt x="685618" y="0"/>
                    </a:lnTo>
                    <a:lnTo>
                      <a:pt x="694085" y="143933"/>
                    </a:lnTo>
                    <a:cubicBezTo>
                      <a:pt x="694085" y="443089"/>
                      <a:pt x="699836" y="776749"/>
                      <a:pt x="694085" y="1041400"/>
                    </a:cubicBezTo>
                    <a:cubicBezTo>
                      <a:pt x="688334" y="1306051"/>
                      <a:pt x="620707" y="1871133"/>
                      <a:pt x="584018" y="2286000"/>
                    </a:cubicBezTo>
                    <a:lnTo>
                      <a:pt x="423152" y="2277533"/>
                    </a:lnTo>
                    <a:cubicBezTo>
                      <a:pt x="417507" y="1845733"/>
                      <a:pt x="407412" y="1220737"/>
                      <a:pt x="406218" y="982132"/>
                    </a:cubicBezTo>
                    <a:cubicBezTo>
                      <a:pt x="405024" y="743527"/>
                      <a:pt x="467090" y="194371"/>
                      <a:pt x="350877" y="180054"/>
                    </a:cubicBezTo>
                    <a:cubicBezTo>
                      <a:pt x="234664" y="165737"/>
                      <a:pt x="290978" y="714773"/>
                      <a:pt x="295535" y="982132"/>
                    </a:cubicBezTo>
                    <a:cubicBezTo>
                      <a:pt x="300092" y="1249491"/>
                      <a:pt x="284246" y="1845733"/>
                      <a:pt x="278601" y="2277533"/>
                    </a:cubicBezTo>
                    <a:lnTo>
                      <a:pt x="117735" y="2286000"/>
                    </a:lnTo>
                    <a:cubicBezTo>
                      <a:pt x="81046" y="1871133"/>
                      <a:pt x="24921" y="1340556"/>
                      <a:pt x="7668" y="1041400"/>
                    </a:cubicBezTo>
                    <a:cubicBezTo>
                      <a:pt x="-9585" y="742244"/>
                      <a:pt x="7668" y="443089"/>
                      <a:pt x="7668" y="143933"/>
                    </a:cubicBezTo>
                    <a:lnTo>
                      <a:pt x="16135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Freihandform 266"/>
              <p:cNvSpPr/>
              <p:nvPr/>
            </p:nvSpPr>
            <p:spPr>
              <a:xfrm>
                <a:off x="-403446" y="2726283"/>
                <a:ext cx="211666" cy="914384"/>
              </a:xfrm>
              <a:custGeom>
                <a:avLst/>
                <a:gdLst>
                  <a:gd name="connsiteX0" fmla="*/ 0 w 211666"/>
                  <a:gd name="connsiteY0" fmla="*/ 16933 h 762000"/>
                  <a:gd name="connsiteX1" fmla="*/ 93133 w 211666"/>
                  <a:gd name="connsiteY1" fmla="*/ 762000 h 762000"/>
                  <a:gd name="connsiteX2" fmla="*/ 186266 w 211666"/>
                  <a:gd name="connsiteY2" fmla="*/ 762000 h 762000"/>
                  <a:gd name="connsiteX3" fmla="*/ 211666 w 211666"/>
                  <a:gd name="connsiteY3" fmla="*/ 0 h 762000"/>
                  <a:gd name="connsiteX4" fmla="*/ 211666 w 211666"/>
                  <a:gd name="connsiteY4" fmla="*/ 0 h 762000"/>
                  <a:gd name="connsiteX0" fmla="*/ 0 w 211666"/>
                  <a:gd name="connsiteY0" fmla="*/ 16933 h 762000"/>
                  <a:gd name="connsiteX1" fmla="*/ 93133 w 211666"/>
                  <a:gd name="connsiteY1" fmla="*/ 762000 h 762000"/>
                  <a:gd name="connsiteX2" fmla="*/ 186266 w 211666"/>
                  <a:gd name="connsiteY2" fmla="*/ 762000 h 762000"/>
                  <a:gd name="connsiteX3" fmla="*/ 211666 w 211666"/>
                  <a:gd name="connsiteY3" fmla="*/ 0 h 762000"/>
                  <a:gd name="connsiteX4" fmla="*/ 211666 w 211666"/>
                  <a:gd name="connsiteY4" fmla="*/ 0 h 762000"/>
                  <a:gd name="connsiteX5" fmla="*/ 0 w 211666"/>
                  <a:gd name="connsiteY5" fmla="*/ 16933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666" h="762000">
                    <a:moveTo>
                      <a:pt x="0" y="16933"/>
                    </a:moveTo>
                    <a:lnTo>
                      <a:pt x="93133" y="762000"/>
                    </a:lnTo>
                    <a:lnTo>
                      <a:pt x="186266" y="762000"/>
                    </a:lnTo>
                    <a:lnTo>
                      <a:pt x="211666" y="0"/>
                    </a:lnTo>
                    <a:lnTo>
                      <a:pt x="211666" y="0"/>
                    </a:lnTo>
                    <a:lnTo>
                      <a:pt x="0" y="1693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ihandform 267"/>
              <p:cNvSpPr/>
              <p:nvPr/>
            </p:nvSpPr>
            <p:spPr>
              <a:xfrm>
                <a:off x="-428846" y="2116665"/>
                <a:ext cx="745066" cy="1651000"/>
              </a:xfrm>
              <a:custGeom>
                <a:avLst/>
                <a:gdLst>
                  <a:gd name="connsiteX0" fmla="*/ 728133 w 745066"/>
                  <a:gd name="connsiteY0" fmla="*/ 0 h 1642533"/>
                  <a:gd name="connsiteX1" fmla="*/ 228600 w 745066"/>
                  <a:gd name="connsiteY1" fmla="*/ 0 h 1642533"/>
                  <a:gd name="connsiteX2" fmla="*/ 0 w 745066"/>
                  <a:gd name="connsiteY2" fmla="*/ 660400 h 1642533"/>
                  <a:gd name="connsiteX3" fmla="*/ 338666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30104 h 1672637"/>
                  <a:gd name="connsiteX1" fmla="*/ 228600 w 745066"/>
                  <a:gd name="connsiteY1" fmla="*/ 30104 h 1672637"/>
                  <a:gd name="connsiteX2" fmla="*/ 0 w 745066"/>
                  <a:gd name="connsiteY2" fmla="*/ 690504 h 1672637"/>
                  <a:gd name="connsiteX3" fmla="*/ 338666 w 745066"/>
                  <a:gd name="connsiteY3" fmla="*/ 758237 h 1672637"/>
                  <a:gd name="connsiteX4" fmla="*/ 524933 w 745066"/>
                  <a:gd name="connsiteY4" fmla="*/ 385704 h 1672637"/>
                  <a:gd name="connsiteX5" fmla="*/ 338666 w 745066"/>
                  <a:gd name="connsiteY5" fmla="*/ 1672637 h 1672637"/>
                  <a:gd name="connsiteX6" fmla="*/ 745066 w 745066"/>
                  <a:gd name="connsiteY6" fmla="*/ 1672637 h 1672637"/>
                  <a:gd name="connsiteX7" fmla="*/ 728133 w 745066"/>
                  <a:gd name="connsiteY7" fmla="*/ 30104 h 1672637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338666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338666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70933 w 745066"/>
                  <a:gd name="connsiteY1" fmla="*/ 152401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2408 h 1644941"/>
                  <a:gd name="connsiteX1" fmla="*/ 270933 w 745066"/>
                  <a:gd name="connsiteY1" fmla="*/ 154809 h 1644941"/>
                  <a:gd name="connsiteX2" fmla="*/ 0 w 745066"/>
                  <a:gd name="connsiteY2" fmla="*/ 662808 h 1644941"/>
                  <a:gd name="connsiteX3" fmla="*/ 254000 w 745066"/>
                  <a:gd name="connsiteY3" fmla="*/ 730541 h 1644941"/>
                  <a:gd name="connsiteX4" fmla="*/ 524933 w 745066"/>
                  <a:gd name="connsiteY4" fmla="*/ 358008 h 1644941"/>
                  <a:gd name="connsiteX5" fmla="*/ 338666 w 745066"/>
                  <a:gd name="connsiteY5" fmla="*/ 1644941 h 1644941"/>
                  <a:gd name="connsiteX6" fmla="*/ 745066 w 745066"/>
                  <a:gd name="connsiteY6" fmla="*/ 1644941 h 1644941"/>
                  <a:gd name="connsiteX7" fmla="*/ 728133 w 745066"/>
                  <a:gd name="connsiteY7" fmla="*/ 2408 h 1644941"/>
                  <a:gd name="connsiteX0" fmla="*/ 728133 w 745066"/>
                  <a:gd name="connsiteY0" fmla="*/ 2408 h 1644941"/>
                  <a:gd name="connsiteX1" fmla="*/ 194733 w 745066"/>
                  <a:gd name="connsiteY1" fmla="*/ 154809 h 1644941"/>
                  <a:gd name="connsiteX2" fmla="*/ 0 w 745066"/>
                  <a:gd name="connsiteY2" fmla="*/ 662808 h 1644941"/>
                  <a:gd name="connsiteX3" fmla="*/ 254000 w 745066"/>
                  <a:gd name="connsiteY3" fmla="*/ 730541 h 1644941"/>
                  <a:gd name="connsiteX4" fmla="*/ 524933 w 745066"/>
                  <a:gd name="connsiteY4" fmla="*/ 358008 h 1644941"/>
                  <a:gd name="connsiteX5" fmla="*/ 338666 w 745066"/>
                  <a:gd name="connsiteY5" fmla="*/ 1644941 h 1644941"/>
                  <a:gd name="connsiteX6" fmla="*/ 745066 w 745066"/>
                  <a:gd name="connsiteY6" fmla="*/ 1644941 h 1644941"/>
                  <a:gd name="connsiteX7" fmla="*/ 728133 w 745066"/>
                  <a:gd name="connsiteY7" fmla="*/ 2408 h 1644941"/>
                  <a:gd name="connsiteX0" fmla="*/ 728133 w 745066"/>
                  <a:gd name="connsiteY0" fmla="*/ 3887 h 1646420"/>
                  <a:gd name="connsiteX1" fmla="*/ 194733 w 745066"/>
                  <a:gd name="connsiteY1" fmla="*/ 156288 h 1646420"/>
                  <a:gd name="connsiteX2" fmla="*/ 0 w 745066"/>
                  <a:gd name="connsiteY2" fmla="*/ 664287 h 1646420"/>
                  <a:gd name="connsiteX3" fmla="*/ 254000 w 745066"/>
                  <a:gd name="connsiteY3" fmla="*/ 732020 h 1646420"/>
                  <a:gd name="connsiteX4" fmla="*/ 524933 w 745066"/>
                  <a:gd name="connsiteY4" fmla="*/ 359487 h 1646420"/>
                  <a:gd name="connsiteX5" fmla="*/ 338666 w 745066"/>
                  <a:gd name="connsiteY5" fmla="*/ 1646420 h 1646420"/>
                  <a:gd name="connsiteX6" fmla="*/ 745066 w 745066"/>
                  <a:gd name="connsiteY6" fmla="*/ 1646420 h 1646420"/>
                  <a:gd name="connsiteX7" fmla="*/ 728133 w 745066"/>
                  <a:gd name="connsiteY7" fmla="*/ 3887 h 1646420"/>
                  <a:gd name="connsiteX0" fmla="*/ 728133 w 745066"/>
                  <a:gd name="connsiteY0" fmla="*/ 3887 h 1646420"/>
                  <a:gd name="connsiteX1" fmla="*/ 194733 w 745066"/>
                  <a:gd name="connsiteY1" fmla="*/ 156288 h 1646420"/>
                  <a:gd name="connsiteX2" fmla="*/ 0 w 745066"/>
                  <a:gd name="connsiteY2" fmla="*/ 664287 h 1646420"/>
                  <a:gd name="connsiteX3" fmla="*/ 254000 w 745066"/>
                  <a:gd name="connsiteY3" fmla="*/ 732020 h 1646420"/>
                  <a:gd name="connsiteX4" fmla="*/ 524933 w 745066"/>
                  <a:gd name="connsiteY4" fmla="*/ 359487 h 1646420"/>
                  <a:gd name="connsiteX5" fmla="*/ 338666 w 745066"/>
                  <a:gd name="connsiteY5" fmla="*/ 1646420 h 1646420"/>
                  <a:gd name="connsiteX6" fmla="*/ 745066 w 745066"/>
                  <a:gd name="connsiteY6" fmla="*/ 1646420 h 1646420"/>
                  <a:gd name="connsiteX7" fmla="*/ 736600 w 745066"/>
                  <a:gd name="connsiteY7" fmla="*/ 240954 h 1646420"/>
                  <a:gd name="connsiteX8" fmla="*/ 728133 w 745066"/>
                  <a:gd name="connsiteY8" fmla="*/ 3887 h 164642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524933 w 745066"/>
                  <a:gd name="connsiteY4" fmla="*/ 364067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524933 w 745066"/>
                  <a:gd name="connsiteY4" fmla="*/ 364067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5066" h="1651000">
                    <a:moveTo>
                      <a:pt x="533399" y="0"/>
                    </a:moveTo>
                    <a:cubicBezTo>
                      <a:pt x="366888" y="0"/>
                      <a:pt x="283633" y="49390"/>
                      <a:pt x="194733" y="160868"/>
                    </a:cubicBezTo>
                    <a:cubicBezTo>
                      <a:pt x="105833" y="272346"/>
                      <a:pt x="76200" y="448734"/>
                      <a:pt x="0" y="668867"/>
                    </a:cubicBezTo>
                    <a:lnTo>
                      <a:pt x="254000" y="736600"/>
                    </a:lnTo>
                    <a:cubicBezTo>
                      <a:pt x="316089" y="612422"/>
                      <a:pt x="355066" y="202666"/>
                      <a:pt x="421416" y="352565"/>
                    </a:cubicBezTo>
                    <a:cubicBezTo>
                      <a:pt x="452114" y="328470"/>
                      <a:pt x="377220" y="387125"/>
                      <a:pt x="438190" y="592029"/>
                    </a:cubicBezTo>
                    <a:cubicBezTo>
                      <a:pt x="499160" y="796933"/>
                      <a:pt x="287520" y="1474505"/>
                      <a:pt x="338666" y="1651000"/>
                    </a:cubicBezTo>
                    <a:lnTo>
                      <a:pt x="745066" y="1651000"/>
                    </a:lnTo>
                    <a:lnTo>
                      <a:pt x="736600" y="245534"/>
                    </a:lnTo>
                    <a:lnTo>
                      <a:pt x="533399" y="0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ihandform 268"/>
              <p:cNvSpPr/>
              <p:nvPr/>
            </p:nvSpPr>
            <p:spPr>
              <a:xfrm flipH="1">
                <a:off x="816371" y="2726283"/>
                <a:ext cx="211666" cy="914384"/>
              </a:xfrm>
              <a:custGeom>
                <a:avLst/>
                <a:gdLst>
                  <a:gd name="connsiteX0" fmla="*/ 0 w 211666"/>
                  <a:gd name="connsiteY0" fmla="*/ 16933 h 762000"/>
                  <a:gd name="connsiteX1" fmla="*/ 93133 w 211666"/>
                  <a:gd name="connsiteY1" fmla="*/ 762000 h 762000"/>
                  <a:gd name="connsiteX2" fmla="*/ 186266 w 211666"/>
                  <a:gd name="connsiteY2" fmla="*/ 762000 h 762000"/>
                  <a:gd name="connsiteX3" fmla="*/ 211666 w 211666"/>
                  <a:gd name="connsiteY3" fmla="*/ 0 h 762000"/>
                  <a:gd name="connsiteX4" fmla="*/ 211666 w 211666"/>
                  <a:gd name="connsiteY4" fmla="*/ 0 h 762000"/>
                  <a:gd name="connsiteX0" fmla="*/ 0 w 211666"/>
                  <a:gd name="connsiteY0" fmla="*/ 16933 h 762000"/>
                  <a:gd name="connsiteX1" fmla="*/ 93133 w 211666"/>
                  <a:gd name="connsiteY1" fmla="*/ 762000 h 762000"/>
                  <a:gd name="connsiteX2" fmla="*/ 186266 w 211666"/>
                  <a:gd name="connsiteY2" fmla="*/ 762000 h 762000"/>
                  <a:gd name="connsiteX3" fmla="*/ 211666 w 211666"/>
                  <a:gd name="connsiteY3" fmla="*/ 0 h 762000"/>
                  <a:gd name="connsiteX4" fmla="*/ 211666 w 211666"/>
                  <a:gd name="connsiteY4" fmla="*/ 0 h 762000"/>
                  <a:gd name="connsiteX5" fmla="*/ 0 w 211666"/>
                  <a:gd name="connsiteY5" fmla="*/ 16933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666" h="762000">
                    <a:moveTo>
                      <a:pt x="0" y="16933"/>
                    </a:moveTo>
                    <a:lnTo>
                      <a:pt x="93133" y="762000"/>
                    </a:lnTo>
                    <a:lnTo>
                      <a:pt x="186266" y="762000"/>
                    </a:lnTo>
                    <a:lnTo>
                      <a:pt x="211666" y="0"/>
                    </a:lnTo>
                    <a:lnTo>
                      <a:pt x="211666" y="0"/>
                    </a:lnTo>
                    <a:lnTo>
                      <a:pt x="0" y="1693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ihandform 269"/>
              <p:cNvSpPr/>
              <p:nvPr/>
            </p:nvSpPr>
            <p:spPr>
              <a:xfrm flipH="1">
                <a:off x="301538" y="2116665"/>
                <a:ext cx="745066" cy="1651000"/>
              </a:xfrm>
              <a:custGeom>
                <a:avLst/>
                <a:gdLst>
                  <a:gd name="connsiteX0" fmla="*/ 728133 w 745066"/>
                  <a:gd name="connsiteY0" fmla="*/ 0 h 1642533"/>
                  <a:gd name="connsiteX1" fmla="*/ 228600 w 745066"/>
                  <a:gd name="connsiteY1" fmla="*/ 0 h 1642533"/>
                  <a:gd name="connsiteX2" fmla="*/ 0 w 745066"/>
                  <a:gd name="connsiteY2" fmla="*/ 660400 h 1642533"/>
                  <a:gd name="connsiteX3" fmla="*/ 338666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30104 h 1672637"/>
                  <a:gd name="connsiteX1" fmla="*/ 228600 w 745066"/>
                  <a:gd name="connsiteY1" fmla="*/ 30104 h 1672637"/>
                  <a:gd name="connsiteX2" fmla="*/ 0 w 745066"/>
                  <a:gd name="connsiteY2" fmla="*/ 690504 h 1672637"/>
                  <a:gd name="connsiteX3" fmla="*/ 338666 w 745066"/>
                  <a:gd name="connsiteY3" fmla="*/ 758237 h 1672637"/>
                  <a:gd name="connsiteX4" fmla="*/ 524933 w 745066"/>
                  <a:gd name="connsiteY4" fmla="*/ 385704 h 1672637"/>
                  <a:gd name="connsiteX5" fmla="*/ 338666 w 745066"/>
                  <a:gd name="connsiteY5" fmla="*/ 1672637 h 1672637"/>
                  <a:gd name="connsiteX6" fmla="*/ 745066 w 745066"/>
                  <a:gd name="connsiteY6" fmla="*/ 1672637 h 1672637"/>
                  <a:gd name="connsiteX7" fmla="*/ 728133 w 745066"/>
                  <a:gd name="connsiteY7" fmla="*/ 30104 h 1672637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338666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338666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70933 w 745066"/>
                  <a:gd name="connsiteY1" fmla="*/ 152401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2408 h 1644941"/>
                  <a:gd name="connsiteX1" fmla="*/ 270933 w 745066"/>
                  <a:gd name="connsiteY1" fmla="*/ 154809 h 1644941"/>
                  <a:gd name="connsiteX2" fmla="*/ 0 w 745066"/>
                  <a:gd name="connsiteY2" fmla="*/ 662808 h 1644941"/>
                  <a:gd name="connsiteX3" fmla="*/ 254000 w 745066"/>
                  <a:gd name="connsiteY3" fmla="*/ 730541 h 1644941"/>
                  <a:gd name="connsiteX4" fmla="*/ 524933 w 745066"/>
                  <a:gd name="connsiteY4" fmla="*/ 358008 h 1644941"/>
                  <a:gd name="connsiteX5" fmla="*/ 338666 w 745066"/>
                  <a:gd name="connsiteY5" fmla="*/ 1644941 h 1644941"/>
                  <a:gd name="connsiteX6" fmla="*/ 745066 w 745066"/>
                  <a:gd name="connsiteY6" fmla="*/ 1644941 h 1644941"/>
                  <a:gd name="connsiteX7" fmla="*/ 728133 w 745066"/>
                  <a:gd name="connsiteY7" fmla="*/ 2408 h 1644941"/>
                  <a:gd name="connsiteX0" fmla="*/ 728133 w 745066"/>
                  <a:gd name="connsiteY0" fmla="*/ 2408 h 1644941"/>
                  <a:gd name="connsiteX1" fmla="*/ 194733 w 745066"/>
                  <a:gd name="connsiteY1" fmla="*/ 154809 h 1644941"/>
                  <a:gd name="connsiteX2" fmla="*/ 0 w 745066"/>
                  <a:gd name="connsiteY2" fmla="*/ 662808 h 1644941"/>
                  <a:gd name="connsiteX3" fmla="*/ 254000 w 745066"/>
                  <a:gd name="connsiteY3" fmla="*/ 730541 h 1644941"/>
                  <a:gd name="connsiteX4" fmla="*/ 524933 w 745066"/>
                  <a:gd name="connsiteY4" fmla="*/ 358008 h 1644941"/>
                  <a:gd name="connsiteX5" fmla="*/ 338666 w 745066"/>
                  <a:gd name="connsiteY5" fmla="*/ 1644941 h 1644941"/>
                  <a:gd name="connsiteX6" fmla="*/ 745066 w 745066"/>
                  <a:gd name="connsiteY6" fmla="*/ 1644941 h 1644941"/>
                  <a:gd name="connsiteX7" fmla="*/ 728133 w 745066"/>
                  <a:gd name="connsiteY7" fmla="*/ 2408 h 1644941"/>
                  <a:gd name="connsiteX0" fmla="*/ 728133 w 745066"/>
                  <a:gd name="connsiteY0" fmla="*/ 3887 h 1646420"/>
                  <a:gd name="connsiteX1" fmla="*/ 194733 w 745066"/>
                  <a:gd name="connsiteY1" fmla="*/ 156288 h 1646420"/>
                  <a:gd name="connsiteX2" fmla="*/ 0 w 745066"/>
                  <a:gd name="connsiteY2" fmla="*/ 664287 h 1646420"/>
                  <a:gd name="connsiteX3" fmla="*/ 254000 w 745066"/>
                  <a:gd name="connsiteY3" fmla="*/ 732020 h 1646420"/>
                  <a:gd name="connsiteX4" fmla="*/ 524933 w 745066"/>
                  <a:gd name="connsiteY4" fmla="*/ 359487 h 1646420"/>
                  <a:gd name="connsiteX5" fmla="*/ 338666 w 745066"/>
                  <a:gd name="connsiteY5" fmla="*/ 1646420 h 1646420"/>
                  <a:gd name="connsiteX6" fmla="*/ 745066 w 745066"/>
                  <a:gd name="connsiteY6" fmla="*/ 1646420 h 1646420"/>
                  <a:gd name="connsiteX7" fmla="*/ 728133 w 745066"/>
                  <a:gd name="connsiteY7" fmla="*/ 3887 h 1646420"/>
                  <a:gd name="connsiteX0" fmla="*/ 728133 w 745066"/>
                  <a:gd name="connsiteY0" fmla="*/ 3887 h 1646420"/>
                  <a:gd name="connsiteX1" fmla="*/ 194733 w 745066"/>
                  <a:gd name="connsiteY1" fmla="*/ 156288 h 1646420"/>
                  <a:gd name="connsiteX2" fmla="*/ 0 w 745066"/>
                  <a:gd name="connsiteY2" fmla="*/ 664287 h 1646420"/>
                  <a:gd name="connsiteX3" fmla="*/ 254000 w 745066"/>
                  <a:gd name="connsiteY3" fmla="*/ 732020 h 1646420"/>
                  <a:gd name="connsiteX4" fmla="*/ 524933 w 745066"/>
                  <a:gd name="connsiteY4" fmla="*/ 359487 h 1646420"/>
                  <a:gd name="connsiteX5" fmla="*/ 338666 w 745066"/>
                  <a:gd name="connsiteY5" fmla="*/ 1646420 h 1646420"/>
                  <a:gd name="connsiteX6" fmla="*/ 745066 w 745066"/>
                  <a:gd name="connsiteY6" fmla="*/ 1646420 h 1646420"/>
                  <a:gd name="connsiteX7" fmla="*/ 736600 w 745066"/>
                  <a:gd name="connsiteY7" fmla="*/ 240954 h 1646420"/>
                  <a:gd name="connsiteX8" fmla="*/ 728133 w 745066"/>
                  <a:gd name="connsiteY8" fmla="*/ 3887 h 164642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524933 w 745066"/>
                  <a:gd name="connsiteY4" fmla="*/ 364067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524933 w 745066"/>
                  <a:gd name="connsiteY4" fmla="*/ 364067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5066" h="1651000">
                    <a:moveTo>
                      <a:pt x="533399" y="0"/>
                    </a:moveTo>
                    <a:cubicBezTo>
                      <a:pt x="366888" y="0"/>
                      <a:pt x="283633" y="49390"/>
                      <a:pt x="194733" y="160868"/>
                    </a:cubicBezTo>
                    <a:cubicBezTo>
                      <a:pt x="105833" y="272346"/>
                      <a:pt x="76200" y="448734"/>
                      <a:pt x="0" y="668867"/>
                    </a:cubicBezTo>
                    <a:lnTo>
                      <a:pt x="254000" y="736600"/>
                    </a:lnTo>
                    <a:cubicBezTo>
                      <a:pt x="316089" y="612422"/>
                      <a:pt x="355066" y="202666"/>
                      <a:pt x="421416" y="352565"/>
                    </a:cubicBezTo>
                    <a:cubicBezTo>
                      <a:pt x="452114" y="328470"/>
                      <a:pt x="377220" y="387125"/>
                      <a:pt x="438190" y="592029"/>
                    </a:cubicBezTo>
                    <a:cubicBezTo>
                      <a:pt x="499160" y="796933"/>
                      <a:pt x="287520" y="1474505"/>
                      <a:pt x="338666" y="1651000"/>
                    </a:cubicBezTo>
                    <a:lnTo>
                      <a:pt x="745066" y="1651000"/>
                    </a:lnTo>
                    <a:lnTo>
                      <a:pt x="736600" y="245534"/>
                    </a:lnTo>
                    <a:lnTo>
                      <a:pt x="533399" y="0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71" name="Gerader Verbinder 270"/>
              <p:cNvCxnSpPr/>
              <p:nvPr/>
            </p:nvCxnSpPr>
            <p:spPr>
              <a:xfrm flipH="1">
                <a:off x="421303" y="3590081"/>
                <a:ext cx="181792" cy="0"/>
              </a:xfrm>
              <a:prstGeom prst="line">
                <a:avLst/>
              </a:prstGeom>
              <a:noFill/>
              <a:ln>
                <a:solidFill>
                  <a:srgbClr val="FFE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72" name="Freihandform 271"/>
              <p:cNvSpPr/>
              <p:nvPr/>
            </p:nvSpPr>
            <p:spPr>
              <a:xfrm>
                <a:off x="92818" y="2118511"/>
                <a:ext cx="202194" cy="253497"/>
              </a:xfrm>
              <a:custGeom>
                <a:avLst/>
                <a:gdLst>
                  <a:gd name="connsiteX0" fmla="*/ 0 w 202194"/>
                  <a:gd name="connsiteY0" fmla="*/ 0 h 253497"/>
                  <a:gd name="connsiteX1" fmla="*/ 78463 w 202194"/>
                  <a:gd name="connsiteY1" fmla="*/ 253497 h 253497"/>
                  <a:gd name="connsiteX2" fmla="*/ 202194 w 202194"/>
                  <a:gd name="connsiteY2" fmla="*/ 241426 h 253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194" h="253497">
                    <a:moveTo>
                      <a:pt x="0" y="0"/>
                    </a:moveTo>
                    <a:lnTo>
                      <a:pt x="78463" y="253497"/>
                    </a:lnTo>
                    <a:lnTo>
                      <a:pt x="202194" y="241426"/>
                    </a:lnTo>
                  </a:path>
                </a:pathLst>
              </a:custGeom>
              <a:noFill/>
              <a:ln>
                <a:solidFill>
                  <a:srgbClr val="FFE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Freihandform 272"/>
              <p:cNvSpPr/>
              <p:nvPr/>
            </p:nvSpPr>
            <p:spPr>
              <a:xfrm flipH="1">
                <a:off x="320206" y="2118511"/>
                <a:ext cx="202194" cy="253497"/>
              </a:xfrm>
              <a:custGeom>
                <a:avLst/>
                <a:gdLst>
                  <a:gd name="connsiteX0" fmla="*/ 0 w 202194"/>
                  <a:gd name="connsiteY0" fmla="*/ 0 h 253497"/>
                  <a:gd name="connsiteX1" fmla="*/ 78463 w 202194"/>
                  <a:gd name="connsiteY1" fmla="*/ 253497 h 253497"/>
                  <a:gd name="connsiteX2" fmla="*/ 202194 w 202194"/>
                  <a:gd name="connsiteY2" fmla="*/ 241426 h 253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194" h="253497">
                    <a:moveTo>
                      <a:pt x="0" y="0"/>
                    </a:moveTo>
                    <a:lnTo>
                      <a:pt x="78463" y="253497"/>
                    </a:lnTo>
                    <a:lnTo>
                      <a:pt x="202194" y="241426"/>
                    </a:lnTo>
                  </a:path>
                </a:pathLst>
              </a:custGeom>
              <a:noFill/>
              <a:ln>
                <a:solidFill>
                  <a:srgbClr val="FFE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Ellipse 273"/>
              <p:cNvSpPr/>
              <p:nvPr/>
            </p:nvSpPr>
            <p:spPr>
              <a:xfrm>
                <a:off x="352493" y="2480650"/>
                <a:ext cx="45719" cy="45719"/>
              </a:xfrm>
              <a:prstGeom prst="ellipse">
                <a:avLst/>
              </a:prstGeom>
              <a:noFill/>
              <a:ln>
                <a:solidFill>
                  <a:srgbClr val="FFE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5" name="Ellipse 274"/>
              <p:cNvSpPr/>
              <p:nvPr/>
            </p:nvSpPr>
            <p:spPr>
              <a:xfrm>
                <a:off x="352493" y="2584192"/>
                <a:ext cx="45719" cy="45719"/>
              </a:xfrm>
              <a:prstGeom prst="ellipse">
                <a:avLst/>
              </a:prstGeom>
              <a:noFill/>
              <a:ln>
                <a:solidFill>
                  <a:srgbClr val="FFE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Ellipse 275"/>
              <p:cNvSpPr/>
              <p:nvPr/>
            </p:nvSpPr>
            <p:spPr>
              <a:xfrm>
                <a:off x="352493" y="2685527"/>
                <a:ext cx="45719" cy="45719"/>
              </a:xfrm>
              <a:prstGeom prst="ellipse">
                <a:avLst/>
              </a:prstGeom>
              <a:noFill/>
              <a:ln>
                <a:solidFill>
                  <a:srgbClr val="FFE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Freihandform 276"/>
              <p:cNvSpPr/>
              <p:nvPr/>
            </p:nvSpPr>
            <p:spPr>
              <a:xfrm>
                <a:off x="192486" y="2124555"/>
                <a:ext cx="252342" cy="92254"/>
              </a:xfrm>
              <a:custGeom>
                <a:avLst/>
                <a:gdLst>
                  <a:gd name="connsiteX0" fmla="*/ 0 w 252342"/>
                  <a:gd name="connsiteY0" fmla="*/ 0 h 92254"/>
                  <a:gd name="connsiteX1" fmla="*/ 111248 w 252342"/>
                  <a:gd name="connsiteY1" fmla="*/ 92254 h 92254"/>
                  <a:gd name="connsiteX2" fmla="*/ 252342 w 252342"/>
                  <a:gd name="connsiteY2" fmla="*/ 0 h 9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342" h="92254">
                    <a:moveTo>
                      <a:pt x="0" y="0"/>
                    </a:moveTo>
                    <a:lnTo>
                      <a:pt x="111248" y="92254"/>
                    </a:lnTo>
                    <a:lnTo>
                      <a:pt x="252342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282028" y="2178823"/>
                <a:ext cx="56980" cy="5698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9" name="Freihandform 278"/>
              <p:cNvSpPr/>
              <p:nvPr/>
            </p:nvSpPr>
            <p:spPr>
              <a:xfrm>
                <a:off x="168799" y="1839169"/>
                <a:ext cx="266758" cy="83725"/>
              </a:xfrm>
              <a:custGeom>
                <a:avLst/>
                <a:gdLst>
                  <a:gd name="connsiteX0" fmla="*/ 0 w 239843"/>
                  <a:gd name="connsiteY0" fmla="*/ 32479 h 62459"/>
                  <a:gd name="connsiteX1" fmla="*/ 99934 w 239843"/>
                  <a:gd name="connsiteY1" fmla="*/ 0 h 62459"/>
                  <a:gd name="connsiteX2" fmla="*/ 239843 w 239843"/>
                  <a:gd name="connsiteY2" fmla="*/ 37476 h 62459"/>
                  <a:gd name="connsiteX3" fmla="*/ 112426 w 239843"/>
                  <a:gd name="connsiteY3" fmla="*/ 62459 h 62459"/>
                  <a:gd name="connsiteX4" fmla="*/ 0 w 239843"/>
                  <a:gd name="connsiteY4" fmla="*/ 32479 h 62459"/>
                  <a:gd name="connsiteX0" fmla="*/ 29 w 239872"/>
                  <a:gd name="connsiteY0" fmla="*/ 32479 h 62459"/>
                  <a:gd name="connsiteX1" fmla="*/ 99963 w 239872"/>
                  <a:gd name="connsiteY1" fmla="*/ 0 h 62459"/>
                  <a:gd name="connsiteX2" fmla="*/ 239872 w 239872"/>
                  <a:gd name="connsiteY2" fmla="*/ 37476 h 62459"/>
                  <a:gd name="connsiteX3" fmla="*/ 112455 w 239872"/>
                  <a:gd name="connsiteY3" fmla="*/ 62459 h 62459"/>
                  <a:gd name="connsiteX4" fmla="*/ 29 w 239872"/>
                  <a:gd name="connsiteY4" fmla="*/ 32479 h 62459"/>
                  <a:gd name="connsiteX0" fmla="*/ 27 w 239870"/>
                  <a:gd name="connsiteY0" fmla="*/ 37255 h 67235"/>
                  <a:gd name="connsiteX1" fmla="*/ 99961 w 239870"/>
                  <a:gd name="connsiteY1" fmla="*/ 4776 h 67235"/>
                  <a:gd name="connsiteX2" fmla="*/ 239870 w 239870"/>
                  <a:gd name="connsiteY2" fmla="*/ 42252 h 67235"/>
                  <a:gd name="connsiteX3" fmla="*/ 112453 w 239870"/>
                  <a:gd name="connsiteY3" fmla="*/ 67235 h 67235"/>
                  <a:gd name="connsiteX4" fmla="*/ 27 w 239870"/>
                  <a:gd name="connsiteY4" fmla="*/ 37255 h 67235"/>
                  <a:gd name="connsiteX0" fmla="*/ 2 w 239845"/>
                  <a:gd name="connsiteY0" fmla="*/ 22921 h 52901"/>
                  <a:gd name="connsiteX1" fmla="*/ 109929 w 239845"/>
                  <a:gd name="connsiteY1" fmla="*/ 5432 h 52901"/>
                  <a:gd name="connsiteX2" fmla="*/ 239845 w 239845"/>
                  <a:gd name="connsiteY2" fmla="*/ 27918 h 52901"/>
                  <a:gd name="connsiteX3" fmla="*/ 112428 w 239845"/>
                  <a:gd name="connsiteY3" fmla="*/ 52901 h 52901"/>
                  <a:gd name="connsiteX4" fmla="*/ 2 w 239845"/>
                  <a:gd name="connsiteY4" fmla="*/ 22921 h 52901"/>
                  <a:gd name="connsiteX0" fmla="*/ 2 w 239845"/>
                  <a:gd name="connsiteY0" fmla="*/ 23578 h 53558"/>
                  <a:gd name="connsiteX1" fmla="*/ 109929 w 239845"/>
                  <a:gd name="connsiteY1" fmla="*/ 6089 h 53558"/>
                  <a:gd name="connsiteX2" fmla="*/ 239845 w 239845"/>
                  <a:gd name="connsiteY2" fmla="*/ 28575 h 53558"/>
                  <a:gd name="connsiteX3" fmla="*/ 112428 w 239845"/>
                  <a:gd name="connsiteY3" fmla="*/ 53558 h 53558"/>
                  <a:gd name="connsiteX4" fmla="*/ 2 w 239845"/>
                  <a:gd name="connsiteY4" fmla="*/ 23578 h 53558"/>
                  <a:gd name="connsiteX0" fmla="*/ 2 w 239867"/>
                  <a:gd name="connsiteY0" fmla="*/ 23866 h 53846"/>
                  <a:gd name="connsiteX1" fmla="*/ 109929 w 239867"/>
                  <a:gd name="connsiteY1" fmla="*/ 6377 h 53846"/>
                  <a:gd name="connsiteX2" fmla="*/ 239845 w 239867"/>
                  <a:gd name="connsiteY2" fmla="*/ 28863 h 53846"/>
                  <a:gd name="connsiteX3" fmla="*/ 112428 w 239867"/>
                  <a:gd name="connsiteY3" fmla="*/ 53846 h 53846"/>
                  <a:gd name="connsiteX4" fmla="*/ 2 w 239867"/>
                  <a:gd name="connsiteY4" fmla="*/ 23866 h 53846"/>
                  <a:gd name="connsiteX0" fmla="*/ 2 w 239867"/>
                  <a:gd name="connsiteY0" fmla="*/ 23866 h 53962"/>
                  <a:gd name="connsiteX1" fmla="*/ 109929 w 239867"/>
                  <a:gd name="connsiteY1" fmla="*/ 6377 h 53962"/>
                  <a:gd name="connsiteX2" fmla="*/ 239845 w 239867"/>
                  <a:gd name="connsiteY2" fmla="*/ 28863 h 53962"/>
                  <a:gd name="connsiteX3" fmla="*/ 112428 w 239867"/>
                  <a:gd name="connsiteY3" fmla="*/ 53846 h 53962"/>
                  <a:gd name="connsiteX4" fmla="*/ 2 w 239867"/>
                  <a:gd name="connsiteY4" fmla="*/ 23866 h 53962"/>
                  <a:gd name="connsiteX0" fmla="*/ 1 w 248006"/>
                  <a:gd name="connsiteY0" fmla="*/ 18439 h 53971"/>
                  <a:gd name="connsiteX1" fmla="*/ 118068 w 248006"/>
                  <a:gd name="connsiteY1" fmla="*/ 6377 h 53971"/>
                  <a:gd name="connsiteX2" fmla="*/ 247984 w 248006"/>
                  <a:gd name="connsiteY2" fmla="*/ 28863 h 53971"/>
                  <a:gd name="connsiteX3" fmla="*/ 120567 w 248006"/>
                  <a:gd name="connsiteY3" fmla="*/ 53846 h 53971"/>
                  <a:gd name="connsiteX4" fmla="*/ 1 w 248006"/>
                  <a:gd name="connsiteY4" fmla="*/ 18439 h 53971"/>
                  <a:gd name="connsiteX0" fmla="*/ 1 w 248006"/>
                  <a:gd name="connsiteY0" fmla="*/ 21568 h 56999"/>
                  <a:gd name="connsiteX1" fmla="*/ 118068 w 248006"/>
                  <a:gd name="connsiteY1" fmla="*/ 9506 h 56999"/>
                  <a:gd name="connsiteX2" fmla="*/ 247984 w 248006"/>
                  <a:gd name="connsiteY2" fmla="*/ 15712 h 56999"/>
                  <a:gd name="connsiteX3" fmla="*/ 120567 w 248006"/>
                  <a:gd name="connsiteY3" fmla="*/ 56975 h 56999"/>
                  <a:gd name="connsiteX4" fmla="*/ 1 w 248006"/>
                  <a:gd name="connsiteY4" fmla="*/ 21568 h 56999"/>
                  <a:gd name="connsiteX0" fmla="*/ 1 w 250719"/>
                  <a:gd name="connsiteY0" fmla="*/ 13428 h 56978"/>
                  <a:gd name="connsiteX1" fmla="*/ 120781 w 250719"/>
                  <a:gd name="connsiteY1" fmla="*/ 9506 h 56978"/>
                  <a:gd name="connsiteX2" fmla="*/ 250697 w 250719"/>
                  <a:gd name="connsiteY2" fmla="*/ 15712 h 56978"/>
                  <a:gd name="connsiteX3" fmla="*/ 123280 w 250719"/>
                  <a:gd name="connsiteY3" fmla="*/ 56975 h 56978"/>
                  <a:gd name="connsiteX4" fmla="*/ 1 w 250719"/>
                  <a:gd name="connsiteY4" fmla="*/ 13428 h 56978"/>
                  <a:gd name="connsiteX0" fmla="*/ 1 w 250719"/>
                  <a:gd name="connsiteY0" fmla="*/ 13428 h 56978"/>
                  <a:gd name="connsiteX1" fmla="*/ 120781 w 250719"/>
                  <a:gd name="connsiteY1" fmla="*/ 9506 h 56978"/>
                  <a:gd name="connsiteX2" fmla="*/ 250697 w 250719"/>
                  <a:gd name="connsiteY2" fmla="*/ 15712 h 56978"/>
                  <a:gd name="connsiteX3" fmla="*/ 123280 w 250719"/>
                  <a:gd name="connsiteY3" fmla="*/ 56975 h 56978"/>
                  <a:gd name="connsiteX4" fmla="*/ 1 w 250719"/>
                  <a:gd name="connsiteY4" fmla="*/ 13428 h 56978"/>
                  <a:gd name="connsiteX0" fmla="*/ 1 w 262748"/>
                  <a:gd name="connsiteY0" fmla="*/ 40169 h 84358"/>
                  <a:gd name="connsiteX1" fmla="*/ 120781 w 262748"/>
                  <a:gd name="connsiteY1" fmla="*/ 36247 h 84358"/>
                  <a:gd name="connsiteX2" fmla="*/ 262728 w 262748"/>
                  <a:gd name="connsiteY2" fmla="*/ 2348 h 84358"/>
                  <a:gd name="connsiteX3" fmla="*/ 123280 w 262748"/>
                  <a:gd name="connsiteY3" fmla="*/ 83716 h 84358"/>
                  <a:gd name="connsiteX4" fmla="*/ 1 w 262748"/>
                  <a:gd name="connsiteY4" fmla="*/ 40169 h 84358"/>
                  <a:gd name="connsiteX0" fmla="*/ 1 w 266758"/>
                  <a:gd name="connsiteY0" fmla="*/ 8085 h 83725"/>
                  <a:gd name="connsiteX1" fmla="*/ 124791 w 266758"/>
                  <a:gd name="connsiteY1" fmla="*/ 36247 h 83725"/>
                  <a:gd name="connsiteX2" fmla="*/ 266738 w 266758"/>
                  <a:gd name="connsiteY2" fmla="*/ 2348 h 83725"/>
                  <a:gd name="connsiteX3" fmla="*/ 127290 w 266758"/>
                  <a:gd name="connsiteY3" fmla="*/ 83716 h 83725"/>
                  <a:gd name="connsiteX4" fmla="*/ 1 w 266758"/>
                  <a:gd name="connsiteY4" fmla="*/ 8085 h 83725"/>
                  <a:gd name="connsiteX0" fmla="*/ 1 w 266758"/>
                  <a:gd name="connsiteY0" fmla="*/ 8085 h 83725"/>
                  <a:gd name="connsiteX1" fmla="*/ 124791 w 266758"/>
                  <a:gd name="connsiteY1" fmla="*/ 36247 h 83725"/>
                  <a:gd name="connsiteX2" fmla="*/ 266738 w 266758"/>
                  <a:gd name="connsiteY2" fmla="*/ 2348 h 83725"/>
                  <a:gd name="connsiteX3" fmla="*/ 127290 w 266758"/>
                  <a:gd name="connsiteY3" fmla="*/ 83716 h 83725"/>
                  <a:gd name="connsiteX4" fmla="*/ 1 w 266758"/>
                  <a:gd name="connsiteY4" fmla="*/ 8085 h 8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58" h="83725">
                    <a:moveTo>
                      <a:pt x="1" y="8085"/>
                    </a:moveTo>
                    <a:cubicBezTo>
                      <a:pt x="-416" y="174"/>
                      <a:pt x="101473" y="19591"/>
                      <a:pt x="124791" y="36247"/>
                    </a:cubicBezTo>
                    <a:cubicBezTo>
                      <a:pt x="165598" y="16260"/>
                      <a:pt x="268404" y="-7646"/>
                      <a:pt x="266738" y="2348"/>
                    </a:cubicBezTo>
                    <a:cubicBezTo>
                      <a:pt x="265072" y="12342"/>
                      <a:pt x="207840" y="82760"/>
                      <a:pt x="127290" y="83716"/>
                    </a:cubicBezTo>
                    <a:cubicBezTo>
                      <a:pt x="46740" y="84672"/>
                      <a:pt x="418" y="15997"/>
                      <a:pt x="1" y="808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Freihandform 279"/>
              <p:cNvSpPr/>
              <p:nvPr/>
            </p:nvSpPr>
            <p:spPr>
              <a:xfrm>
                <a:off x="291465" y="2358390"/>
                <a:ext cx="45720" cy="312420"/>
              </a:xfrm>
              <a:custGeom>
                <a:avLst/>
                <a:gdLst>
                  <a:gd name="connsiteX0" fmla="*/ 0 w 49530"/>
                  <a:gd name="connsiteY0" fmla="*/ 0 h 312420"/>
                  <a:gd name="connsiteX1" fmla="*/ 22860 w 49530"/>
                  <a:gd name="connsiteY1" fmla="*/ 312420 h 312420"/>
                  <a:gd name="connsiteX2" fmla="*/ 49530 w 49530"/>
                  <a:gd name="connsiteY2" fmla="*/ 11430 h 3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30" h="312420">
                    <a:moveTo>
                      <a:pt x="0" y="0"/>
                    </a:moveTo>
                    <a:lnTo>
                      <a:pt x="22860" y="312420"/>
                    </a:lnTo>
                    <a:lnTo>
                      <a:pt x="49530" y="11430"/>
                    </a:lnTo>
                  </a:path>
                </a:pathLst>
              </a:custGeom>
              <a:noFill/>
              <a:ln>
                <a:solidFill>
                  <a:srgbClr val="FFE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2" name="Gruppieren 231"/>
            <p:cNvGrpSpPr/>
            <p:nvPr/>
          </p:nvGrpSpPr>
          <p:grpSpPr>
            <a:xfrm>
              <a:off x="-12593339" y="-1372915"/>
              <a:ext cx="539783" cy="171575"/>
              <a:chOff x="-7475428" y="-1372915"/>
              <a:chExt cx="539783" cy="171575"/>
            </a:xfrm>
          </p:grpSpPr>
          <p:sp>
            <p:nvSpPr>
              <p:cNvPr id="233" name="Ellipse 232"/>
              <p:cNvSpPr/>
              <p:nvPr/>
            </p:nvSpPr>
            <p:spPr>
              <a:xfrm>
                <a:off x="-7433962" y="-1372915"/>
                <a:ext cx="205281" cy="171575"/>
              </a:xfrm>
              <a:prstGeom prst="ellipse">
                <a:avLst/>
              </a:prstGeom>
              <a:solidFill>
                <a:srgbClr val="75ABDD">
                  <a:alpha val="20000"/>
                </a:srgb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Ellipse 233"/>
              <p:cNvSpPr/>
              <p:nvPr/>
            </p:nvSpPr>
            <p:spPr>
              <a:xfrm>
                <a:off x="-7193538" y="-1372915"/>
                <a:ext cx="205281" cy="171575"/>
              </a:xfrm>
              <a:prstGeom prst="ellipse">
                <a:avLst/>
              </a:prstGeom>
              <a:solidFill>
                <a:srgbClr val="75ABDD">
                  <a:alpha val="20000"/>
                </a:srgb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35" name="Gerader Verbinder 234"/>
              <p:cNvCxnSpPr>
                <a:stCxn id="233" idx="6"/>
                <a:endCxn id="234" idx="2"/>
              </p:cNvCxnSpPr>
              <p:nvPr/>
            </p:nvCxnSpPr>
            <p:spPr>
              <a:xfrm>
                <a:off x="-7228681" y="-1287127"/>
                <a:ext cx="351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Gerader Verbinder 235"/>
              <p:cNvCxnSpPr>
                <a:stCxn id="234" idx="6"/>
              </p:cNvCxnSpPr>
              <p:nvPr/>
            </p:nvCxnSpPr>
            <p:spPr>
              <a:xfrm>
                <a:off x="-6988257" y="-1287127"/>
                <a:ext cx="52612" cy="2963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Gerader Verbinder 236"/>
              <p:cNvCxnSpPr>
                <a:endCxn id="233" idx="2"/>
              </p:cNvCxnSpPr>
              <p:nvPr/>
            </p:nvCxnSpPr>
            <p:spPr>
              <a:xfrm flipV="1">
                <a:off x="-7475428" y="-1287127"/>
                <a:ext cx="41466" cy="130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6" name="Gerader Verbinder 285"/>
          <p:cNvCxnSpPr/>
          <p:nvPr/>
        </p:nvCxnSpPr>
        <p:spPr>
          <a:xfrm>
            <a:off x="-124179" y="3434775"/>
            <a:ext cx="12403667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5" name="Gruppieren 624"/>
          <p:cNvGrpSpPr/>
          <p:nvPr/>
        </p:nvGrpSpPr>
        <p:grpSpPr>
          <a:xfrm>
            <a:off x="4006422" y="3936379"/>
            <a:ext cx="3407914" cy="3407913"/>
            <a:chOff x="1491690" y="-562086"/>
            <a:chExt cx="7497240" cy="7497238"/>
          </a:xfrm>
        </p:grpSpPr>
        <p:sp>
          <p:nvSpPr>
            <p:cNvPr id="632" name="Freihandform 631"/>
            <p:cNvSpPr/>
            <p:nvPr/>
          </p:nvSpPr>
          <p:spPr>
            <a:xfrm rot="8100000" flipH="1">
              <a:off x="1491690" y="-562086"/>
              <a:ext cx="7497240" cy="7497238"/>
            </a:xfrm>
            <a:custGeom>
              <a:avLst/>
              <a:gdLst>
                <a:gd name="connsiteX0" fmla="*/ 3342935 w 7391057"/>
                <a:gd name="connsiteY0" fmla="*/ 7310203 h 7391057"/>
                <a:gd name="connsiteX1" fmla="*/ 5204410 w 7391057"/>
                <a:gd name="connsiteY1" fmla="*/ 5448728 h 7391057"/>
                <a:gd name="connsiteX2" fmla="*/ 5448727 w 7391057"/>
                <a:gd name="connsiteY2" fmla="*/ 5204411 h 7391057"/>
                <a:gd name="connsiteX3" fmla="*/ 7310203 w 7391057"/>
                <a:gd name="connsiteY3" fmla="*/ 3342935 h 7391057"/>
                <a:gd name="connsiteX4" fmla="*/ 7310203 w 7391057"/>
                <a:gd name="connsiteY4" fmla="*/ 2952004 h 7391057"/>
                <a:gd name="connsiteX5" fmla="*/ 4442379 w 7391057"/>
                <a:gd name="connsiteY5" fmla="*/ 84179 h 7391057"/>
                <a:gd name="connsiteX6" fmla="*/ 4051448 w 7391057"/>
                <a:gd name="connsiteY6" fmla="*/ 84179 h 7391057"/>
                <a:gd name="connsiteX7" fmla="*/ 2189972 w 7391057"/>
                <a:gd name="connsiteY7" fmla="*/ 1945655 h 7391057"/>
                <a:gd name="connsiteX8" fmla="*/ 1945654 w 7391057"/>
                <a:gd name="connsiteY8" fmla="*/ 2189973 h 7391057"/>
                <a:gd name="connsiteX9" fmla="*/ 84179 w 7391057"/>
                <a:gd name="connsiteY9" fmla="*/ 4051449 h 7391057"/>
                <a:gd name="connsiteX10" fmla="*/ 84179 w 7391057"/>
                <a:gd name="connsiteY10" fmla="*/ 4442380 h 7391057"/>
                <a:gd name="connsiteX11" fmla="*/ 2952003 w 7391057"/>
                <a:gd name="connsiteY11" fmla="*/ 7310204 h 7391057"/>
                <a:gd name="connsiteX12" fmla="*/ 3342935 w 7391057"/>
                <a:gd name="connsiteY12" fmla="*/ 7310203 h 7391057"/>
                <a:gd name="connsiteX0" fmla="*/ 3342935 w 7391057"/>
                <a:gd name="connsiteY0" fmla="*/ 7310203 h 7391057"/>
                <a:gd name="connsiteX1" fmla="*/ 5204410 w 7391057"/>
                <a:gd name="connsiteY1" fmla="*/ 5448728 h 7391057"/>
                <a:gd name="connsiteX2" fmla="*/ 7310203 w 7391057"/>
                <a:gd name="connsiteY2" fmla="*/ 3342935 h 7391057"/>
                <a:gd name="connsiteX3" fmla="*/ 7310203 w 7391057"/>
                <a:gd name="connsiteY3" fmla="*/ 2952004 h 7391057"/>
                <a:gd name="connsiteX4" fmla="*/ 4442379 w 7391057"/>
                <a:gd name="connsiteY4" fmla="*/ 84179 h 7391057"/>
                <a:gd name="connsiteX5" fmla="*/ 4051448 w 7391057"/>
                <a:gd name="connsiteY5" fmla="*/ 84179 h 7391057"/>
                <a:gd name="connsiteX6" fmla="*/ 2189972 w 7391057"/>
                <a:gd name="connsiteY6" fmla="*/ 1945655 h 7391057"/>
                <a:gd name="connsiteX7" fmla="*/ 1945654 w 7391057"/>
                <a:gd name="connsiteY7" fmla="*/ 2189973 h 7391057"/>
                <a:gd name="connsiteX8" fmla="*/ 84179 w 7391057"/>
                <a:gd name="connsiteY8" fmla="*/ 4051449 h 7391057"/>
                <a:gd name="connsiteX9" fmla="*/ 84179 w 7391057"/>
                <a:gd name="connsiteY9" fmla="*/ 4442380 h 7391057"/>
                <a:gd name="connsiteX10" fmla="*/ 2952003 w 7391057"/>
                <a:gd name="connsiteY10" fmla="*/ 7310204 h 7391057"/>
                <a:gd name="connsiteX11" fmla="*/ 3342935 w 7391057"/>
                <a:gd name="connsiteY11" fmla="*/ 7310203 h 7391057"/>
                <a:gd name="connsiteX0" fmla="*/ 3342935 w 7391057"/>
                <a:gd name="connsiteY0" fmla="*/ 7310203 h 7391057"/>
                <a:gd name="connsiteX1" fmla="*/ 7310203 w 7391057"/>
                <a:gd name="connsiteY1" fmla="*/ 3342935 h 7391057"/>
                <a:gd name="connsiteX2" fmla="*/ 7310203 w 7391057"/>
                <a:gd name="connsiteY2" fmla="*/ 2952004 h 7391057"/>
                <a:gd name="connsiteX3" fmla="*/ 4442379 w 7391057"/>
                <a:gd name="connsiteY3" fmla="*/ 84179 h 7391057"/>
                <a:gd name="connsiteX4" fmla="*/ 4051448 w 7391057"/>
                <a:gd name="connsiteY4" fmla="*/ 84179 h 7391057"/>
                <a:gd name="connsiteX5" fmla="*/ 2189972 w 7391057"/>
                <a:gd name="connsiteY5" fmla="*/ 1945655 h 7391057"/>
                <a:gd name="connsiteX6" fmla="*/ 1945654 w 7391057"/>
                <a:gd name="connsiteY6" fmla="*/ 2189973 h 7391057"/>
                <a:gd name="connsiteX7" fmla="*/ 84179 w 7391057"/>
                <a:gd name="connsiteY7" fmla="*/ 4051449 h 7391057"/>
                <a:gd name="connsiteX8" fmla="*/ 84179 w 7391057"/>
                <a:gd name="connsiteY8" fmla="*/ 4442380 h 7391057"/>
                <a:gd name="connsiteX9" fmla="*/ 2952003 w 7391057"/>
                <a:gd name="connsiteY9" fmla="*/ 7310204 h 7391057"/>
                <a:gd name="connsiteX10" fmla="*/ 3342935 w 7391057"/>
                <a:gd name="connsiteY10" fmla="*/ 7310203 h 7391057"/>
                <a:gd name="connsiteX0" fmla="*/ 3342935 w 7391057"/>
                <a:gd name="connsiteY0" fmla="*/ 7310203 h 7391057"/>
                <a:gd name="connsiteX1" fmla="*/ 7310203 w 7391057"/>
                <a:gd name="connsiteY1" fmla="*/ 3342935 h 7391057"/>
                <a:gd name="connsiteX2" fmla="*/ 7310203 w 7391057"/>
                <a:gd name="connsiteY2" fmla="*/ 2952004 h 7391057"/>
                <a:gd name="connsiteX3" fmla="*/ 4442379 w 7391057"/>
                <a:gd name="connsiteY3" fmla="*/ 84179 h 7391057"/>
                <a:gd name="connsiteX4" fmla="*/ 4051448 w 7391057"/>
                <a:gd name="connsiteY4" fmla="*/ 84179 h 7391057"/>
                <a:gd name="connsiteX5" fmla="*/ 2189972 w 7391057"/>
                <a:gd name="connsiteY5" fmla="*/ 1945655 h 7391057"/>
                <a:gd name="connsiteX6" fmla="*/ 84179 w 7391057"/>
                <a:gd name="connsiteY6" fmla="*/ 4051449 h 7391057"/>
                <a:gd name="connsiteX7" fmla="*/ 84179 w 7391057"/>
                <a:gd name="connsiteY7" fmla="*/ 4442380 h 7391057"/>
                <a:gd name="connsiteX8" fmla="*/ 2952003 w 7391057"/>
                <a:gd name="connsiteY8" fmla="*/ 7310204 h 7391057"/>
                <a:gd name="connsiteX9" fmla="*/ 3342935 w 7391057"/>
                <a:gd name="connsiteY9" fmla="*/ 7310203 h 7391057"/>
                <a:gd name="connsiteX0" fmla="*/ 3342935 w 7391057"/>
                <a:gd name="connsiteY0" fmla="*/ 7310203 h 7391057"/>
                <a:gd name="connsiteX1" fmla="*/ 7310203 w 7391057"/>
                <a:gd name="connsiteY1" fmla="*/ 3342935 h 7391057"/>
                <a:gd name="connsiteX2" fmla="*/ 7310203 w 7391057"/>
                <a:gd name="connsiteY2" fmla="*/ 2952004 h 7391057"/>
                <a:gd name="connsiteX3" fmla="*/ 4442379 w 7391057"/>
                <a:gd name="connsiteY3" fmla="*/ 84179 h 7391057"/>
                <a:gd name="connsiteX4" fmla="*/ 4051448 w 7391057"/>
                <a:gd name="connsiteY4" fmla="*/ 84179 h 7391057"/>
                <a:gd name="connsiteX5" fmla="*/ 84179 w 7391057"/>
                <a:gd name="connsiteY5" fmla="*/ 4051449 h 7391057"/>
                <a:gd name="connsiteX6" fmla="*/ 84179 w 7391057"/>
                <a:gd name="connsiteY6" fmla="*/ 4442380 h 7391057"/>
                <a:gd name="connsiteX7" fmla="*/ 2952003 w 7391057"/>
                <a:gd name="connsiteY7" fmla="*/ 7310204 h 7391057"/>
                <a:gd name="connsiteX8" fmla="*/ 3342935 w 7391057"/>
                <a:gd name="connsiteY8" fmla="*/ 7310203 h 73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1057" h="7391057">
                  <a:moveTo>
                    <a:pt x="3342935" y="7310203"/>
                  </a:moveTo>
                  <a:lnTo>
                    <a:pt x="7310203" y="3342935"/>
                  </a:lnTo>
                  <a:cubicBezTo>
                    <a:pt x="7413655" y="3229867"/>
                    <a:pt x="7422276" y="3073693"/>
                    <a:pt x="7310203" y="2952004"/>
                  </a:cubicBezTo>
                  <a:lnTo>
                    <a:pt x="4442379" y="84179"/>
                  </a:lnTo>
                  <a:cubicBezTo>
                    <a:pt x="4346553" y="-36515"/>
                    <a:pt x="4147273" y="-19274"/>
                    <a:pt x="4051448" y="84179"/>
                  </a:cubicBezTo>
                  <a:lnTo>
                    <a:pt x="84179" y="4051449"/>
                  </a:lnTo>
                  <a:cubicBezTo>
                    <a:pt x="-19275" y="4147274"/>
                    <a:pt x="-36515" y="4346553"/>
                    <a:pt x="84179" y="4442380"/>
                  </a:cubicBezTo>
                  <a:lnTo>
                    <a:pt x="2952003" y="7310204"/>
                  </a:lnTo>
                  <a:cubicBezTo>
                    <a:pt x="3073692" y="7422276"/>
                    <a:pt x="3229866" y="7413656"/>
                    <a:pt x="3342935" y="731020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3" name="Freihandform 632"/>
            <p:cNvSpPr/>
            <p:nvPr/>
          </p:nvSpPr>
          <p:spPr>
            <a:xfrm rot="8100000" flipH="1">
              <a:off x="1544169" y="-508994"/>
              <a:ext cx="7391057" cy="7391057"/>
            </a:xfrm>
            <a:custGeom>
              <a:avLst/>
              <a:gdLst>
                <a:gd name="connsiteX0" fmla="*/ 3342935 w 7391057"/>
                <a:gd name="connsiteY0" fmla="*/ 7310203 h 7391057"/>
                <a:gd name="connsiteX1" fmla="*/ 5204410 w 7391057"/>
                <a:gd name="connsiteY1" fmla="*/ 5448728 h 7391057"/>
                <a:gd name="connsiteX2" fmla="*/ 5448727 w 7391057"/>
                <a:gd name="connsiteY2" fmla="*/ 5204411 h 7391057"/>
                <a:gd name="connsiteX3" fmla="*/ 7310203 w 7391057"/>
                <a:gd name="connsiteY3" fmla="*/ 3342935 h 7391057"/>
                <a:gd name="connsiteX4" fmla="*/ 7310203 w 7391057"/>
                <a:gd name="connsiteY4" fmla="*/ 2952004 h 7391057"/>
                <a:gd name="connsiteX5" fmla="*/ 4442379 w 7391057"/>
                <a:gd name="connsiteY5" fmla="*/ 84179 h 7391057"/>
                <a:gd name="connsiteX6" fmla="*/ 4051448 w 7391057"/>
                <a:gd name="connsiteY6" fmla="*/ 84179 h 7391057"/>
                <a:gd name="connsiteX7" fmla="*/ 2189972 w 7391057"/>
                <a:gd name="connsiteY7" fmla="*/ 1945655 h 7391057"/>
                <a:gd name="connsiteX8" fmla="*/ 1945654 w 7391057"/>
                <a:gd name="connsiteY8" fmla="*/ 2189973 h 7391057"/>
                <a:gd name="connsiteX9" fmla="*/ 84179 w 7391057"/>
                <a:gd name="connsiteY9" fmla="*/ 4051449 h 7391057"/>
                <a:gd name="connsiteX10" fmla="*/ 84179 w 7391057"/>
                <a:gd name="connsiteY10" fmla="*/ 4442380 h 7391057"/>
                <a:gd name="connsiteX11" fmla="*/ 2952003 w 7391057"/>
                <a:gd name="connsiteY11" fmla="*/ 7310204 h 7391057"/>
                <a:gd name="connsiteX12" fmla="*/ 3342935 w 7391057"/>
                <a:gd name="connsiteY12" fmla="*/ 7310203 h 7391057"/>
                <a:gd name="connsiteX0" fmla="*/ 3342935 w 7391057"/>
                <a:gd name="connsiteY0" fmla="*/ 7310203 h 7391057"/>
                <a:gd name="connsiteX1" fmla="*/ 5204410 w 7391057"/>
                <a:gd name="connsiteY1" fmla="*/ 5448728 h 7391057"/>
                <a:gd name="connsiteX2" fmla="*/ 7310203 w 7391057"/>
                <a:gd name="connsiteY2" fmla="*/ 3342935 h 7391057"/>
                <a:gd name="connsiteX3" fmla="*/ 7310203 w 7391057"/>
                <a:gd name="connsiteY3" fmla="*/ 2952004 h 7391057"/>
                <a:gd name="connsiteX4" fmla="*/ 4442379 w 7391057"/>
                <a:gd name="connsiteY4" fmla="*/ 84179 h 7391057"/>
                <a:gd name="connsiteX5" fmla="*/ 4051448 w 7391057"/>
                <a:gd name="connsiteY5" fmla="*/ 84179 h 7391057"/>
                <a:gd name="connsiteX6" fmla="*/ 2189972 w 7391057"/>
                <a:gd name="connsiteY6" fmla="*/ 1945655 h 7391057"/>
                <a:gd name="connsiteX7" fmla="*/ 1945654 w 7391057"/>
                <a:gd name="connsiteY7" fmla="*/ 2189973 h 7391057"/>
                <a:gd name="connsiteX8" fmla="*/ 84179 w 7391057"/>
                <a:gd name="connsiteY8" fmla="*/ 4051449 h 7391057"/>
                <a:gd name="connsiteX9" fmla="*/ 84179 w 7391057"/>
                <a:gd name="connsiteY9" fmla="*/ 4442380 h 7391057"/>
                <a:gd name="connsiteX10" fmla="*/ 2952003 w 7391057"/>
                <a:gd name="connsiteY10" fmla="*/ 7310204 h 7391057"/>
                <a:gd name="connsiteX11" fmla="*/ 3342935 w 7391057"/>
                <a:gd name="connsiteY11" fmla="*/ 7310203 h 7391057"/>
                <a:gd name="connsiteX0" fmla="*/ 3342935 w 7391057"/>
                <a:gd name="connsiteY0" fmla="*/ 7310203 h 7391057"/>
                <a:gd name="connsiteX1" fmla="*/ 7310203 w 7391057"/>
                <a:gd name="connsiteY1" fmla="*/ 3342935 h 7391057"/>
                <a:gd name="connsiteX2" fmla="*/ 7310203 w 7391057"/>
                <a:gd name="connsiteY2" fmla="*/ 2952004 h 7391057"/>
                <a:gd name="connsiteX3" fmla="*/ 4442379 w 7391057"/>
                <a:gd name="connsiteY3" fmla="*/ 84179 h 7391057"/>
                <a:gd name="connsiteX4" fmla="*/ 4051448 w 7391057"/>
                <a:gd name="connsiteY4" fmla="*/ 84179 h 7391057"/>
                <a:gd name="connsiteX5" fmla="*/ 2189972 w 7391057"/>
                <a:gd name="connsiteY5" fmla="*/ 1945655 h 7391057"/>
                <a:gd name="connsiteX6" fmla="*/ 1945654 w 7391057"/>
                <a:gd name="connsiteY6" fmla="*/ 2189973 h 7391057"/>
                <a:gd name="connsiteX7" fmla="*/ 84179 w 7391057"/>
                <a:gd name="connsiteY7" fmla="*/ 4051449 h 7391057"/>
                <a:gd name="connsiteX8" fmla="*/ 84179 w 7391057"/>
                <a:gd name="connsiteY8" fmla="*/ 4442380 h 7391057"/>
                <a:gd name="connsiteX9" fmla="*/ 2952003 w 7391057"/>
                <a:gd name="connsiteY9" fmla="*/ 7310204 h 7391057"/>
                <a:gd name="connsiteX10" fmla="*/ 3342935 w 7391057"/>
                <a:gd name="connsiteY10" fmla="*/ 7310203 h 7391057"/>
                <a:gd name="connsiteX0" fmla="*/ 3342935 w 7391057"/>
                <a:gd name="connsiteY0" fmla="*/ 7310203 h 7391057"/>
                <a:gd name="connsiteX1" fmla="*/ 7310203 w 7391057"/>
                <a:gd name="connsiteY1" fmla="*/ 3342935 h 7391057"/>
                <a:gd name="connsiteX2" fmla="*/ 7310203 w 7391057"/>
                <a:gd name="connsiteY2" fmla="*/ 2952004 h 7391057"/>
                <a:gd name="connsiteX3" fmla="*/ 4442379 w 7391057"/>
                <a:gd name="connsiteY3" fmla="*/ 84179 h 7391057"/>
                <a:gd name="connsiteX4" fmla="*/ 4051448 w 7391057"/>
                <a:gd name="connsiteY4" fmla="*/ 84179 h 7391057"/>
                <a:gd name="connsiteX5" fmla="*/ 2189972 w 7391057"/>
                <a:gd name="connsiteY5" fmla="*/ 1945655 h 7391057"/>
                <a:gd name="connsiteX6" fmla="*/ 84179 w 7391057"/>
                <a:gd name="connsiteY6" fmla="*/ 4051449 h 7391057"/>
                <a:gd name="connsiteX7" fmla="*/ 84179 w 7391057"/>
                <a:gd name="connsiteY7" fmla="*/ 4442380 h 7391057"/>
                <a:gd name="connsiteX8" fmla="*/ 2952003 w 7391057"/>
                <a:gd name="connsiteY8" fmla="*/ 7310204 h 7391057"/>
                <a:gd name="connsiteX9" fmla="*/ 3342935 w 7391057"/>
                <a:gd name="connsiteY9" fmla="*/ 7310203 h 7391057"/>
                <a:gd name="connsiteX0" fmla="*/ 3342935 w 7391057"/>
                <a:gd name="connsiteY0" fmla="*/ 7310203 h 7391057"/>
                <a:gd name="connsiteX1" fmla="*/ 7310203 w 7391057"/>
                <a:gd name="connsiteY1" fmla="*/ 3342935 h 7391057"/>
                <a:gd name="connsiteX2" fmla="*/ 7310203 w 7391057"/>
                <a:gd name="connsiteY2" fmla="*/ 2952004 h 7391057"/>
                <a:gd name="connsiteX3" fmla="*/ 4442379 w 7391057"/>
                <a:gd name="connsiteY3" fmla="*/ 84179 h 7391057"/>
                <a:gd name="connsiteX4" fmla="*/ 4051448 w 7391057"/>
                <a:gd name="connsiteY4" fmla="*/ 84179 h 7391057"/>
                <a:gd name="connsiteX5" fmla="*/ 84179 w 7391057"/>
                <a:gd name="connsiteY5" fmla="*/ 4051449 h 7391057"/>
                <a:gd name="connsiteX6" fmla="*/ 84179 w 7391057"/>
                <a:gd name="connsiteY6" fmla="*/ 4442380 h 7391057"/>
                <a:gd name="connsiteX7" fmla="*/ 2952003 w 7391057"/>
                <a:gd name="connsiteY7" fmla="*/ 7310204 h 7391057"/>
                <a:gd name="connsiteX8" fmla="*/ 3342935 w 7391057"/>
                <a:gd name="connsiteY8" fmla="*/ 7310203 h 73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1057" h="7391057">
                  <a:moveTo>
                    <a:pt x="3342935" y="7310203"/>
                  </a:moveTo>
                  <a:lnTo>
                    <a:pt x="7310203" y="3342935"/>
                  </a:lnTo>
                  <a:cubicBezTo>
                    <a:pt x="7413655" y="3229867"/>
                    <a:pt x="7422276" y="3073693"/>
                    <a:pt x="7310203" y="2952004"/>
                  </a:cubicBezTo>
                  <a:lnTo>
                    <a:pt x="4442379" y="84179"/>
                  </a:lnTo>
                  <a:cubicBezTo>
                    <a:pt x="4346553" y="-36515"/>
                    <a:pt x="4147273" y="-19274"/>
                    <a:pt x="4051448" y="84179"/>
                  </a:cubicBezTo>
                  <a:lnTo>
                    <a:pt x="84179" y="4051449"/>
                  </a:lnTo>
                  <a:cubicBezTo>
                    <a:pt x="-19275" y="4147274"/>
                    <a:pt x="-36515" y="4346553"/>
                    <a:pt x="84179" y="4442380"/>
                  </a:cubicBezTo>
                  <a:lnTo>
                    <a:pt x="2952003" y="7310204"/>
                  </a:lnTo>
                  <a:cubicBezTo>
                    <a:pt x="3073692" y="7422276"/>
                    <a:pt x="3229866" y="7413656"/>
                    <a:pt x="3342935" y="731020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4" name="Rechteck 633"/>
            <p:cNvSpPr/>
            <p:nvPr/>
          </p:nvSpPr>
          <p:spPr>
            <a:xfrm>
              <a:off x="2638942" y="1194816"/>
              <a:ext cx="5310242" cy="396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5" name="Freihandform 634"/>
            <p:cNvSpPr/>
            <p:nvPr/>
          </p:nvSpPr>
          <p:spPr>
            <a:xfrm>
              <a:off x="5078614" y="5241717"/>
              <a:ext cx="426804" cy="135714"/>
            </a:xfrm>
            <a:custGeom>
              <a:avLst/>
              <a:gdLst>
                <a:gd name="connsiteX0" fmla="*/ 77993 w 498216"/>
                <a:gd name="connsiteY0" fmla="*/ 0 h 158421"/>
                <a:gd name="connsiteX1" fmla="*/ 422354 w 498216"/>
                <a:gd name="connsiteY1" fmla="*/ 0 h 158421"/>
                <a:gd name="connsiteX2" fmla="*/ 422354 w 498216"/>
                <a:gd name="connsiteY2" fmla="*/ 2865 h 158421"/>
                <a:gd name="connsiteX3" fmla="*/ 450581 w 498216"/>
                <a:gd name="connsiteY3" fmla="*/ 8564 h 158421"/>
                <a:gd name="connsiteX4" fmla="*/ 498216 w 498216"/>
                <a:gd name="connsiteY4" fmla="*/ 80428 h 158421"/>
                <a:gd name="connsiteX5" fmla="*/ 450581 w 498216"/>
                <a:gd name="connsiteY5" fmla="*/ 152292 h 158421"/>
                <a:gd name="connsiteX6" fmla="*/ 422354 w 498216"/>
                <a:gd name="connsiteY6" fmla="*/ 157991 h 158421"/>
                <a:gd name="connsiteX7" fmla="*/ 422354 w 498216"/>
                <a:gd name="connsiteY7" fmla="*/ 158421 h 158421"/>
                <a:gd name="connsiteX8" fmla="*/ 420223 w 498216"/>
                <a:gd name="connsiteY8" fmla="*/ 158421 h 158421"/>
                <a:gd name="connsiteX9" fmla="*/ 77993 w 498216"/>
                <a:gd name="connsiteY9" fmla="*/ 158421 h 158421"/>
                <a:gd name="connsiteX10" fmla="*/ 0 w 498216"/>
                <a:gd name="connsiteY10" fmla="*/ 80428 h 158421"/>
                <a:gd name="connsiteX11" fmla="*/ 77993 w 498216"/>
                <a:gd name="connsiteY11" fmla="*/ 2435 h 15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8216" h="158421">
                  <a:moveTo>
                    <a:pt x="77993" y="0"/>
                  </a:moveTo>
                  <a:lnTo>
                    <a:pt x="422354" y="0"/>
                  </a:lnTo>
                  <a:lnTo>
                    <a:pt x="422354" y="2865"/>
                  </a:lnTo>
                  <a:lnTo>
                    <a:pt x="450581" y="8564"/>
                  </a:lnTo>
                  <a:cubicBezTo>
                    <a:pt x="478574" y="20404"/>
                    <a:pt x="498216" y="48123"/>
                    <a:pt x="498216" y="80428"/>
                  </a:cubicBezTo>
                  <a:cubicBezTo>
                    <a:pt x="498216" y="112734"/>
                    <a:pt x="478574" y="140452"/>
                    <a:pt x="450581" y="152292"/>
                  </a:cubicBezTo>
                  <a:lnTo>
                    <a:pt x="422354" y="157991"/>
                  </a:lnTo>
                  <a:lnTo>
                    <a:pt x="422354" y="158421"/>
                  </a:lnTo>
                  <a:lnTo>
                    <a:pt x="420223" y="158421"/>
                  </a:lnTo>
                  <a:lnTo>
                    <a:pt x="77993" y="158421"/>
                  </a:lnTo>
                  <a:cubicBezTo>
                    <a:pt x="34919" y="158421"/>
                    <a:pt x="0" y="123502"/>
                    <a:pt x="0" y="80428"/>
                  </a:cubicBezTo>
                  <a:cubicBezTo>
                    <a:pt x="0" y="37354"/>
                    <a:pt x="34919" y="2435"/>
                    <a:pt x="77993" y="24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50196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37" name="Gruppieren 636"/>
          <p:cNvGrpSpPr/>
          <p:nvPr/>
        </p:nvGrpSpPr>
        <p:grpSpPr>
          <a:xfrm>
            <a:off x="4779827" y="4852591"/>
            <a:ext cx="765104" cy="1443497"/>
            <a:chOff x="7692738" y="1370279"/>
            <a:chExt cx="2164124" cy="4082985"/>
          </a:xfrm>
          <a:effectLst/>
        </p:grpSpPr>
        <p:sp>
          <p:nvSpPr>
            <p:cNvPr id="644" name="Abgerundetes Rechteck 643"/>
            <p:cNvSpPr/>
            <p:nvPr/>
          </p:nvSpPr>
          <p:spPr>
            <a:xfrm>
              <a:off x="7692738" y="1370279"/>
              <a:ext cx="2164124" cy="40829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5" name="Abgerundetes Rechteck 644"/>
            <p:cNvSpPr/>
            <p:nvPr/>
          </p:nvSpPr>
          <p:spPr>
            <a:xfrm>
              <a:off x="7708739" y="1388962"/>
              <a:ext cx="2129742" cy="40511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6" name="Rechteck 645"/>
            <p:cNvSpPr/>
            <p:nvPr/>
          </p:nvSpPr>
          <p:spPr>
            <a:xfrm>
              <a:off x="7766614" y="1765163"/>
              <a:ext cx="2022666" cy="3350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7" name="Abgerundetes Rechteck 646"/>
            <p:cNvSpPr/>
            <p:nvPr/>
          </p:nvSpPr>
          <p:spPr>
            <a:xfrm>
              <a:off x="8490030" y="1517724"/>
              <a:ext cx="567160" cy="58363"/>
            </a:xfrm>
            <a:prstGeom prst="roundRect">
              <a:avLst/>
            </a:prstGeom>
            <a:solidFill>
              <a:schemeClr val="tx1">
                <a:lumMod val="65000"/>
                <a:lumOff val="35000"/>
                <a:alpha val="50196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8" name="Freihandform 647"/>
            <p:cNvSpPr/>
            <p:nvPr/>
          </p:nvSpPr>
          <p:spPr>
            <a:xfrm>
              <a:off x="8527681" y="5205850"/>
              <a:ext cx="498216" cy="158421"/>
            </a:xfrm>
            <a:custGeom>
              <a:avLst/>
              <a:gdLst>
                <a:gd name="connsiteX0" fmla="*/ 77993 w 498216"/>
                <a:gd name="connsiteY0" fmla="*/ 0 h 158421"/>
                <a:gd name="connsiteX1" fmla="*/ 422354 w 498216"/>
                <a:gd name="connsiteY1" fmla="*/ 0 h 158421"/>
                <a:gd name="connsiteX2" fmla="*/ 422354 w 498216"/>
                <a:gd name="connsiteY2" fmla="*/ 2865 h 158421"/>
                <a:gd name="connsiteX3" fmla="*/ 450581 w 498216"/>
                <a:gd name="connsiteY3" fmla="*/ 8564 h 158421"/>
                <a:gd name="connsiteX4" fmla="*/ 498216 w 498216"/>
                <a:gd name="connsiteY4" fmla="*/ 80428 h 158421"/>
                <a:gd name="connsiteX5" fmla="*/ 450581 w 498216"/>
                <a:gd name="connsiteY5" fmla="*/ 152292 h 158421"/>
                <a:gd name="connsiteX6" fmla="*/ 422354 w 498216"/>
                <a:gd name="connsiteY6" fmla="*/ 157991 h 158421"/>
                <a:gd name="connsiteX7" fmla="*/ 422354 w 498216"/>
                <a:gd name="connsiteY7" fmla="*/ 158421 h 158421"/>
                <a:gd name="connsiteX8" fmla="*/ 420223 w 498216"/>
                <a:gd name="connsiteY8" fmla="*/ 158421 h 158421"/>
                <a:gd name="connsiteX9" fmla="*/ 77993 w 498216"/>
                <a:gd name="connsiteY9" fmla="*/ 158421 h 158421"/>
                <a:gd name="connsiteX10" fmla="*/ 0 w 498216"/>
                <a:gd name="connsiteY10" fmla="*/ 80428 h 158421"/>
                <a:gd name="connsiteX11" fmla="*/ 77993 w 498216"/>
                <a:gd name="connsiteY11" fmla="*/ 2435 h 15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8216" h="158421">
                  <a:moveTo>
                    <a:pt x="77993" y="0"/>
                  </a:moveTo>
                  <a:lnTo>
                    <a:pt x="422354" y="0"/>
                  </a:lnTo>
                  <a:lnTo>
                    <a:pt x="422354" y="2865"/>
                  </a:lnTo>
                  <a:lnTo>
                    <a:pt x="450581" y="8564"/>
                  </a:lnTo>
                  <a:cubicBezTo>
                    <a:pt x="478574" y="20404"/>
                    <a:pt x="498216" y="48123"/>
                    <a:pt x="498216" y="80428"/>
                  </a:cubicBezTo>
                  <a:cubicBezTo>
                    <a:pt x="498216" y="112734"/>
                    <a:pt x="478574" y="140452"/>
                    <a:pt x="450581" y="152292"/>
                  </a:cubicBezTo>
                  <a:lnTo>
                    <a:pt x="422354" y="157991"/>
                  </a:lnTo>
                  <a:lnTo>
                    <a:pt x="422354" y="158421"/>
                  </a:lnTo>
                  <a:lnTo>
                    <a:pt x="420223" y="158421"/>
                  </a:lnTo>
                  <a:lnTo>
                    <a:pt x="77993" y="158421"/>
                  </a:lnTo>
                  <a:cubicBezTo>
                    <a:pt x="34919" y="158421"/>
                    <a:pt x="0" y="123502"/>
                    <a:pt x="0" y="80428"/>
                  </a:cubicBezTo>
                  <a:cubicBezTo>
                    <a:pt x="0" y="37354"/>
                    <a:pt x="34919" y="2435"/>
                    <a:pt x="77993" y="24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50196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68" name="Gruppieren 667"/>
          <p:cNvGrpSpPr/>
          <p:nvPr/>
        </p:nvGrpSpPr>
        <p:grpSpPr>
          <a:xfrm>
            <a:off x="10197869" y="2601954"/>
            <a:ext cx="882880" cy="758190"/>
            <a:chOff x="5501640" y="3253740"/>
            <a:chExt cx="882880" cy="758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9" name="Ellipse 668"/>
            <p:cNvSpPr/>
            <p:nvPr/>
          </p:nvSpPr>
          <p:spPr>
            <a:xfrm>
              <a:off x="5600700" y="3253740"/>
              <a:ext cx="678180" cy="6781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70" name="Gerader Verbinder 669"/>
            <p:cNvCxnSpPr/>
            <p:nvPr/>
          </p:nvCxnSpPr>
          <p:spPr>
            <a:xfrm>
              <a:off x="5516880" y="3699510"/>
              <a:ext cx="859976" cy="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1" name="Freihandform 670"/>
            <p:cNvSpPr/>
            <p:nvPr/>
          </p:nvSpPr>
          <p:spPr>
            <a:xfrm>
              <a:off x="5623560" y="3695700"/>
              <a:ext cx="651510" cy="243840"/>
            </a:xfrm>
            <a:custGeom>
              <a:avLst/>
              <a:gdLst>
                <a:gd name="connsiteX0" fmla="*/ 0 w 651510"/>
                <a:gd name="connsiteY0" fmla="*/ 7620 h 243840"/>
                <a:gd name="connsiteX1" fmla="*/ 651510 w 651510"/>
                <a:gd name="connsiteY1" fmla="*/ 0 h 243840"/>
                <a:gd name="connsiteX2" fmla="*/ 571500 w 651510"/>
                <a:gd name="connsiteY2" fmla="*/ 129540 h 243840"/>
                <a:gd name="connsiteX3" fmla="*/ 396240 w 651510"/>
                <a:gd name="connsiteY3" fmla="*/ 228600 h 243840"/>
                <a:gd name="connsiteX4" fmla="*/ 300990 w 651510"/>
                <a:gd name="connsiteY4" fmla="*/ 243840 h 243840"/>
                <a:gd name="connsiteX5" fmla="*/ 194310 w 651510"/>
                <a:gd name="connsiteY5" fmla="*/ 213360 h 243840"/>
                <a:gd name="connsiteX6" fmla="*/ 91440 w 651510"/>
                <a:gd name="connsiteY6" fmla="*/ 163830 h 243840"/>
                <a:gd name="connsiteX7" fmla="*/ 38100 w 651510"/>
                <a:gd name="connsiteY7" fmla="*/ 110490 h 243840"/>
                <a:gd name="connsiteX8" fmla="*/ 0 w 651510"/>
                <a:gd name="connsiteY8" fmla="*/ 762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510" h="243840">
                  <a:moveTo>
                    <a:pt x="0" y="7620"/>
                  </a:moveTo>
                  <a:lnTo>
                    <a:pt x="651510" y="0"/>
                  </a:lnTo>
                  <a:lnTo>
                    <a:pt x="571500" y="129540"/>
                  </a:lnTo>
                  <a:lnTo>
                    <a:pt x="396240" y="228600"/>
                  </a:lnTo>
                  <a:lnTo>
                    <a:pt x="300990" y="243840"/>
                  </a:lnTo>
                  <a:lnTo>
                    <a:pt x="194310" y="213360"/>
                  </a:lnTo>
                  <a:lnTo>
                    <a:pt x="91440" y="163830"/>
                  </a:lnTo>
                  <a:lnTo>
                    <a:pt x="38100" y="110490"/>
                  </a:lnTo>
                  <a:lnTo>
                    <a:pt x="0" y="76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72" name="Gerader Verbinder 671"/>
            <p:cNvCxnSpPr>
              <a:stCxn id="671" idx="6"/>
            </p:cNvCxnSpPr>
            <p:nvPr/>
          </p:nvCxnSpPr>
          <p:spPr>
            <a:xfrm flipH="1">
              <a:off x="5547360" y="3859530"/>
              <a:ext cx="167640" cy="15240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3" name="Gerader Verbinder 672"/>
            <p:cNvCxnSpPr>
              <a:stCxn id="669" idx="5"/>
            </p:cNvCxnSpPr>
            <p:nvPr/>
          </p:nvCxnSpPr>
          <p:spPr>
            <a:xfrm>
              <a:off x="6179563" y="3832603"/>
              <a:ext cx="162405" cy="176671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4" name="Gerader Verbinder 673"/>
            <p:cNvCxnSpPr/>
            <p:nvPr/>
          </p:nvCxnSpPr>
          <p:spPr>
            <a:xfrm>
              <a:off x="5501640" y="4009274"/>
              <a:ext cx="114300" cy="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5" name="Gerader Verbinder 674"/>
            <p:cNvCxnSpPr/>
            <p:nvPr/>
          </p:nvCxnSpPr>
          <p:spPr>
            <a:xfrm>
              <a:off x="6270220" y="4009274"/>
              <a:ext cx="114300" cy="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6" name="Ellipse 675"/>
            <p:cNvSpPr/>
            <p:nvPr/>
          </p:nvSpPr>
          <p:spPr>
            <a:xfrm>
              <a:off x="5855970" y="3592830"/>
              <a:ext cx="160020" cy="1600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77" name="Gruppieren 676"/>
          <p:cNvGrpSpPr/>
          <p:nvPr/>
        </p:nvGrpSpPr>
        <p:grpSpPr>
          <a:xfrm rot="19477454">
            <a:off x="11303475" y="2724442"/>
            <a:ext cx="671021" cy="626466"/>
            <a:chOff x="760737" y="4932948"/>
            <a:chExt cx="1162031" cy="10848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78" name="Ellipse 677"/>
            <p:cNvSpPr/>
            <p:nvPr/>
          </p:nvSpPr>
          <p:spPr>
            <a:xfrm>
              <a:off x="794083" y="5185894"/>
              <a:ext cx="890337" cy="6331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9" name="Ellipse 678"/>
            <p:cNvSpPr/>
            <p:nvPr/>
          </p:nvSpPr>
          <p:spPr>
            <a:xfrm>
              <a:off x="1426002" y="5343056"/>
              <a:ext cx="448336" cy="3188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80" name="Gerader Verbinder 679"/>
            <p:cNvCxnSpPr>
              <a:stCxn id="678" idx="0"/>
            </p:cNvCxnSpPr>
            <p:nvPr/>
          </p:nvCxnSpPr>
          <p:spPr>
            <a:xfrm flipV="1">
              <a:off x="1239254" y="4932948"/>
              <a:ext cx="0" cy="2529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1" name="Freihandform 680"/>
            <p:cNvSpPr/>
            <p:nvPr/>
          </p:nvSpPr>
          <p:spPr>
            <a:xfrm>
              <a:off x="770021" y="5017168"/>
              <a:ext cx="192505" cy="240632"/>
            </a:xfrm>
            <a:custGeom>
              <a:avLst/>
              <a:gdLst>
                <a:gd name="connsiteX0" fmla="*/ 192505 w 192505"/>
                <a:gd name="connsiteY0" fmla="*/ 240632 h 240632"/>
                <a:gd name="connsiteX1" fmla="*/ 144379 w 192505"/>
                <a:gd name="connsiteY1" fmla="*/ 84221 h 240632"/>
                <a:gd name="connsiteX2" fmla="*/ 0 w 192505"/>
                <a:gd name="connsiteY2" fmla="*/ 0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05" h="240632">
                  <a:moveTo>
                    <a:pt x="192505" y="240632"/>
                  </a:moveTo>
                  <a:cubicBezTo>
                    <a:pt x="184484" y="182479"/>
                    <a:pt x="176463" y="124326"/>
                    <a:pt x="144379" y="84221"/>
                  </a:cubicBezTo>
                  <a:cubicBezTo>
                    <a:pt x="112295" y="44116"/>
                    <a:pt x="56147" y="22058"/>
                    <a:pt x="0" y="0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2" name="Freihandform 681"/>
            <p:cNvSpPr/>
            <p:nvPr/>
          </p:nvSpPr>
          <p:spPr>
            <a:xfrm flipH="1">
              <a:off x="1489626" y="4998562"/>
              <a:ext cx="221606" cy="243227"/>
            </a:xfrm>
            <a:custGeom>
              <a:avLst/>
              <a:gdLst>
                <a:gd name="connsiteX0" fmla="*/ 192505 w 192505"/>
                <a:gd name="connsiteY0" fmla="*/ 240632 h 240632"/>
                <a:gd name="connsiteX1" fmla="*/ 144379 w 192505"/>
                <a:gd name="connsiteY1" fmla="*/ 84221 h 240632"/>
                <a:gd name="connsiteX2" fmla="*/ 0 w 192505"/>
                <a:gd name="connsiteY2" fmla="*/ 0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05" h="240632">
                  <a:moveTo>
                    <a:pt x="192505" y="240632"/>
                  </a:moveTo>
                  <a:cubicBezTo>
                    <a:pt x="184484" y="182479"/>
                    <a:pt x="176463" y="124326"/>
                    <a:pt x="144379" y="84221"/>
                  </a:cubicBezTo>
                  <a:cubicBezTo>
                    <a:pt x="112295" y="44116"/>
                    <a:pt x="56147" y="22058"/>
                    <a:pt x="0" y="0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83" name="Gerader Verbinder 682"/>
            <p:cNvCxnSpPr>
              <a:stCxn id="679" idx="7"/>
            </p:cNvCxnSpPr>
            <p:nvPr/>
          </p:nvCxnSpPr>
          <p:spPr>
            <a:xfrm flipV="1">
              <a:off x="1808681" y="5290667"/>
              <a:ext cx="114087" cy="9908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Gerader Verbinder 683"/>
            <p:cNvCxnSpPr/>
            <p:nvPr/>
          </p:nvCxnSpPr>
          <p:spPr>
            <a:xfrm>
              <a:off x="1229969" y="5788140"/>
              <a:ext cx="0" cy="22968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5" name="Freihandform 684"/>
            <p:cNvSpPr/>
            <p:nvPr/>
          </p:nvSpPr>
          <p:spPr>
            <a:xfrm flipV="1">
              <a:off x="760737" y="5722845"/>
              <a:ext cx="192505" cy="218502"/>
            </a:xfrm>
            <a:custGeom>
              <a:avLst/>
              <a:gdLst>
                <a:gd name="connsiteX0" fmla="*/ 192505 w 192505"/>
                <a:gd name="connsiteY0" fmla="*/ 240632 h 240632"/>
                <a:gd name="connsiteX1" fmla="*/ 144379 w 192505"/>
                <a:gd name="connsiteY1" fmla="*/ 84221 h 240632"/>
                <a:gd name="connsiteX2" fmla="*/ 0 w 192505"/>
                <a:gd name="connsiteY2" fmla="*/ 0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05" h="240632">
                  <a:moveTo>
                    <a:pt x="192505" y="240632"/>
                  </a:moveTo>
                  <a:cubicBezTo>
                    <a:pt x="184484" y="182479"/>
                    <a:pt x="176463" y="124326"/>
                    <a:pt x="144379" y="84221"/>
                  </a:cubicBezTo>
                  <a:cubicBezTo>
                    <a:pt x="112295" y="44116"/>
                    <a:pt x="56147" y="22058"/>
                    <a:pt x="0" y="0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6" name="Freihandform 685"/>
            <p:cNvSpPr/>
            <p:nvPr/>
          </p:nvSpPr>
          <p:spPr>
            <a:xfrm flipH="1" flipV="1">
              <a:off x="1480342" y="5737384"/>
              <a:ext cx="221606" cy="220858"/>
            </a:xfrm>
            <a:custGeom>
              <a:avLst/>
              <a:gdLst>
                <a:gd name="connsiteX0" fmla="*/ 192505 w 192505"/>
                <a:gd name="connsiteY0" fmla="*/ 240632 h 240632"/>
                <a:gd name="connsiteX1" fmla="*/ 144379 w 192505"/>
                <a:gd name="connsiteY1" fmla="*/ 84221 h 240632"/>
                <a:gd name="connsiteX2" fmla="*/ 0 w 192505"/>
                <a:gd name="connsiteY2" fmla="*/ 0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05" h="240632">
                  <a:moveTo>
                    <a:pt x="192505" y="240632"/>
                  </a:moveTo>
                  <a:cubicBezTo>
                    <a:pt x="184484" y="182479"/>
                    <a:pt x="176463" y="124326"/>
                    <a:pt x="144379" y="84221"/>
                  </a:cubicBezTo>
                  <a:cubicBezTo>
                    <a:pt x="112295" y="44116"/>
                    <a:pt x="56147" y="22058"/>
                    <a:pt x="0" y="0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87" name="Gerader Verbinder 686"/>
            <p:cNvCxnSpPr/>
            <p:nvPr/>
          </p:nvCxnSpPr>
          <p:spPr>
            <a:xfrm>
              <a:off x="1799397" y="5603032"/>
              <a:ext cx="114087" cy="8996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9" name="Gruppieren 748"/>
          <p:cNvGrpSpPr/>
          <p:nvPr/>
        </p:nvGrpSpPr>
        <p:grpSpPr>
          <a:xfrm>
            <a:off x="8665521" y="93724"/>
            <a:ext cx="1078470" cy="3310154"/>
            <a:chOff x="5228111" y="-3070257"/>
            <a:chExt cx="3584091" cy="11000677"/>
          </a:xfrm>
        </p:grpSpPr>
        <p:sp>
          <p:nvSpPr>
            <p:cNvPr id="750" name="Rechteck 749"/>
            <p:cNvSpPr/>
            <p:nvPr/>
          </p:nvSpPr>
          <p:spPr>
            <a:xfrm flipH="1">
              <a:off x="6773695" y="-548942"/>
              <a:ext cx="507487" cy="670605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1" name="Freihandform 750"/>
            <p:cNvSpPr/>
            <p:nvPr/>
          </p:nvSpPr>
          <p:spPr>
            <a:xfrm flipH="1">
              <a:off x="6211934" y="-2889488"/>
              <a:ext cx="1587406" cy="2143447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497" h="1012567">
                  <a:moveTo>
                    <a:pt x="406396" y="262"/>
                  </a:moveTo>
                  <a:cubicBezTo>
                    <a:pt x="741104" y="-7976"/>
                    <a:pt x="695183" y="179200"/>
                    <a:pt x="775085" y="307270"/>
                  </a:cubicBezTo>
                  <a:lnTo>
                    <a:pt x="812497" y="381909"/>
                  </a:lnTo>
                  <a:lnTo>
                    <a:pt x="810198" y="390493"/>
                  </a:lnTo>
                  <a:cubicBezTo>
                    <a:pt x="745858" y="673335"/>
                    <a:pt x="717015" y="994032"/>
                    <a:pt x="404197" y="1011890"/>
                  </a:cubicBezTo>
                  <a:cubicBezTo>
                    <a:pt x="91380" y="1029748"/>
                    <a:pt x="65458" y="691193"/>
                    <a:pt x="3674" y="397189"/>
                  </a:cubicBezTo>
                  <a:lnTo>
                    <a:pt x="0" y="382499"/>
                  </a:lnTo>
                  <a:lnTo>
                    <a:pt x="37707" y="307270"/>
                  </a:lnTo>
                  <a:cubicBezTo>
                    <a:pt x="117610" y="179200"/>
                    <a:pt x="71688" y="8500"/>
                    <a:pt x="406396" y="262"/>
                  </a:cubicBez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2" name="Abgerundetes Rechteck 751"/>
            <p:cNvSpPr/>
            <p:nvPr/>
          </p:nvSpPr>
          <p:spPr>
            <a:xfrm flipH="1">
              <a:off x="6902063" y="-811466"/>
              <a:ext cx="267846" cy="1198355"/>
            </a:xfrm>
            <a:prstGeom prst="roundRect">
              <a:avLst/>
            </a:pr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3" name="Freihandform 752"/>
            <p:cNvSpPr/>
            <p:nvPr/>
          </p:nvSpPr>
          <p:spPr>
            <a:xfrm rot="20995637" flipH="1">
              <a:off x="5228111" y="2717452"/>
              <a:ext cx="408760" cy="582562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4" name="Rechteck 44"/>
            <p:cNvSpPr/>
            <p:nvPr/>
          </p:nvSpPr>
          <p:spPr>
            <a:xfrm>
              <a:off x="6099358" y="4648510"/>
              <a:ext cx="457363" cy="2923694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5" name="Rechteck 199"/>
            <p:cNvSpPr/>
            <p:nvPr/>
          </p:nvSpPr>
          <p:spPr>
            <a:xfrm flipH="1">
              <a:off x="5467651" y="7476508"/>
              <a:ext cx="1154896" cy="453912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6" name="Freihandform 755"/>
            <p:cNvSpPr/>
            <p:nvPr/>
          </p:nvSpPr>
          <p:spPr>
            <a:xfrm rot="604363">
              <a:off x="8403442" y="2717454"/>
              <a:ext cx="408760" cy="582562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7" name="Abgerundetes Rechteck 756"/>
            <p:cNvSpPr/>
            <p:nvPr/>
          </p:nvSpPr>
          <p:spPr>
            <a:xfrm flipH="1">
              <a:off x="7280585" y="-2138764"/>
              <a:ext cx="102131" cy="9405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8" name="Abgerundetes Rechteck 757"/>
            <p:cNvSpPr/>
            <p:nvPr/>
          </p:nvSpPr>
          <p:spPr>
            <a:xfrm flipH="1">
              <a:off x="6626340" y="-2138764"/>
              <a:ext cx="102131" cy="9405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9" name="Freihandform 758"/>
            <p:cNvSpPr/>
            <p:nvPr/>
          </p:nvSpPr>
          <p:spPr>
            <a:xfrm rot="10800000" flipH="1">
              <a:off x="6902074" y="-1729319"/>
              <a:ext cx="267844" cy="187920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60" name="Gerader Verbinder 759"/>
            <p:cNvCxnSpPr/>
            <p:nvPr/>
          </p:nvCxnSpPr>
          <p:spPr>
            <a:xfrm flipH="1" flipV="1">
              <a:off x="7281194" y="-2214262"/>
              <a:ext cx="165201" cy="39940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61" name="Gerader Verbinder 760"/>
            <p:cNvCxnSpPr/>
            <p:nvPr/>
          </p:nvCxnSpPr>
          <p:spPr>
            <a:xfrm flipV="1">
              <a:off x="6573173" y="-2214262"/>
              <a:ext cx="165201" cy="39940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2" name="Freihandform 761"/>
            <p:cNvSpPr/>
            <p:nvPr/>
          </p:nvSpPr>
          <p:spPr>
            <a:xfrm flipH="1">
              <a:off x="6773705" y="-1229843"/>
              <a:ext cx="521199" cy="175172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0" h="82752">
                  <a:moveTo>
                    <a:pt x="2" y="7112"/>
                  </a:moveTo>
                  <a:cubicBezTo>
                    <a:pt x="-415" y="-799"/>
                    <a:pt x="46663" y="31268"/>
                    <a:pt x="124792" y="35274"/>
                  </a:cubicBezTo>
                  <a:cubicBezTo>
                    <a:pt x="202921" y="39280"/>
                    <a:pt x="268405" y="-8619"/>
                    <a:pt x="266739" y="1375"/>
                  </a:cubicBezTo>
                  <a:cubicBezTo>
                    <a:pt x="265073" y="11369"/>
                    <a:pt x="207841" y="81787"/>
                    <a:pt x="127291" y="82743"/>
                  </a:cubicBezTo>
                  <a:cubicBezTo>
                    <a:pt x="46741" y="83699"/>
                    <a:pt x="419" y="15024"/>
                    <a:pt x="2" y="711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3" name="Rechteck 285"/>
            <p:cNvSpPr/>
            <p:nvPr/>
          </p:nvSpPr>
          <p:spPr>
            <a:xfrm rot="666557" flipH="1">
              <a:off x="7455658" y="7515934"/>
              <a:ext cx="401369" cy="240558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4" name="Rechteck 44"/>
            <p:cNvSpPr/>
            <p:nvPr/>
          </p:nvSpPr>
          <p:spPr>
            <a:xfrm flipH="1">
              <a:off x="7461533" y="4648510"/>
              <a:ext cx="457363" cy="2923694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5" name="Rechteck 199"/>
            <p:cNvSpPr/>
            <p:nvPr/>
          </p:nvSpPr>
          <p:spPr>
            <a:xfrm>
              <a:off x="7395704" y="7463355"/>
              <a:ext cx="1154896" cy="467065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6" name="Freihandform 765"/>
            <p:cNvSpPr/>
            <p:nvPr/>
          </p:nvSpPr>
          <p:spPr>
            <a:xfrm flipH="1">
              <a:off x="6026473" y="-3070257"/>
              <a:ext cx="1973770" cy="2349783"/>
            </a:xfrm>
            <a:custGeom>
              <a:avLst/>
              <a:gdLst>
                <a:gd name="connsiteX0" fmla="*/ 1229079 w 1973770"/>
                <a:gd name="connsiteY0" fmla="*/ 1795394 h 2349783"/>
                <a:gd name="connsiteX1" fmla="*/ 1261828 w 1973770"/>
                <a:gd name="connsiteY1" fmla="*/ 1807453 h 2349783"/>
                <a:gd name="connsiteX2" fmla="*/ 960708 w 1973770"/>
                <a:gd name="connsiteY2" fmla="*/ 2072795 h 2349783"/>
                <a:gd name="connsiteX3" fmla="*/ 651684 w 1973770"/>
                <a:gd name="connsiteY3" fmla="*/ 1807453 h 2349783"/>
                <a:gd name="connsiteX4" fmla="*/ 685669 w 1973770"/>
                <a:gd name="connsiteY4" fmla="*/ 1795394 h 2349783"/>
                <a:gd name="connsiteX5" fmla="*/ 960708 w 1973770"/>
                <a:gd name="connsiteY5" fmla="*/ 1836575 h 2349783"/>
                <a:gd name="connsiteX6" fmla="*/ 1229079 w 1973770"/>
                <a:gd name="connsiteY6" fmla="*/ 1795394 h 2349783"/>
                <a:gd name="connsiteX7" fmla="*/ 323490 w 1973770"/>
                <a:gd name="connsiteY7" fmla="*/ 1368519 h 2349783"/>
                <a:gd name="connsiteX8" fmla="*/ 323490 w 1973770"/>
                <a:gd name="connsiteY8" fmla="*/ 1501631 h 2349783"/>
                <a:gd name="connsiteX9" fmla="*/ 320354 w 1973770"/>
                <a:gd name="connsiteY9" fmla="*/ 1499630 h 2349783"/>
                <a:gd name="connsiteX10" fmla="*/ 298123 w 1973770"/>
                <a:gd name="connsiteY10" fmla="*/ 1416261 h 2349783"/>
                <a:gd name="connsiteX11" fmla="*/ 1669027 w 1973770"/>
                <a:gd name="connsiteY11" fmla="*/ 1332893 h 2349783"/>
                <a:gd name="connsiteX12" fmla="*/ 1684741 w 1973770"/>
                <a:gd name="connsiteY12" fmla="*/ 1362722 h 2349783"/>
                <a:gd name="connsiteX13" fmla="*/ 1670944 w 1973770"/>
                <a:gd name="connsiteY13" fmla="*/ 1522458 h 2349783"/>
                <a:gd name="connsiteX14" fmla="*/ 1669027 w 1973770"/>
                <a:gd name="connsiteY14" fmla="*/ 1529667 h 2349783"/>
                <a:gd name="connsiteX15" fmla="*/ 1073512 w 1973770"/>
                <a:gd name="connsiteY15" fmla="*/ 485531 h 2349783"/>
                <a:gd name="connsiteX16" fmla="*/ 1552580 w 1973770"/>
                <a:gd name="connsiteY16" fmla="*/ 873661 h 2349783"/>
                <a:gd name="connsiteX17" fmla="*/ 1558902 w 1973770"/>
                <a:gd name="connsiteY17" fmla="*/ 896171 h 2349783"/>
                <a:gd name="connsiteX18" fmla="*/ 1558902 w 1973770"/>
                <a:gd name="connsiteY18" fmla="*/ 1634603 h 2349783"/>
                <a:gd name="connsiteX19" fmla="*/ 1511869 w 1973770"/>
                <a:gd name="connsiteY19" fmla="*/ 1671076 h 2349783"/>
                <a:gd name="connsiteX20" fmla="*/ 962191 w 1973770"/>
                <a:gd name="connsiteY20" fmla="*/ 1501671 h 2349783"/>
                <a:gd name="connsiteX21" fmla="*/ 433688 w 1973770"/>
                <a:gd name="connsiteY21" fmla="*/ 1684385 h 2349783"/>
                <a:gd name="connsiteX22" fmla="*/ 402469 w 1973770"/>
                <a:gd name="connsiteY22" fmla="*/ 1666915 h 2349783"/>
                <a:gd name="connsiteX23" fmla="*/ 402469 w 1973770"/>
                <a:gd name="connsiteY23" fmla="*/ 940679 h 2349783"/>
                <a:gd name="connsiteX24" fmla="*/ 405767 w 1973770"/>
                <a:gd name="connsiteY24" fmla="*/ 925056 h 2349783"/>
                <a:gd name="connsiteX25" fmla="*/ 939487 w 1973770"/>
                <a:gd name="connsiteY25" fmla="*/ 502830 h 2349783"/>
                <a:gd name="connsiteX26" fmla="*/ 1073512 w 1973770"/>
                <a:gd name="connsiteY26" fmla="*/ 485531 h 2349783"/>
                <a:gd name="connsiteX27" fmla="*/ 1011376 w 1973770"/>
                <a:gd name="connsiteY27" fmla="*/ 625 h 2349783"/>
                <a:gd name="connsiteX28" fmla="*/ 990741 w 1973770"/>
                <a:gd name="connsiteY28" fmla="*/ 91128 h 2349783"/>
                <a:gd name="connsiteX29" fmla="*/ 241725 w 1973770"/>
                <a:gd name="connsiteY29" fmla="*/ 419667 h 2349783"/>
                <a:gd name="connsiteX30" fmla="*/ 9922 w 1973770"/>
                <a:gd name="connsiteY30" fmla="*/ 976688 h 2349783"/>
                <a:gd name="connsiteX31" fmla="*/ 177431 w 1973770"/>
                <a:gd name="connsiteY31" fmla="*/ 1471813 h 2349783"/>
                <a:gd name="connsiteX32" fmla="*/ 289105 w 1973770"/>
                <a:gd name="connsiteY32" fmla="*/ 1594018 h 2349783"/>
                <a:gd name="connsiteX33" fmla="*/ 280066 w 1973770"/>
                <a:gd name="connsiteY33" fmla="*/ 1587787 h 2349783"/>
                <a:gd name="connsiteX34" fmla="*/ 962191 w 1973770"/>
                <a:gd name="connsiteY34" fmla="*/ 2344626 h 2349783"/>
                <a:gd name="connsiteX35" fmla="*/ 1649628 w 1973770"/>
                <a:gd name="connsiteY35" fmla="*/ 1653933 h 2349783"/>
                <a:gd name="connsiteX36" fmla="*/ 1653311 w 1973770"/>
                <a:gd name="connsiteY36" fmla="*/ 1636651 h 2349783"/>
                <a:gd name="connsiteX37" fmla="*/ 1669027 w 1973770"/>
                <a:gd name="connsiteY37" fmla="*/ 1636651 h 2349783"/>
                <a:gd name="connsiteX38" fmla="*/ 1669027 w 1973770"/>
                <a:gd name="connsiteY38" fmla="*/ 1614239 h 2349783"/>
                <a:gd name="connsiteX39" fmla="*/ 1684284 w 1973770"/>
                <a:gd name="connsiteY39" fmla="*/ 1602873 h 2349783"/>
                <a:gd name="connsiteX40" fmla="*/ 1966496 w 1973770"/>
                <a:gd name="connsiteY40" fmla="*/ 1067231 h 2349783"/>
                <a:gd name="connsiteX41" fmla="*/ 1970608 w 1973770"/>
                <a:gd name="connsiteY41" fmla="*/ 993712 h 2349783"/>
                <a:gd name="connsiteX42" fmla="*/ 1971561 w 1973770"/>
                <a:gd name="connsiteY42" fmla="*/ 987384 h 2349783"/>
                <a:gd name="connsiteX43" fmla="*/ 1971124 w 1973770"/>
                <a:gd name="connsiteY43" fmla="*/ 984482 h 2349783"/>
                <a:gd name="connsiteX44" fmla="*/ 1971560 w 1973770"/>
                <a:gd name="connsiteY44" fmla="*/ 976688 h 2349783"/>
                <a:gd name="connsiteX45" fmla="*/ 1796641 w 1973770"/>
                <a:gd name="connsiteY45" fmla="*/ 618168 h 2349783"/>
                <a:gd name="connsiteX46" fmla="*/ 1697390 w 1973770"/>
                <a:gd name="connsiteY46" fmla="*/ 287332 h 2349783"/>
                <a:gd name="connsiteX47" fmla="*/ 1011376 w 1973770"/>
                <a:gd name="connsiteY47" fmla="*/ 625 h 234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73770" h="2349783">
                  <a:moveTo>
                    <a:pt x="1229079" y="1795394"/>
                  </a:moveTo>
                  <a:cubicBezTo>
                    <a:pt x="1249364" y="1794509"/>
                    <a:pt x="1261828" y="1797610"/>
                    <a:pt x="1261828" y="1807453"/>
                  </a:cubicBezTo>
                  <a:cubicBezTo>
                    <a:pt x="1261828" y="1846824"/>
                    <a:pt x="1135741" y="2072795"/>
                    <a:pt x="960708" y="2072795"/>
                  </a:cubicBezTo>
                  <a:cubicBezTo>
                    <a:pt x="785675" y="2072795"/>
                    <a:pt x="651684" y="1846824"/>
                    <a:pt x="651684" y="1807453"/>
                  </a:cubicBezTo>
                  <a:cubicBezTo>
                    <a:pt x="651684" y="1797610"/>
                    <a:pt x="664643" y="1794509"/>
                    <a:pt x="685669" y="1795394"/>
                  </a:cubicBezTo>
                  <a:cubicBezTo>
                    <a:pt x="748748" y="1798048"/>
                    <a:pt x="884440" y="1836575"/>
                    <a:pt x="960708" y="1836575"/>
                  </a:cubicBezTo>
                  <a:cubicBezTo>
                    <a:pt x="1036976" y="1836575"/>
                    <a:pt x="1168222" y="1798048"/>
                    <a:pt x="1229079" y="1795394"/>
                  </a:cubicBezTo>
                  <a:close/>
                  <a:moveTo>
                    <a:pt x="323490" y="1368519"/>
                  </a:moveTo>
                  <a:lnTo>
                    <a:pt x="323490" y="1501631"/>
                  </a:lnTo>
                  <a:lnTo>
                    <a:pt x="320354" y="1499630"/>
                  </a:lnTo>
                  <a:cubicBezTo>
                    <a:pt x="296557" y="1489337"/>
                    <a:pt x="264732" y="1489634"/>
                    <a:pt x="298123" y="1416261"/>
                  </a:cubicBezTo>
                  <a:close/>
                  <a:moveTo>
                    <a:pt x="1669027" y="1332893"/>
                  </a:moveTo>
                  <a:lnTo>
                    <a:pt x="1684741" y="1362722"/>
                  </a:lnTo>
                  <a:cubicBezTo>
                    <a:pt x="1806650" y="1532661"/>
                    <a:pt x="1679992" y="1470862"/>
                    <a:pt x="1670944" y="1522458"/>
                  </a:cubicBezTo>
                  <a:lnTo>
                    <a:pt x="1669027" y="1529667"/>
                  </a:lnTo>
                  <a:close/>
                  <a:moveTo>
                    <a:pt x="1073512" y="485531"/>
                  </a:moveTo>
                  <a:cubicBezTo>
                    <a:pt x="1361928" y="475036"/>
                    <a:pt x="1485355" y="664969"/>
                    <a:pt x="1552580" y="873661"/>
                  </a:cubicBezTo>
                  <a:lnTo>
                    <a:pt x="1558902" y="896171"/>
                  </a:lnTo>
                  <a:lnTo>
                    <a:pt x="1558902" y="1634603"/>
                  </a:lnTo>
                  <a:lnTo>
                    <a:pt x="1511869" y="1671076"/>
                  </a:lnTo>
                  <a:cubicBezTo>
                    <a:pt x="1178392" y="1900822"/>
                    <a:pt x="1165754" y="1493322"/>
                    <a:pt x="962191" y="1501671"/>
                  </a:cubicBezTo>
                  <a:cubicBezTo>
                    <a:pt x="758628" y="1510020"/>
                    <a:pt x="745991" y="1836110"/>
                    <a:pt x="433688" y="1684385"/>
                  </a:cubicBezTo>
                  <a:lnTo>
                    <a:pt x="402469" y="1666915"/>
                  </a:lnTo>
                  <a:lnTo>
                    <a:pt x="402469" y="940679"/>
                  </a:lnTo>
                  <a:lnTo>
                    <a:pt x="405767" y="925056"/>
                  </a:lnTo>
                  <a:cubicBezTo>
                    <a:pt x="458280" y="749995"/>
                    <a:pt x="586545" y="577507"/>
                    <a:pt x="939487" y="502830"/>
                  </a:cubicBezTo>
                  <a:cubicBezTo>
                    <a:pt x="987740" y="492620"/>
                    <a:pt x="1032310" y="487031"/>
                    <a:pt x="1073512" y="485531"/>
                  </a:cubicBezTo>
                  <a:close/>
                  <a:moveTo>
                    <a:pt x="1011376" y="625"/>
                  </a:moveTo>
                  <a:cubicBezTo>
                    <a:pt x="965320" y="4918"/>
                    <a:pt x="951161" y="31629"/>
                    <a:pt x="990741" y="91128"/>
                  </a:cubicBezTo>
                  <a:cubicBezTo>
                    <a:pt x="603186" y="-18252"/>
                    <a:pt x="-8348" y="189364"/>
                    <a:pt x="241725" y="419667"/>
                  </a:cubicBezTo>
                  <a:cubicBezTo>
                    <a:pt x="-54077" y="319135"/>
                    <a:pt x="677" y="779487"/>
                    <a:pt x="9922" y="976688"/>
                  </a:cubicBezTo>
                  <a:cubicBezTo>
                    <a:pt x="9922" y="1160094"/>
                    <a:pt x="71675" y="1330477"/>
                    <a:pt x="177431" y="1471813"/>
                  </a:cubicBezTo>
                  <a:lnTo>
                    <a:pt x="289105" y="1594018"/>
                  </a:lnTo>
                  <a:lnTo>
                    <a:pt x="280066" y="1587787"/>
                  </a:lnTo>
                  <a:cubicBezTo>
                    <a:pt x="509220" y="2474927"/>
                    <a:pt x="729548" y="2306718"/>
                    <a:pt x="962191" y="2344626"/>
                  </a:cubicBezTo>
                  <a:cubicBezTo>
                    <a:pt x="1180294" y="2380164"/>
                    <a:pt x="1505637" y="2240729"/>
                    <a:pt x="1649628" y="1653933"/>
                  </a:cubicBezTo>
                  <a:lnTo>
                    <a:pt x="1653311" y="1636651"/>
                  </a:lnTo>
                  <a:lnTo>
                    <a:pt x="1669027" y="1636651"/>
                  </a:lnTo>
                  <a:lnTo>
                    <a:pt x="1669027" y="1614239"/>
                  </a:lnTo>
                  <a:lnTo>
                    <a:pt x="1684284" y="1602873"/>
                  </a:lnTo>
                  <a:cubicBezTo>
                    <a:pt x="1839591" y="1462650"/>
                    <a:pt x="1943056" y="1275621"/>
                    <a:pt x="1966496" y="1067231"/>
                  </a:cubicBezTo>
                  <a:lnTo>
                    <a:pt x="1970608" y="993712"/>
                  </a:lnTo>
                  <a:lnTo>
                    <a:pt x="1971561" y="987384"/>
                  </a:lnTo>
                  <a:lnTo>
                    <a:pt x="1971124" y="984482"/>
                  </a:lnTo>
                  <a:lnTo>
                    <a:pt x="1971560" y="976688"/>
                  </a:lnTo>
                  <a:cubicBezTo>
                    <a:pt x="1990286" y="812570"/>
                    <a:pt x="1886447" y="752358"/>
                    <a:pt x="1796641" y="618168"/>
                  </a:cubicBezTo>
                  <a:cubicBezTo>
                    <a:pt x="1706836" y="483978"/>
                    <a:pt x="1831707" y="375172"/>
                    <a:pt x="1697390" y="287332"/>
                  </a:cubicBezTo>
                  <a:cubicBezTo>
                    <a:pt x="1574788" y="176638"/>
                    <a:pt x="1149544" y="-12253"/>
                    <a:pt x="1011376" y="62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5000">
                  <a:schemeClr val="bg1">
                    <a:lumMod val="75000"/>
                  </a:schemeClr>
                </a:gs>
                <a:gs pos="83000">
                  <a:schemeClr val="accent2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767" name="Ellipse 766"/>
            <p:cNvSpPr/>
            <p:nvPr/>
          </p:nvSpPr>
          <p:spPr>
            <a:xfrm flipH="1">
              <a:off x="7446304" y="-2009155"/>
              <a:ext cx="464824" cy="503629"/>
            </a:xfrm>
            <a:prstGeom prst="ellipse">
              <a:avLst/>
            </a:pr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8" name="Freihandform 767"/>
            <p:cNvSpPr/>
            <p:nvPr/>
          </p:nvSpPr>
          <p:spPr>
            <a:xfrm flipH="1">
              <a:off x="7720180" y="-1836882"/>
              <a:ext cx="104563" cy="185279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9" name="Ellipse 768"/>
            <p:cNvSpPr/>
            <p:nvPr/>
          </p:nvSpPr>
          <p:spPr>
            <a:xfrm flipH="1">
              <a:off x="6099628" y="-2023001"/>
              <a:ext cx="464824" cy="503629"/>
            </a:xfrm>
            <a:prstGeom prst="ellipse">
              <a:avLst/>
            </a:pr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0" name="Freihandform 769"/>
            <p:cNvSpPr/>
            <p:nvPr/>
          </p:nvSpPr>
          <p:spPr>
            <a:xfrm>
              <a:off x="6196902" y="-1836882"/>
              <a:ext cx="104563" cy="185279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1" name="Freihandform 770"/>
            <p:cNvSpPr/>
            <p:nvPr/>
          </p:nvSpPr>
          <p:spPr>
            <a:xfrm flipH="1">
              <a:off x="8221685" y="736165"/>
              <a:ext cx="430081" cy="2123028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2" name="Freihandform 771"/>
            <p:cNvSpPr/>
            <p:nvPr/>
          </p:nvSpPr>
          <p:spPr>
            <a:xfrm>
              <a:off x="5405097" y="736165"/>
              <a:ext cx="430081" cy="2123028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3" name="Freihandform 772"/>
            <p:cNvSpPr/>
            <p:nvPr/>
          </p:nvSpPr>
          <p:spPr>
            <a:xfrm>
              <a:off x="5984055" y="2726085"/>
              <a:ext cx="2055668" cy="4682061"/>
            </a:xfrm>
            <a:custGeom>
              <a:avLst/>
              <a:gdLst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173" h="2192866">
                  <a:moveTo>
                    <a:pt x="1052173" y="0"/>
                  </a:moveTo>
                  <a:lnTo>
                    <a:pt x="526087" y="8190"/>
                  </a:lnTo>
                  <a:lnTo>
                    <a:pt x="0" y="0"/>
                  </a:lnTo>
                  <a:lnTo>
                    <a:pt x="35086" y="1032933"/>
                  </a:lnTo>
                  <a:lnTo>
                    <a:pt x="114031" y="2192866"/>
                  </a:lnTo>
                  <a:lnTo>
                    <a:pt x="368411" y="2184399"/>
                  </a:lnTo>
                  <a:cubicBezTo>
                    <a:pt x="414096" y="1736372"/>
                    <a:pt x="473488" y="1334646"/>
                    <a:pt x="510179" y="886205"/>
                  </a:cubicBezTo>
                  <a:lnTo>
                    <a:pt x="526087" y="655608"/>
                  </a:lnTo>
                  <a:lnTo>
                    <a:pt x="541994" y="886205"/>
                  </a:lnTo>
                  <a:cubicBezTo>
                    <a:pt x="578685" y="1334646"/>
                    <a:pt x="638077" y="1736372"/>
                    <a:pt x="683762" y="2184399"/>
                  </a:cubicBezTo>
                  <a:lnTo>
                    <a:pt x="938142" y="2192866"/>
                  </a:lnTo>
                  <a:lnTo>
                    <a:pt x="1017087" y="103293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74" name="Gerader Verbinder 773"/>
            <p:cNvCxnSpPr/>
            <p:nvPr/>
          </p:nvCxnSpPr>
          <p:spPr>
            <a:xfrm flipH="1" flipV="1">
              <a:off x="7427978" y="7840409"/>
              <a:ext cx="1115589" cy="114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Gerader Verbinder 774"/>
            <p:cNvCxnSpPr/>
            <p:nvPr/>
          </p:nvCxnSpPr>
          <p:spPr>
            <a:xfrm flipH="1" flipV="1">
              <a:off x="5483291" y="7840409"/>
              <a:ext cx="1115589" cy="114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6" name="Ellipse 775"/>
            <p:cNvSpPr/>
            <p:nvPr/>
          </p:nvSpPr>
          <p:spPr>
            <a:xfrm flipH="1">
              <a:off x="6467402" y="7713834"/>
              <a:ext cx="89324" cy="893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7" name="Ellipse 776"/>
            <p:cNvSpPr/>
            <p:nvPr/>
          </p:nvSpPr>
          <p:spPr>
            <a:xfrm flipH="1">
              <a:off x="7459810" y="7713834"/>
              <a:ext cx="89324" cy="893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8" name="Rechteck 64"/>
            <p:cNvSpPr/>
            <p:nvPr/>
          </p:nvSpPr>
          <p:spPr>
            <a:xfrm>
              <a:off x="6447584" y="-551430"/>
              <a:ext cx="1159707" cy="762000"/>
            </a:xfrm>
            <a:custGeom>
              <a:avLst/>
              <a:gdLst>
                <a:gd name="connsiteX0" fmla="*/ 0 w 1159707"/>
                <a:gd name="connsiteY0" fmla="*/ 0 h 591671"/>
                <a:gd name="connsiteX1" fmla="*/ 1159707 w 1159707"/>
                <a:gd name="connsiteY1" fmla="*/ 0 h 591671"/>
                <a:gd name="connsiteX2" fmla="*/ 1159707 w 1159707"/>
                <a:gd name="connsiteY2" fmla="*/ 591671 h 591671"/>
                <a:gd name="connsiteX3" fmla="*/ 0 w 1159707"/>
                <a:gd name="connsiteY3" fmla="*/ 591671 h 591671"/>
                <a:gd name="connsiteX4" fmla="*/ 0 w 1159707"/>
                <a:gd name="connsiteY4" fmla="*/ 0 h 591671"/>
                <a:gd name="connsiteX0" fmla="*/ 322730 w 1159707"/>
                <a:gd name="connsiteY0" fmla="*/ 0 h 762000"/>
                <a:gd name="connsiteX1" fmla="*/ 1159707 w 1159707"/>
                <a:gd name="connsiteY1" fmla="*/ 170329 h 762000"/>
                <a:gd name="connsiteX2" fmla="*/ 1159707 w 1159707"/>
                <a:gd name="connsiteY2" fmla="*/ 762000 h 762000"/>
                <a:gd name="connsiteX3" fmla="*/ 0 w 1159707"/>
                <a:gd name="connsiteY3" fmla="*/ 762000 h 762000"/>
                <a:gd name="connsiteX4" fmla="*/ 322730 w 1159707"/>
                <a:gd name="connsiteY4" fmla="*/ 0 h 762000"/>
                <a:gd name="connsiteX0" fmla="*/ 322730 w 1159707"/>
                <a:gd name="connsiteY0" fmla="*/ 0 h 762000"/>
                <a:gd name="connsiteX1" fmla="*/ 576263 w 1159707"/>
                <a:gd name="connsiteY1" fmla="*/ 219736 h 762000"/>
                <a:gd name="connsiteX2" fmla="*/ 1159707 w 1159707"/>
                <a:gd name="connsiteY2" fmla="*/ 170329 h 762000"/>
                <a:gd name="connsiteX3" fmla="*/ 1159707 w 1159707"/>
                <a:gd name="connsiteY3" fmla="*/ 762000 h 762000"/>
                <a:gd name="connsiteX4" fmla="*/ 0 w 1159707"/>
                <a:gd name="connsiteY4" fmla="*/ 762000 h 762000"/>
                <a:gd name="connsiteX5" fmla="*/ 322730 w 1159707"/>
                <a:gd name="connsiteY5" fmla="*/ 0 h 762000"/>
                <a:gd name="connsiteX0" fmla="*/ 322730 w 1159707"/>
                <a:gd name="connsiteY0" fmla="*/ 17930 h 779930"/>
                <a:gd name="connsiteX1" fmla="*/ 576263 w 1159707"/>
                <a:gd name="connsiteY1" fmla="*/ 237666 h 779930"/>
                <a:gd name="connsiteX2" fmla="*/ 774225 w 1159707"/>
                <a:gd name="connsiteY2" fmla="*/ 0 h 779930"/>
                <a:gd name="connsiteX3" fmla="*/ 1159707 w 1159707"/>
                <a:gd name="connsiteY3" fmla="*/ 779930 h 779930"/>
                <a:gd name="connsiteX4" fmla="*/ 0 w 1159707"/>
                <a:gd name="connsiteY4" fmla="*/ 779930 h 779930"/>
                <a:gd name="connsiteX5" fmla="*/ 322730 w 1159707"/>
                <a:gd name="connsiteY5" fmla="*/ 17930 h 779930"/>
                <a:gd name="connsiteX0" fmla="*/ 322730 w 1159707"/>
                <a:gd name="connsiteY0" fmla="*/ 0 h 762000"/>
                <a:gd name="connsiteX1" fmla="*/ 576263 w 1159707"/>
                <a:gd name="connsiteY1" fmla="*/ 219736 h 762000"/>
                <a:gd name="connsiteX2" fmla="*/ 796637 w 1159707"/>
                <a:gd name="connsiteY2" fmla="*/ 4482 h 762000"/>
                <a:gd name="connsiteX3" fmla="*/ 1159707 w 1159707"/>
                <a:gd name="connsiteY3" fmla="*/ 762000 h 762000"/>
                <a:gd name="connsiteX4" fmla="*/ 0 w 1159707"/>
                <a:gd name="connsiteY4" fmla="*/ 762000 h 762000"/>
                <a:gd name="connsiteX5" fmla="*/ 322730 w 1159707"/>
                <a:gd name="connsiteY5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707" h="762000">
                  <a:moveTo>
                    <a:pt x="322730" y="0"/>
                  </a:moveTo>
                  <a:cubicBezTo>
                    <a:pt x="472982" y="31410"/>
                    <a:pt x="426011" y="188326"/>
                    <a:pt x="576263" y="219736"/>
                  </a:cubicBezTo>
                  <a:lnTo>
                    <a:pt x="796637" y="4482"/>
                  </a:lnTo>
                  <a:lnTo>
                    <a:pt x="1159707" y="762000"/>
                  </a:lnTo>
                  <a:lnTo>
                    <a:pt x="0" y="762000"/>
                  </a:lnTo>
                  <a:lnTo>
                    <a:pt x="32273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9" name="Freihandform 778"/>
            <p:cNvSpPr/>
            <p:nvPr/>
          </p:nvSpPr>
          <p:spPr>
            <a:xfrm>
              <a:off x="5256219" y="-548944"/>
              <a:ext cx="3511336" cy="3506829"/>
            </a:xfrm>
            <a:custGeom>
              <a:avLst/>
              <a:gdLst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7241" h="1794933">
                  <a:moveTo>
                    <a:pt x="1009840" y="0"/>
                  </a:moveTo>
                  <a:lnTo>
                    <a:pt x="899774" y="270932"/>
                  </a:lnTo>
                  <a:lnTo>
                    <a:pt x="898621" y="374748"/>
                  </a:lnTo>
                  <a:lnTo>
                    <a:pt x="897467" y="270932"/>
                  </a:lnTo>
                  <a:lnTo>
                    <a:pt x="787401" y="0"/>
                  </a:lnTo>
                  <a:cubicBezTo>
                    <a:pt x="76201" y="9879"/>
                    <a:pt x="94544" y="537633"/>
                    <a:pt x="0" y="685800"/>
                  </a:cubicBezTo>
                  <a:lnTo>
                    <a:pt x="330200" y="863600"/>
                  </a:lnTo>
                  <a:cubicBezTo>
                    <a:pt x="372533" y="767644"/>
                    <a:pt x="330201" y="570089"/>
                    <a:pt x="457200" y="575733"/>
                  </a:cubicBezTo>
                  <a:cubicBezTo>
                    <a:pt x="584199" y="581377"/>
                    <a:pt x="372533" y="1388533"/>
                    <a:pt x="330200" y="1794933"/>
                  </a:cubicBezTo>
                  <a:lnTo>
                    <a:pt x="874374" y="1794933"/>
                  </a:lnTo>
                  <a:lnTo>
                    <a:pt x="882841" y="1794933"/>
                  </a:lnTo>
                  <a:lnTo>
                    <a:pt x="914400" y="1794933"/>
                  </a:lnTo>
                  <a:lnTo>
                    <a:pt x="922867" y="1794933"/>
                  </a:lnTo>
                  <a:lnTo>
                    <a:pt x="1467041" y="1794933"/>
                  </a:lnTo>
                  <a:cubicBezTo>
                    <a:pt x="1424708" y="1388533"/>
                    <a:pt x="1213042" y="581377"/>
                    <a:pt x="1340041" y="575733"/>
                  </a:cubicBezTo>
                  <a:cubicBezTo>
                    <a:pt x="1467040" y="570089"/>
                    <a:pt x="1424708" y="767644"/>
                    <a:pt x="1467041" y="863600"/>
                  </a:cubicBezTo>
                  <a:lnTo>
                    <a:pt x="1797241" y="685800"/>
                  </a:lnTo>
                  <a:cubicBezTo>
                    <a:pt x="1702697" y="537633"/>
                    <a:pt x="1721040" y="9879"/>
                    <a:pt x="100984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80" name="Gerader Verbinder 779"/>
            <p:cNvCxnSpPr/>
            <p:nvPr/>
          </p:nvCxnSpPr>
          <p:spPr>
            <a:xfrm>
              <a:off x="5984057" y="3305041"/>
              <a:ext cx="5726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Gerader Verbinder 780"/>
            <p:cNvCxnSpPr>
              <a:stCxn id="773" idx="11"/>
            </p:cNvCxnSpPr>
            <p:nvPr/>
          </p:nvCxnSpPr>
          <p:spPr>
            <a:xfrm flipH="1" flipV="1">
              <a:off x="7570635" y="4891807"/>
              <a:ext cx="400543" cy="39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Gerader Verbinder 781"/>
            <p:cNvCxnSpPr/>
            <p:nvPr/>
          </p:nvCxnSpPr>
          <p:spPr>
            <a:xfrm flipH="1" flipV="1">
              <a:off x="7570635" y="5043763"/>
              <a:ext cx="400543" cy="39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Gerader Verbinder 782"/>
            <p:cNvCxnSpPr/>
            <p:nvPr/>
          </p:nvCxnSpPr>
          <p:spPr>
            <a:xfrm>
              <a:off x="6249183" y="950178"/>
              <a:ext cx="65289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Gerader Verbinder 783"/>
            <p:cNvCxnSpPr/>
            <p:nvPr/>
          </p:nvCxnSpPr>
          <p:spPr>
            <a:xfrm>
              <a:off x="6249191" y="1079013"/>
              <a:ext cx="65289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Gerader Verbinder 784"/>
            <p:cNvCxnSpPr/>
            <p:nvPr/>
          </p:nvCxnSpPr>
          <p:spPr>
            <a:xfrm flipH="1">
              <a:off x="8000307" y="-218977"/>
              <a:ext cx="221441" cy="2192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Gerader Verbinder 785"/>
            <p:cNvCxnSpPr/>
            <p:nvPr/>
          </p:nvCxnSpPr>
          <p:spPr>
            <a:xfrm flipH="1">
              <a:off x="8096467" y="-218957"/>
              <a:ext cx="221441" cy="2192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7" name="Gruppieren 786"/>
            <p:cNvGrpSpPr/>
            <p:nvPr/>
          </p:nvGrpSpPr>
          <p:grpSpPr>
            <a:xfrm>
              <a:off x="6467402" y="-2185309"/>
              <a:ext cx="1087640" cy="445740"/>
              <a:chOff x="6467402" y="-2278505"/>
              <a:chExt cx="1087640" cy="503024"/>
            </a:xfrm>
          </p:grpSpPr>
          <p:sp>
            <p:nvSpPr>
              <p:cNvPr id="795" name="Ellipse 794"/>
              <p:cNvSpPr/>
              <p:nvPr/>
            </p:nvSpPr>
            <p:spPr>
              <a:xfrm>
                <a:off x="6467402" y="-2278505"/>
                <a:ext cx="503024" cy="503024"/>
              </a:xfrm>
              <a:prstGeom prst="ellipse">
                <a:avLst/>
              </a:prstGeom>
              <a:solidFill>
                <a:schemeClr val="bg1">
                  <a:alpha val="25098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6" name="Ellipse 795"/>
              <p:cNvSpPr/>
              <p:nvPr/>
            </p:nvSpPr>
            <p:spPr>
              <a:xfrm>
                <a:off x="7052018" y="-2278505"/>
                <a:ext cx="503024" cy="503024"/>
              </a:xfrm>
              <a:prstGeom prst="ellipse">
                <a:avLst/>
              </a:prstGeom>
              <a:solidFill>
                <a:schemeClr val="bg1">
                  <a:alpha val="25098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788" name="Gerader Verbinder 787"/>
            <p:cNvCxnSpPr/>
            <p:nvPr/>
          </p:nvCxnSpPr>
          <p:spPr>
            <a:xfrm>
              <a:off x="6896760" y="-2067975"/>
              <a:ext cx="2289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Gerader Verbinder 788"/>
            <p:cNvCxnSpPr/>
            <p:nvPr/>
          </p:nvCxnSpPr>
          <p:spPr>
            <a:xfrm>
              <a:off x="7481376" y="-2067975"/>
              <a:ext cx="117863" cy="385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Gerader Verbinder 789"/>
            <p:cNvCxnSpPr/>
            <p:nvPr/>
          </p:nvCxnSpPr>
          <p:spPr>
            <a:xfrm flipH="1">
              <a:off x="6427429" y="-2067975"/>
              <a:ext cx="117863" cy="385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1" name="Freihandform 790"/>
            <p:cNvSpPr/>
            <p:nvPr/>
          </p:nvSpPr>
          <p:spPr>
            <a:xfrm>
              <a:off x="6620435" y="-551329"/>
              <a:ext cx="407894" cy="623047"/>
            </a:xfrm>
            <a:custGeom>
              <a:avLst/>
              <a:gdLst>
                <a:gd name="connsiteX0" fmla="*/ 0 w 407894"/>
                <a:gd name="connsiteY0" fmla="*/ 0 h 623047"/>
                <a:gd name="connsiteX1" fmla="*/ 98612 w 407894"/>
                <a:gd name="connsiteY1" fmla="*/ 623047 h 623047"/>
                <a:gd name="connsiteX2" fmla="*/ 407894 w 407894"/>
                <a:gd name="connsiteY2" fmla="*/ 510988 h 6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894" h="623047">
                  <a:moveTo>
                    <a:pt x="0" y="0"/>
                  </a:moveTo>
                  <a:lnTo>
                    <a:pt x="98612" y="623047"/>
                  </a:lnTo>
                  <a:lnTo>
                    <a:pt x="407894" y="510988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2" name="Freihandform 791"/>
            <p:cNvSpPr/>
            <p:nvPr/>
          </p:nvSpPr>
          <p:spPr>
            <a:xfrm flipH="1">
              <a:off x="7001656" y="-551329"/>
              <a:ext cx="407894" cy="623047"/>
            </a:xfrm>
            <a:custGeom>
              <a:avLst/>
              <a:gdLst>
                <a:gd name="connsiteX0" fmla="*/ 0 w 407894"/>
                <a:gd name="connsiteY0" fmla="*/ 0 h 623047"/>
                <a:gd name="connsiteX1" fmla="*/ 98612 w 407894"/>
                <a:gd name="connsiteY1" fmla="*/ 623047 h 623047"/>
                <a:gd name="connsiteX2" fmla="*/ 407894 w 407894"/>
                <a:gd name="connsiteY2" fmla="*/ 510988 h 6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894" h="623047">
                  <a:moveTo>
                    <a:pt x="0" y="0"/>
                  </a:moveTo>
                  <a:lnTo>
                    <a:pt x="98612" y="623047"/>
                  </a:lnTo>
                  <a:lnTo>
                    <a:pt x="407894" y="510988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3" name="Ellipse 792"/>
            <p:cNvSpPr/>
            <p:nvPr/>
          </p:nvSpPr>
          <p:spPr>
            <a:xfrm>
              <a:off x="6911707" y="81867"/>
              <a:ext cx="75016" cy="75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4" name="Ellipse 793"/>
            <p:cNvSpPr/>
            <p:nvPr/>
          </p:nvSpPr>
          <p:spPr>
            <a:xfrm>
              <a:off x="6911707" y="265644"/>
              <a:ext cx="75016" cy="75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39" name="Gruppieren 838"/>
          <p:cNvGrpSpPr/>
          <p:nvPr/>
        </p:nvGrpSpPr>
        <p:grpSpPr>
          <a:xfrm>
            <a:off x="8996830" y="253002"/>
            <a:ext cx="1071699" cy="3162568"/>
            <a:chOff x="9010673" y="253002"/>
            <a:chExt cx="1071699" cy="3162568"/>
          </a:xfrm>
        </p:grpSpPr>
        <p:sp>
          <p:nvSpPr>
            <p:cNvPr id="840" name="Rechteck 839"/>
            <p:cNvSpPr/>
            <p:nvPr/>
          </p:nvSpPr>
          <p:spPr>
            <a:xfrm flipH="1">
              <a:off x="9472827" y="880109"/>
              <a:ext cx="151747" cy="200521"/>
            </a:xfrm>
            <a:prstGeom prst="rect">
              <a:avLst/>
            </a:pr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1" name="Freihandform 840"/>
            <p:cNvSpPr/>
            <p:nvPr/>
          </p:nvSpPr>
          <p:spPr>
            <a:xfrm flipH="1">
              <a:off x="9326000" y="253002"/>
              <a:ext cx="436124" cy="592709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  <a:gd name="connsiteX0" fmla="*/ 402723 w 808824"/>
                <a:gd name="connsiteY0" fmla="*/ 262 h 1012567"/>
                <a:gd name="connsiteX1" fmla="*/ 771412 w 808824"/>
                <a:gd name="connsiteY1" fmla="*/ 307270 h 1012567"/>
                <a:gd name="connsiteX2" fmla="*/ 808824 w 808824"/>
                <a:gd name="connsiteY2" fmla="*/ 381909 h 1012567"/>
                <a:gd name="connsiteX3" fmla="*/ 806525 w 808824"/>
                <a:gd name="connsiteY3" fmla="*/ 390493 h 1012567"/>
                <a:gd name="connsiteX4" fmla="*/ 400524 w 808824"/>
                <a:gd name="connsiteY4" fmla="*/ 1011890 h 1012567"/>
                <a:gd name="connsiteX5" fmla="*/ 1 w 808824"/>
                <a:gd name="connsiteY5" fmla="*/ 397189 h 1012567"/>
                <a:gd name="connsiteX6" fmla="*/ 22414 w 808824"/>
                <a:gd name="connsiteY6" fmla="*/ 370460 h 1012567"/>
                <a:gd name="connsiteX7" fmla="*/ 34034 w 808824"/>
                <a:gd name="connsiteY7" fmla="*/ 307270 h 1012567"/>
                <a:gd name="connsiteX8" fmla="*/ 402723 w 808824"/>
                <a:gd name="connsiteY8" fmla="*/ 262 h 1012567"/>
                <a:gd name="connsiteX0" fmla="*/ 402721 w 808822"/>
                <a:gd name="connsiteY0" fmla="*/ 262 h 1012567"/>
                <a:gd name="connsiteX1" fmla="*/ 771410 w 808822"/>
                <a:gd name="connsiteY1" fmla="*/ 307270 h 1012567"/>
                <a:gd name="connsiteX2" fmla="*/ 808822 w 808822"/>
                <a:gd name="connsiteY2" fmla="*/ 381909 h 1012567"/>
                <a:gd name="connsiteX3" fmla="*/ 806523 w 808822"/>
                <a:gd name="connsiteY3" fmla="*/ 390493 h 1012567"/>
                <a:gd name="connsiteX4" fmla="*/ 400522 w 808822"/>
                <a:gd name="connsiteY4" fmla="*/ 1011890 h 1012567"/>
                <a:gd name="connsiteX5" fmla="*/ -1 w 808822"/>
                <a:gd name="connsiteY5" fmla="*/ 397189 h 1012567"/>
                <a:gd name="connsiteX6" fmla="*/ 34032 w 808822"/>
                <a:gd name="connsiteY6" fmla="*/ 307270 h 1012567"/>
                <a:gd name="connsiteX7" fmla="*/ 402721 w 808822"/>
                <a:gd name="connsiteY7" fmla="*/ 262 h 1012567"/>
                <a:gd name="connsiteX0" fmla="*/ 376636 w 782737"/>
                <a:gd name="connsiteY0" fmla="*/ 262 h 1012542"/>
                <a:gd name="connsiteX1" fmla="*/ 745325 w 782737"/>
                <a:gd name="connsiteY1" fmla="*/ 307270 h 1012542"/>
                <a:gd name="connsiteX2" fmla="*/ 782737 w 782737"/>
                <a:gd name="connsiteY2" fmla="*/ 381909 h 1012542"/>
                <a:gd name="connsiteX3" fmla="*/ 780438 w 782737"/>
                <a:gd name="connsiteY3" fmla="*/ 390493 h 1012542"/>
                <a:gd name="connsiteX4" fmla="*/ 374437 w 782737"/>
                <a:gd name="connsiteY4" fmla="*/ 1011890 h 1012542"/>
                <a:gd name="connsiteX5" fmla="*/ 0 w 782737"/>
                <a:gd name="connsiteY5" fmla="*/ 481459 h 1012542"/>
                <a:gd name="connsiteX6" fmla="*/ 7947 w 782737"/>
                <a:gd name="connsiteY6" fmla="*/ 307270 h 1012542"/>
                <a:gd name="connsiteX7" fmla="*/ 376636 w 782737"/>
                <a:gd name="connsiteY7" fmla="*/ 262 h 1012542"/>
                <a:gd name="connsiteX0" fmla="*/ 376636 w 782737"/>
                <a:gd name="connsiteY0" fmla="*/ 262 h 1012847"/>
                <a:gd name="connsiteX1" fmla="*/ 745325 w 782737"/>
                <a:gd name="connsiteY1" fmla="*/ 307270 h 1012847"/>
                <a:gd name="connsiteX2" fmla="*/ 782737 w 782737"/>
                <a:gd name="connsiteY2" fmla="*/ 381909 h 1012847"/>
                <a:gd name="connsiteX3" fmla="*/ 780438 w 782737"/>
                <a:gd name="connsiteY3" fmla="*/ 390493 h 1012847"/>
                <a:gd name="connsiteX4" fmla="*/ 374437 w 782737"/>
                <a:gd name="connsiteY4" fmla="*/ 1011890 h 1012847"/>
                <a:gd name="connsiteX5" fmla="*/ 0 w 782737"/>
                <a:gd name="connsiteY5" fmla="*/ 481459 h 1012847"/>
                <a:gd name="connsiteX6" fmla="*/ 7947 w 782737"/>
                <a:gd name="connsiteY6" fmla="*/ 307270 h 1012847"/>
                <a:gd name="connsiteX7" fmla="*/ 376636 w 782737"/>
                <a:gd name="connsiteY7" fmla="*/ 262 h 1012847"/>
                <a:gd name="connsiteX0" fmla="*/ 376636 w 782737"/>
                <a:gd name="connsiteY0" fmla="*/ 262 h 1011896"/>
                <a:gd name="connsiteX1" fmla="*/ 745325 w 782737"/>
                <a:gd name="connsiteY1" fmla="*/ 307270 h 1011896"/>
                <a:gd name="connsiteX2" fmla="*/ 782737 w 782737"/>
                <a:gd name="connsiteY2" fmla="*/ 381909 h 1011896"/>
                <a:gd name="connsiteX3" fmla="*/ 744568 w 782737"/>
                <a:gd name="connsiteY3" fmla="*/ 489811 h 1011896"/>
                <a:gd name="connsiteX4" fmla="*/ 374437 w 782737"/>
                <a:gd name="connsiteY4" fmla="*/ 1011890 h 1011896"/>
                <a:gd name="connsiteX5" fmla="*/ 0 w 782737"/>
                <a:gd name="connsiteY5" fmla="*/ 481459 h 1011896"/>
                <a:gd name="connsiteX6" fmla="*/ 7947 w 782737"/>
                <a:gd name="connsiteY6" fmla="*/ 307270 h 1011896"/>
                <a:gd name="connsiteX7" fmla="*/ 376636 w 782737"/>
                <a:gd name="connsiteY7" fmla="*/ 262 h 1011896"/>
                <a:gd name="connsiteX0" fmla="*/ 376636 w 782737"/>
                <a:gd name="connsiteY0" fmla="*/ 262 h 1011896"/>
                <a:gd name="connsiteX1" fmla="*/ 745325 w 782737"/>
                <a:gd name="connsiteY1" fmla="*/ 307270 h 1011896"/>
                <a:gd name="connsiteX2" fmla="*/ 782737 w 782737"/>
                <a:gd name="connsiteY2" fmla="*/ 381910 h 1011896"/>
                <a:gd name="connsiteX3" fmla="*/ 744568 w 782737"/>
                <a:gd name="connsiteY3" fmla="*/ 489811 h 1011896"/>
                <a:gd name="connsiteX4" fmla="*/ 374437 w 782737"/>
                <a:gd name="connsiteY4" fmla="*/ 1011890 h 1011896"/>
                <a:gd name="connsiteX5" fmla="*/ 0 w 782737"/>
                <a:gd name="connsiteY5" fmla="*/ 481459 h 1011896"/>
                <a:gd name="connsiteX6" fmla="*/ 7947 w 782737"/>
                <a:gd name="connsiteY6" fmla="*/ 307270 h 1011896"/>
                <a:gd name="connsiteX7" fmla="*/ 376636 w 782737"/>
                <a:gd name="connsiteY7" fmla="*/ 262 h 1011896"/>
                <a:gd name="connsiteX0" fmla="*/ 376636 w 745325"/>
                <a:gd name="connsiteY0" fmla="*/ 262 h 1011896"/>
                <a:gd name="connsiteX1" fmla="*/ 745325 w 745325"/>
                <a:gd name="connsiteY1" fmla="*/ 307270 h 1011896"/>
                <a:gd name="connsiteX2" fmla="*/ 744568 w 745325"/>
                <a:gd name="connsiteY2" fmla="*/ 489811 h 1011896"/>
                <a:gd name="connsiteX3" fmla="*/ 374437 w 745325"/>
                <a:gd name="connsiteY3" fmla="*/ 1011890 h 1011896"/>
                <a:gd name="connsiteX4" fmla="*/ 0 w 745325"/>
                <a:gd name="connsiteY4" fmla="*/ 481459 h 1011896"/>
                <a:gd name="connsiteX5" fmla="*/ 7947 w 745325"/>
                <a:gd name="connsiteY5" fmla="*/ 307270 h 1011896"/>
                <a:gd name="connsiteX6" fmla="*/ 376636 w 745325"/>
                <a:gd name="connsiteY6" fmla="*/ 262 h 1011896"/>
                <a:gd name="connsiteX0" fmla="*/ 376636 w 745325"/>
                <a:gd name="connsiteY0" fmla="*/ 0 h 1011634"/>
                <a:gd name="connsiteX1" fmla="*/ 745325 w 745325"/>
                <a:gd name="connsiteY1" fmla="*/ 307007 h 1011634"/>
                <a:gd name="connsiteX2" fmla="*/ 744568 w 745325"/>
                <a:gd name="connsiteY2" fmla="*/ 489549 h 1011634"/>
                <a:gd name="connsiteX3" fmla="*/ 374437 w 745325"/>
                <a:gd name="connsiteY3" fmla="*/ 1011628 h 1011634"/>
                <a:gd name="connsiteX4" fmla="*/ 0 w 745325"/>
                <a:gd name="connsiteY4" fmla="*/ 481197 h 1011634"/>
                <a:gd name="connsiteX5" fmla="*/ 7947 w 745325"/>
                <a:gd name="connsiteY5" fmla="*/ 307008 h 1011634"/>
                <a:gd name="connsiteX6" fmla="*/ 376636 w 745325"/>
                <a:gd name="connsiteY6" fmla="*/ 0 h 1011634"/>
                <a:gd name="connsiteX0" fmla="*/ 376636 w 753771"/>
                <a:gd name="connsiteY0" fmla="*/ 0 h 1011634"/>
                <a:gd name="connsiteX1" fmla="*/ 745325 w 753771"/>
                <a:gd name="connsiteY1" fmla="*/ 307007 h 1011634"/>
                <a:gd name="connsiteX2" fmla="*/ 744568 w 753771"/>
                <a:gd name="connsiteY2" fmla="*/ 489549 h 1011634"/>
                <a:gd name="connsiteX3" fmla="*/ 374437 w 753771"/>
                <a:gd name="connsiteY3" fmla="*/ 1011628 h 1011634"/>
                <a:gd name="connsiteX4" fmla="*/ 0 w 753771"/>
                <a:gd name="connsiteY4" fmla="*/ 481197 h 1011634"/>
                <a:gd name="connsiteX5" fmla="*/ 7947 w 753771"/>
                <a:gd name="connsiteY5" fmla="*/ 307008 h 1011634"/>
                <a:gd name="connsiteX6" fmla="*/ 376636 w 753771"/>
                <a:gd name="connsiteY6" fmla="*/ 0 h 1011634"/>
                <a:gd name="connsiteX0" fmla="*/ 376636 w 753771"/>
                <a:gd name="connsiteY0" fmla="*/ 0 h 1011634"/>
                <a:gd name="connsiteX1" fmla="*/ 745325 w 753771"/>
                <a:gd name="connsiteY1" fmla="*/ 307007 h 1011634"/>
                <a:gd name="connsiteX2" fmla="*/ 744568 w 753771"/>
                <a:gd name="connsiteY2" fmla="*/ 489549 h 1011634"/>
                <a:gd name="connsiteX3" fmla="*/ 374437 w 753771"/>
                <a:gd name="connsiteY3" fmla="*/ 1011628 h 1011634"/>
                <a:gd name="connsiteX4" fmla="*/ 0 w 753771"/>
                <a:gd name="connsiteY4" fmla="*/ 481197 h 1011634"/>
                <a:gd name="connsiteX5" fmla="*/ 7947 w 753771"/>
                <a:gd name="connsiteY5" fmla="*/ 307008 h 1011634"/>
                <a:gd name="connsiteX6" fmla="*/ 376636 w 753771"/>
                <a:gd name="connsiteY6" fmla="*/ 0 h 1011634"/>
                <a:gd name="connsiteX0" fmla="*/ 376636 w 753771"/>
                <a:gd name="connsiteY0" fmla="*/ 0 h 1011634"/>
                <a:gd name="connsiteX1" fmla="*/ 745325 w 753771"/>
                <a:gd name="connsiteY1" fmla="*/ 307007 h 1011634"/>
                <a:gd name="connsiteX2" fmla="*/ 744568 w 753771"/>
                <a:gd name="connsiteY2" fmla="*/ 489549 h 1011634"/>
                <a:gd name="connsiteX3" fmla="*/ 374437 w 753771"/>
                <a:gd name="connsiteY3" fmla="*/ 1011628 h 1011634"/>
                <a:gd name="connsiteX4" fmla="*/ 0 w 753771"/>
                <a:gd name="connsiteY4" fmla="*/ 481197 h 1011634"/>
                <a:gd name="connsiteX5" fmla="*/ 7947 w 753771"/>
                <a:gd name="connsiteY5" fmla="*/ 307008 h 1011634"/>
                <a:gd name="connsiteX6" fmla="*/ 376636 w 753771"/>
                <a:gd name="connsiteY6" fmla="*/ 0 h 1011634"/>
                <a:gd name="connsiteX0" fmla="*/ 376636 w 753771"/>
                <a:gd name="connsiteY0" fmla="*/ 0 h 1011634"/>
                <a:gd name="connsiteX1" fmla="*/ 745325 w 753771"/>
                <a:gd name="connsiteY1" fmla="*/ 307007 h 1011634"/>
                <a:gd name="connsiteX2" fmla="*/ 744568 w 753771"/>
                <a:gd name="connsiteY2" fmla="*/ 489549 h 1011634"/>
                <a:gd name="connsiteX3" fmla="*/ 374437 w 753771"/>
                <a:gd name="connsiteY3" fmla="*/ 1011628 h 1011634"/>
                <a:gd name="connsiteX4" fmla="*/ 0 w 753771"/>
                <a:gd name="connsiteY4" fmla="*/ 481197 h 1011634"/>
                <a:gd name="connsiteX5" fmla="*/ 7947 w 753771"/>
                <a:gd name="connsiteY5" fmla="*/ 307008 h 1011634"/>
                <a:gd name="connsiteX6" fmla="*/ 376636 w 753771"/>
                <a:gd name="connsiteY6" fmla="*/ 0 h 1011634"/>
                <a:gd name="connsiteX0" fmla="*/ 376636 w 746535"/>
                <a:gd name="connsiteY0" fmla="*/ 0 h 1011634"/>
                <a:gd name="connsiteX1" fmla="*/ 745325 w 746535"/>
                <a:gd name="connsiteY1" fmla="*/ 307007 h 1011634"/>
                <a:gd name="connsiteX2" fmla="*/ 744568 w 746535"/>
                <a:gd name="connsiteY2" fmla="*/ 489549 h 1011634"/>
                <a:gd name="connsiteX3" fmla="*/ 374437 w 746535"/>
                <a:gd name="connsiteY3" fmla="*/ 1011628 h 1011634"/>
                <a:gd name="connsiteX4" fmla="*/ 0 w 746535"/>
                <a:gd name="connsiteY4" fmla="*/ 481197 h 1011634"/>
                <a:gd name="connsiteX5" fmla="*/ 7947 w 746535"/>
                <a:gd name="connsiteY5" fmla="*/ 307008 h 1011634"/>
                <a:gd name="connsiteX6" fmla="*/ 376636 w 746535"/>
                <a:gd name="connsiteY6" fmla="*/ 0 h 1011634"/>
                <a:gd name="connsiteX0" fmla="*/ 376636 w 746537"/>
                <a:gd name="connsiteY0" fmla="*/ 0 h 936395"/>
                <a:gd name="connsiteX1" fmla="*/ 745325 w 746537"/>
                <a:gd name="connsiteY1" fmla="*/ 307007 h 936395"/>
                <a:gd name="connsiteX2" fmla="*/ 744568 w 746537"/>
                <a:gd name="connsiteY2" fmla="*/ 489549 h 936395"/>
                <a:gd name="connsiteX3" fmla="*/ 364654 w 746537"/>
                <a:gd name="connsiteY3" fmla="*/ 936387 h 936395"/>
                <a:gd name="connsiteX4" fmla="*/ 0 w 746537"/>
                <a:gd name="connsiteY4" fmla="*/ 481197 h 936395"/>
                <a:gd name="connsiteX5" fmla="*/ 7947 w 746537"/>
                <a:gd name="connsiteY5" fmla="*/ 307008 h 936395"/>
                <a:gd name="connsiteX6" fmla="*/ 376636 w 746537"/>
                <a:gd name="connsiteY6" fmla="*/ 0 h 936395"/>
                <a:gd name="connsiteX0" fmla="*/ 376636 w 746535"/>
                <a:gd name="connsiteY0" fmla="*/ 0 h 936395"/>
                <a:gd name="connsiteX1" fmla="*/ 745325 w 746535"/>
                <a:gd name="connsiteY1" fmla="*/ 307007 h 936395"/>
                <a:gd name="connsiteX2" fmla="*/ 744568 w 746535"/>
                <a:gd name="connsiteY2" fmla="*/ 489549 h 936395"/>
                <a:gd name="connsiteX3" fmla="*/ 364654 w 746535"/>
                <a:gd name="connsiteY3" fmla="*/ 936387 h 936395"/>
                <a:gd name="connsiteX4" fmla="*/ 0 w 746535"/>
                <a:gd name="connsiteY4" fmla="*/ 481197 h 936395"/>
                <a:gd name="connsiteX5" fmla="*/ 7947 w 746535"/>
                <a:gd name="connsiteY5" fmla="*/ 307008 h 936395"/>
                <a:gd name="connsiteX6" fmla="*/ 376636 w 746535"/>
                <a:gd name="connsiteY6" fmla="*/ 0 h 9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535" h="936395">
                  <a:moveTo>
                    <a:pt x="376636" y="0"/>
                  </a:moveTo>
                  <a:cubicBezTo>
                    <a:pt x="691924" y="0"/>
                    <a:pt x="742316" y="216064"/>
                    <a:pt x="745325" y="307007"/>
                  </a:cubicBezTo>
                  <a:cubicBezTo>
                    <a:pt x="748334" y="397950"/>
                    <a:pt x="744820" y="428702"/>
                    <a:pt x="744568" y="489549"/>
                  </a:cubicBezTo>
                  <a:cubicBezTo>
                    <a:pt x="680228" y="772391"/>
                    <a:pt x="553967" y="937779"/>
                    <a:pt x="364654" y="936387"/>
                  </a:cubicBezTo>
                  <a:cubicBezTo>
                    <a:pt x="175341" y="934995"/>
                    <a:pt x="16132" y="862480"/>
                    <a:pt x="0" y="481197"/>
                  </a:cubicBezTo>
                  <a:cubicBezTo>
                    <a:pt x="2649" y="423134"/>
                    <a:pt x="6305" y="392944"/>
                    <a:pt x="7947" y="307008"/>
                  </a:cubicBezTo>
                  <a:cubicBezTo>
                    <a:pt x="9589" y="221072"/>
                    <a:pt x="61348" y="0"/>
                    <a:pt x="376636" y="0"/>
                  </a:cubicBez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2" name="Abgerundetes Rechteck 841"/>
            <p:cNvSpPr/>
            <p:nvPr/>
          </p:nvSpPr>
          <p:spPr>
            <a:xfrm flipH="1">
              <a:off x="9511211" y="801610"/>
              <a:ext cx="80090" cy="358327"/>
            </a:xfrm>
            <a:prstGeom prst="roundRect">
              <a:avLst/>
            </a:pr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3" name="Freihandform 842"/>
            <p:cNvSpPr/>
            <p:nvPr/>
          </p:nvSpPr>
          <p:spPr>
            <a:xfrm rot="20995637" flipH="1">
              <a:off x="9010673" y="1856811"/>
              <a:ext cx="122226" cy="174195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4" name="Rechteck 44"/>
            <p:cNvSpPr/>
            <p:nvPr/>
          </p:nvSpPr>
          <p:spPr>
            <a:xfrm>
              <a:off x="9271189" y="2434228"/>
              <a:ext cx="136759" cy="874230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5" name="Rechteck 199"/>
            <p:cNvSpPr/>
            <p:nvPr/>
          </p:nvSpPr>
          <p:spPr>
            <a:xfrm flipH="1">
              <a:off x="9082299" y="3279843"/>
              <a:ext cx="345332" cy="135727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6" name="Freihandform 845"/>
            <p:cNvSpPr/>
            <p:nvPr/>
          </p:nvSpPr>
          <p:spPr>
            <a:xfrm rot="604363">
              <a:off x="9960146" y="1856812"/>
              <a:ext cx="122226" cy="174195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7" name="Abgerundetes Rechteck 846"/>
            <p:cNvSpPr/>
            <p:nvPr/>
          </p:nvSpPr>
          <p:spPr>
            <a:xfrm flipH="1">
              <a:off x="9624395" y="477314"/>
              <a:ext cx="30539" cy="2812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8" name="Abgerundetes Rechteck 847"/>
            <p:cNvSpPr/>
            <p:nvPr/>
          </p:nvSpPr>
          <p:spPr>
            <a:xfrm flipH="1">
              <a:off x="9428765" y="477314"/>
              <a:ext cx="30539" cy="2812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9" name="Freihandform 848"/>
            <p:cNvSpPr/>
            <p:nvPr/>
          </p:nvSpPr>
          <p:spPr>
            <a:xfrm rot="10800000" flipH="1">
              <a:off x="9511214" y="599745"/>
              <a:ext cx="80089" cy="56191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50" name="Gerader Verbinder 849"/>
            <p:cNvCxnSpPr/>
            <p:nvPr/>
          </p:nvCxnSpPr>
          <p:spPr>
            <a:xfrm flipH="1" flipV="1">
              <a:off x="9624577" y="454739"/>
              <a:ext cx="49398" cy="119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51" name="Gerader Verbinder 850"/>
            <p:cNvCxnSpPr/>
            <p:nvPr/>
          </p:nvCxnSpPr>
          <p:spPr>
            <a:xfrm flipV="1">
              <a:off x="9412867" y="454739"/>
              <a:ext cx="49398" cy="119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52" name="Freihandform 851"/>
            <p:cNvSpPr/>
            <p:nvPr/>
          </p:nvSpPr>
          <p:spPr>
            <a:xfrm flipH="1">
              <a:off x="9493786" y="759101"/>
              <a:ext cx="110122" cy="21413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  <a:gd name="connsiteX0" fmla="*/ 2 w 266770"/>
                <a:gd name="connsiteY0" fmla="*/ 7502 h 83144"/>
                <a:gd name="connsiteX1" fmla="*/ 124792 w 266770"/>
                <a:gd name="connsiteY1" fmla="*/ 23625 h 83144"/>
                <a:gd name="connsiteX2" fmla="*/ 266739 w 266770"/>
                <a:gd name="connsiteY2" fmla="*/ 1765 h 83144"/>
                <a:gd name="connsiteX3" fmla="*/ 127291 w 266770"/>
                <a:gd name="connsiteY3" fmla="*/ 83133 h 83144"/>
                <a:gd name="connsiteX4" fmla="*/ 2 w 266770"/>
                <a:gd name="connsiteY4" fmla="*/ 7502 h 83144"/>
                <a:gd name="connsiteX0" fmla="*/ 2 w 266770"/>
                <a:gd name="connsiteY0" fmla="*/ 7504 h 41020"/>
                <a:gd name="connsiteX1" fmla="*/ 124792 w 266770"/>
                <a:gd name="connsiteY1" fmla="*/ 23627 h 41020"/>
                <a:gd name="connsiteX2" fmla="*/ 266739 w 266770"/>
                <a:gd name="connsiteY2" fmla="*/ 1767 h 41020"/>
                <a:gd name="connsiteX3" fmla="*/ 127291 w 266770"/>
                <a:gd name="connsiteY3" fmla="*/ 41000 h 41020"/>
                <a:gd name="connsiteX4" fmla="*/ 2 w 266770"/>
                <a:gd name="connsiteY4" fmla="*/ 7504 h 41020"/>
                <a:gd name="connsiteX0" fmla="*/ 0 w 266768"/>
                <a:gd name="connsiteY0" fmla="*/ 7504 h 50044"/>
                <a:gd name="connsiteX1" fmla="*/ 124790 w 266768"/>
                <a:gd name="connsiteY1" fmla="*/ 23627 h 50044"/>
                <a:gd name="connsiteX2" fmla="*/ 266737 w 266768"/>
                <a:gd name="connsiteY2" fmla="*/ 1767 h 50044"/>
                <a:gd name="connsiteX3" fmla="*/ 124028 w 266768"/>
                <a:gd name="connsiteY3" fmla="*/ 50028 h 50044"/>
                <a:gd name="connsiteX4" fmla="*/ 0 w 266768"/>
                <a:gd name="connsiteY4" fmla="*/ 7504 h 50044"/>
                <a:gd name="connsiteX0" fmla="*/ 0 w 230897"/>
                <a:gd name="connsiteY0" fmla="*/ 676 h 43331"/>
                <a:gd name="connsiteX1" fmla="*/ 124790 w 230897"/>
                <a:gd name="connsiteY1" fmla="*/ 16799 h 43331"/>
                <a:gd name="connsiteX2" fmla="*/ 230867 w 230897"/>
                <a:gd name="connsiteY2" fmla="*/ 12996 h 43331"/>
                <a:gd name="connsiteX3" fmla="*/ 124028 w 230897"/>
                <a:gd name="connsiteY3" fmla="*/ 43200 h 43331"/>
                <a:gd name="connsiteX4" fmla="*/ 0 w 230897"/>
                <a:gd name="connsiteY4" fmla="*/ 676 h 43331"/>
                <a:gd name="connsiteX0" fmla="*/ 0 w 188502"/>
                <a:gd name="connsiteY0" fmla="*/ 3345 h 33830"/>
                <a:gd name="connsiteX1" fmla="*/ 82398 w 188502"/>
                <a:gd name="connsiteY1" fmla="*/ 7429 h 33830"/>
                <a:gd name="connsiteX2" fmla="*/ 188475 w 188502"/>
                <a:gd name="connsiteY2" fmla="*/ 3626 h 33830"/>
                <a:gd name="connsiteX3" fmla="*/ 81636 w 188502"/>
                <a:gd name="connsiteY3" fmla="*/ 33830 h 33830"/>
                <a:gd name="connsiteX4" fmla="*/ 0 w 188502"/>
                <a:gd name="connsiteY4" fmla="*/ 3345 h 3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502" h="33830">
                  <a:moveTo>
                    <a:pt x="0" y="3345"/>
                  </a:moveTo>
                  <a:cubicBezTo>
                    <a:pt x="127" y="-1055"/>
                    <a:pt x="50986" y="7382"/>
                    <a:pt x="82398" y="7429"/>
                  </a:cubicBezTo>
                  <a:cubicBezTo>
                    <a:pt x="113810" y="7476"/>
                    <a:pt x="190141" y="-6368"/>
                    <a:pt x="188475" y="3626"/>
                  </a:cubicBezTo>
                  <a:cubicBezTo>
                    <a:pt x="186809" y="13620"/>
                    <a:pt x="113048" y="33877"/>
                    <a:pt x="81636" y="33830"/>
                  </a:cubicBezTo>
                  <a:cubicBezTo>
                    <a:pt x="50224" y="33783"/>
                    <a:pt x="-127" y="7745"/>
                    <a:pt x="0" y="334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3" name="Rechteck 285"/>
            <p:cNvSpPr/>
            <p:nvPr/>
          </p:nvSpPr>
          <p:spPr>
            <a:xfrm rot="666557" flipH="1">
              <a:off x="9676744" y="3291632"/>
              <a:ext cx="120016" cy="71931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4" name="Rechteck 44"/>
            <p:cNvSpPr/>
            <p:nvPr/>
          </p:nvSpPr>
          <p:spPr>
            <a:xfrm flipH="1">
              <a:off x="9678501" y="2434228"/>
              <a:ext cx="136759" cy="874230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5" name="Rechteck 199"/>
            <p:cNvSpPr/>
            <p:nvPr/>
          </p:nvSpPr>
          <p:spPr>
            <a:xfrm>
              <a:off x="9658817" y="3275910"/>
              <a:ext cx="345332" cy="139660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6" name="Ellipse 855"/>
            <p:cNvSpPr/>
            <p:nvPr/>
          </p:nvSpPr>
          <p:spPr>
            <a:xfrm flipH="1">
              <a:off x="9673947" y="516069"/>
              <a:ext cx="138990" cy="150593"/>
            </a:xfrm>
            <a:prstGeom prst="ellipse">
              <a:avLst/>
            </a:pr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7" name="Freihandform 856"/>
            <p:cNvSpPr/>
            <p:nvPr/>
          </p:nvSpPr>
          <p:spPr>
            <a:xfrm flipH="1">
              <a:off x="9755841" y="567582"/>
              <a:ext cx="31266" cy="55401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8" name="Ellipse 857"/>
            <p:cNvSpPr/>
            <p:nvPr/>
          </p:nvSpPr>
          <p:spPr>
            <a:xfrm flipH="1">
              <a:off x="9271270" y="511929"/>
              <a:ext cx="138990" cy="150593"/>
            </a:xfrm>
            <a:prstGeom prst="ellipse">
              <a:avLst/>
            </a:pr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9" name="Freihandform 858"/>
            <p:cNvSpPr/>
            <p:nvPr/>
          </p:nvSpPr>
          <p:spPr>
            <a:xfrm>
              <a:off x="9300356" y="567582"/>
              <a:ext cx="31266" cy="55401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0" name="Freihandform 859"/>
            <p:cNvSpPr/>
            <p:nvPr/>
          </p:nvSpPr>
          <p:spPr>
            <a:xfrm flipH="1">
              <a:off x="9905798" y="1264376"/>
              <a:ext cx="128601" cy="634819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1" name="Freihandform 860"/>
            <p:cNvSpPr/>
            <p:nvPr/>
          </p:nvSpPr>
          <p:spPr>
            <a:xfrm>
              <a:off x="9063595" y="1264376"/>
              <a:ext cx="128601" cy="634819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2" name="Freihandform 861"/>
            <p:cNvSpPr/>
            <p:nvPr/>
          </p:nvSpPr>
          <p:spPr>
            <a:xfrm>
              <a:off x="9236712" y="1859393"/>
              <a:ext cx="614677" cy="1400009"/>
            </a:xfrm>
            <a:custGeom>
              <a:avLst/>
              <a:gdLst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173" h="2192866">
                  <a:moveTo>
                    <a:pt x="1052173" y="0"/>
                  </a:moveTo>
                  <a:lnTo>
                    <a:pt x="526087" y="8190"/>
                  </a:lnTo>
                  <a:lnTo>
                    <a:pt x="0" y="0"/>
                  </a:lnTo>
                  <a:lnTo>
                    <a:pt x="35086" y="1032933"/>
                  </a:lnTo>
                  <a:lnTo>
                    <a:pt x="114031" y="2192866"/>
                  </a:lnTo>
                  <a:lnTo>
                    <a:pt x="368411" y="2184399"/>
                  </a:lnTo>
                  <a:cubicBezTo>
                    <a:pt x="414096" y="1736372"/>
                    <a:pt x="473488" y="1334646"/>
                    <a:pt x="510179" y="886205"/>
                  </a:cubicBezTo>
                  <a:lnTo>
                    <a:pt x="526087" y="655608"/>
                  </a:lnTo>
                  <a:lnTo>
                    <a:pt x="541994" y="886205"/>
                  </a:lnTo>
                  <a:cubicBezTo>
                    <a:pt x="578685" y="1334646"/>
                    <a:pt x="638077" y="1736372"/>
                    <a:pt x="683762" y="2184399"/>
                  </a:cubicBezTo>
                  <a:lnTo>
                    <a:pt x="938142" y="2192866"/>
                  </a:lnTo>
                  <a:lnTo>
                    <a:pt x="1017087" y="103293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63" name="Gerader Verbinder 862"/>
            <p:cNvCxnSpPr/>
            <p:nvPr/>
          </p:nvCxnSpPr>
          <p:spPr>
            <a:xfrm flipH="1" flipV="1">
              <a:off x="9668467" y="3388655"/>
              <a:ext cx="333579" cy="34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Gerader Verbinder 863"/>
            <p:cNvCxnSpPr/>
            <p:nvPr/>
          </p:nvCxnSpPr>
          <p:spPr>
            <a:xfrm flipH="1" flipV="1">
              <a:off x="9086976" y="3388655"/>
              <a:ext cx="333579" cy="34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5" name="Ellipse 864"/>
            <p:cNvSpPr/>
            <p:nvPr/>
          </p:nvSpPr>
          <p:spPr>
            <a:xfrm flipH="1">
              <a:off x="9381240" y="3350808"/>
              <a:ext cx="26709" cy="26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6" name="Ellipse 865"/>
            <p:cNvSpPr/>
            <p:nvPr/>
          </p:nvSpPr>
          <p:spPr>
            <a:xfrm flipH="1">
              <a:off x="9677986" y="3350808"/>
              <a:ext cx="26709" cy="26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7" name="Freihandform 866"/>
            <p:cNvSpPr/>
            <p:nvPr/>
          </p:nvSpPr>
          <p:spPr>
            <a:xfrm>
              <a:off x="9019078" y="878007"/>
              <a:ext cx="1049944" cy="1050697"/>
            </a:xfrm>
            <a:custGeom>
              <a:avLst/>
              <a:gdLst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3596 h 1798529"/>
                <a:gd name="connsiteX1" fmla="*/ 899774 w 1797241"/>
                <a:gd name="connsiteY1" fmla="*/ 274528 h 1798529"/>
                <a:gd name="connsiteX2" fmla="*/ 898621 w 1797241"/>
                <a:gd name="connsiteY2" fmla="*/ 378344 h 1798529"/>
                <a:gd name="connsiteX3" fmla="*/ 897467 w 1797241"/>
                <a:gd name="connsiteY3" fmla="*/ 274528 h 1798529"/>
                <a:gd name="connsiteX4" fmla="*/ 787401 w 1797241"/>
                <a:gd name="connsiteY4" fmla="*/ 3596 h 1798529"/>
                <a:gd name="connsiteX5" fmla="*/ 0 w 1797241"/>
                <a:gd name="connsiteY5" fmla="*/ 689396 h 1798529"/>
                <a:gd name="connsiteX6" fmla="*/ 330200 w 1797241"/>
                <a:gd name="connsiteY6" fmla="*/ 867196 h 1798529"/>
                <a:gd name="connsiteX7" fmla="*/ 457200 w 1797241"/>
                <a:gd name="connsiteY7" fmla="*/ 579329 h 1798529"/>
                <a:gd name="connsiteX8" fmla="*/ 330200 w 1797241"/>
                <a:gd name="connsiteY8" fmla="*/ 1798529 h 1798529"/>
                <a:gd name="connsiteX9" fmla="*/ 874374 w 1797241"/>
                <a:gd name="connsiteY9" fmla="*/ 1798529 h 1798529"/>
                <a:gd name="connsiteX10" fmla="*/ 882841 w 1797241"/>
                <a:gd name="connsiteY10" fmla="*/ 1798529 h 1798529"/>
                <a:gd name="connsiteX11" fmla="*/ 914400 w 1797241"/>
                <a:gd name="connsiteY11" fmla="*/ 1798529 h 1798529"/>
                <a:gd name="connsiteX12" fmla="*/ 922867 w 1797241"/>
                <a:gd name="connsiteY12" fmla="*/ 1798529 h 1798529"/>
                <a:gd name="connsiteX13" fmla="*/ 1467041 w 1797241"/>
                <a:gd name="connsiteY13" fmla="*/ 1798529 h 1798529"/>
                <a:gd name="connsiteX14" fmla="*/ 1340041 w 1797241"/>
                <a:gd name="connsiteY14" fmla="*/ 579329 h 1798529"/>
                <a:gd name="connsiteX15" fmla="*/ 1467041 w 1797241"/>
                <a:gd name="connsiteY15" fmla="*/ 867196 h 1798529"/>
                <a:gd name="connsiteX16" fmla="*/ 1797241 w 1797241"/>
                <a:gd name="connsiteY16" fmla="*/ 689396 h 1798529"/>
                <a:gd name="connsiteX17" fmla="*/ 1009840 w 1797241"/>
                <a:gd name="connsiteY17" fmla="*/ 3596 h 1798529"/>
                <a:gd name="connsiteX0" fmla="*/ 1009840 w 1797241"/>
                <a:gd name="connsiteY0" fmla="*/ 3596 h 1798529"/>
                <a:gd name="connsiteX1" fmla="*/ 899774 w 1797241"/>
                <a:gd name="connsiteY1" fmla="*/ 274528 h 1798529"/>
                <a:gd name="connsiteX2" fmla="*/ 898621 w 1797241"/>
                <a:gd name="connsiteY2" fmla="*/ 378344 h 1798529"/>
                <a:gd name="connsiteX3" fmla="*/ 897467 w 1797241"/>
                <a:gd name="connsiteY3" fmla="*/ 274528 h 1798529"/>
                <a:gd name="connsiteX4" fmla="*/ 787401 w 1797241"/>
                <a:gd name="connsiteY4" fmla="*/ 3596 h 1798529"/>
                <a:gd name="connsiteX5" fmla="*/ 0 w 1797241"/>
                <a:gd name="connsiteY5" fmla="*/ 689396 h 1798529"/>
                <a:gd name="connsiteX6" fmla="*/ 330200 w 1797241"/>
                <a:gd name="connsiteY6" fmla="*/ 867196 h 1798529"/>
                <a:gd name="connsiteX7" fmla="*/ 457200 w 1797241"/>
                <a:gd name="connsiteY7" fmla="*/ 579329 h 1798529"/>
                <a:gd name="connsiteX8" fmla="*/ 330200 w 1797241"/>
                <a:gd name="connsiteY8" fmla="*/ 1798529 h 1798529"/>
                <a:gd name="connsiteX9" fmla="*/ 874374 w 1797241"/>
                <a:gd name="connsiteY9" fmla="*/ 1798529 h 1798529"/>
                <a:gd name="connsiteX10" fmla="*/ 882841 w 1797241"/>
                <a:gd name="connsiteY10" fmla="*/ 1798529 h 1798529"/>
                <a:gd name="connsiteX11" fmla="*/ 914400 w 1797241"/>
                <a:gd name="connsiteY11" fmla="*/ 1798529 h 1798529"/>
                <a:gd name="connsiteX12" fmla="*/ 922867 w 1797241"/>
                <a:gd name="connsiteY12" fmla="*/ 1798529 h 1798529"/>
                <a:gd name="connsiteX13" fmla="*/ 1467041 w 1797241"/>
                <a:gd name="connsiteY13" fmla="*/ 1798529 h 1798529"/>
                <a:gd name="connsiteX14" fmla="*/ 1340041 w 1797241"/>
                <a:gd name="connsiteY14" fmla="*/ 579329 h 1798529"/>
                <a:gd name="connsiteX15" fmla="*/ 1467041 w 1797241"/>
                <a:gd name="connsiteY15" fmla="*/ 867196 h 1798529"/>
                <a:gd name="connsiteX16" fmla="*/ 1797241 w 1797241"/>
                <a:gd name="connsiteY16" fmla="*/ 689396 h 1798529"/>
                <a:gd name="connsiteX17" fmla="*/ 1009840 w 1797241"/>
                <a:gd name="connsiteY17" fmla="*/ 3596 h 1798529"/>
                <a:gd name="connsiteX0" fmla="*/ 1009840 w 1797241"/>
                <a:gd name="connsiteY0" fmla="*/ 8433 h 1803366"/>
                <a:gd name="connsiteX1" fmla="*/ 899774 w 1797241"/>
                <a:gd name="connsiteY1" fmla="*/ 279365 h 1803366"/>
                <a:gd name="connsiteX2" fmla="*/ 898621 w 1797241"/>
                <a:gd name="connsiteY2" fmla="*/ 383181 h 1803366"/>
                <a:gd name="connsiteX3" fmla="*/ 897467 w 1797241"/>
                <a:gd name="connsiteY3" fmla="*/ 279365 h 1803366"/>
                <a:gd name="connsiteX4" fmla="*/ 787401 w 1797241"/>
                <a:gd name="connsiteY4" fmla="*/ 8433 h 1803366"/>
                <a:gd name="connsiteX5" fmla="*/ 0 w 1797241"/>
                <a:gd name="connsiteY5" fmla="*/ 694233 h 1803366"/>
                <a:gd name="connsiteX6" fmla="*/ 330200 w 1797241"/>
                <a:gd name="connsiteY6" fmla="*/ 872033 h 1803366"/>
                <a:gd name="connsiteX7" fmla="*/ 457200 w 1797241"/>
                <a:gd name="connsiteY7" fmla="*/ 584166 h 1803366"/>
                <a:gd name="connsiteX8" fmla="*/ 330200 w 1797241"/>
                <a:gd name="connsiteY8" fmla="*/ 1803366 h 1803366"/>
                <a:gd name="connsiteX9" fmla="*/ 874374 w 1797241"/>
                <a:gd name="connsiteY9" fmla="*/ 1803366 h 1803366"/>
                <a:gd name="connsiteX10" fmla="*/ 882841 w 1797241"/>
                <a:gd name="connsiteY10" fmla="*/ 1803366 h 1803366"/>
                <a:gd name="connsiteX11" fmla="*/ 914400 w 1797241"/>
                <a:gd name="connsiteY11" fmla="*/ 1803366 h 1803366"/>
                <a:gd name="connsiteX12" fmla="*/ 922867 w 1797241"/>
                <a:gd name="connsiteY12" fmla="*/ 1803366 h 1803366"/>
                <a:gd name="connsiteX13" fmla="*/ 1467041 w 1797241"/>
                <a:gd name="connsiteY13" fmla="*/ 1803366 h 1803366"/>
                <a:gd name="connsiteX14" fmla="*/ 1340041 w 1797241"/>
                <a:gd name="connsiteY14" fmla="*/ 584166 h 1803366"/>
                <a:gd name="connsiteX15" fmla="*/ 1467041 w 1797241"/>
                <a:gd name="connsiteY15" fmla="*/ 872033 h 1803366"/>
                <a:gd name="connsiteX16" fmla="*/ 1797241 w 1797241"/>
                <a:gd name="connsiteY16" fmla="*/ 694233 h 1803366"/>
                <a:gd name="connsiteX17" fmla="*/ 1009840 w 1797241"/>
                <a:gd name="connsiteY17" fmla="*/ 8433 h 1803366"/>
                <a:gd name="connsiteX0" fmla="*/ 1009840 w 1797241"/>
                <a:gd name="connsiteY0" fmla="*/ 8433 h 1803366"/>
                <a:gd name="connsiteX1" fmla="*/ 899774 w 1797241"/>
                <a:gd name="connsiteY1" fmla="*/ 279365 h 1803366"/>
                <a:gd name="connsiteX2" fmla="*/ 898621 w 1797241"/>
                <a:gd name="connsiteY2" fmla="*/ 383181 h 1803366"/>
                <a:gd name="connsiteX3" fmla="*/ 897467 w 1797241"/>
                <a:gd name="connsiteY3" fmla="*/ 279365 h 1803366"/>
                <a:gd name="connsiteX4" fmla="*/ 787401 w 1797241"/>
                <a:gd name="connsiteY4" fmla="*/ 8433 h 1803366"/>
                <a:gd name="connsiteX5" fmla="*/ 0 w 1797241"/>
                <a:gd name="connsiteY5" fmla="*/ 694233 h 1803366"/>
                <a:gd name="connsiteX6" fmla="*/ 330200 w 1797241"/>
                <a:gd name="connsiteY6" fmla="*/ 872033 h 1803366"/>
                <a:gd name="connsiteX7" fmla="*/ 457200 w 1797241"/>
                <a:gd name="connsiteY7" fmla="*/ 584166 h 1803366"/>
                <a:gd name="connsiteX8" fmla="*/ 330200 w 1797241"/>
                <a:gd name="connsiteY8" fmla="*/ 1803366 h 1803366"/>
                <a:gd name="connsiteX9" fmla="*/ 874374 w 1797241"/>
                <a:gd name="connsiteY9" fmla="*/ 1803366 h 1803366"/>
                <a:gd name="connsiteX10" fmla="*/ 882841 w 1797241"/>
                <a:gd name="connsiteY10" fmla="*/ 1803366 h 1803366"/>
                <a:gd name="connsiteX11" fmla="*/ 914400 w 1797241"/>
                <a:gd name="connsiteY11" fmla="*/ 1803366 h 1803366"/>
                <a:gd name="connsiteX12" fmla="*/ 922867 w 1797241"/>
                <a:gd name="connsiteY12" fmla="*/ 1803366 h 1803366"/>
                <a:gd name="connsiteX13" fmla="*/ 1467041 w 1797241"/>
                <a:gd name="connsiteY13" fmla="*/ 1803366 h 1803366"/>
                <a:gd name="connsiteX14" fmla="*/ 1340041 w 1797241"/>
                <a:gd name="connsiteY14" fmla="*/ 584166 h 1803366"/>
                <a:gd name="connsiteX15" fmla="*/ 1467041 w 1797241"/>
                <a:gd name="connsiteY15" fmla="*/ 872033 h 1803366"/>
                <a:gd name="connsiteX16" fmla="*/ 1797241 w 1797241"/>
                <a:gd name="connsiteY16" fmla="*/ 694234 h 1803366"/>
                <a:gd name="connsiteX17" fmla="*/ 1009840 w 1797241"/>
                <a:gd name="connsiteY17" fmla="*/ 8433 h 1803366"/>
                <a:gd name="connsiteX0" fmla="*/ 1009840 w 1797241"/>
                <a:gd name="connsiteY0" fmla="*/ 9193 h 1804126"/>
                <a:gd name="connsiteX1" fmla="*/ 899774 w 1797241"/>
                <a:gd name="connsiteY1" fmla="*/ 280125 h 1804126"/>
                <a:gd name="connsiteX2" fmla="*/ 898621 w 1797241"/>
                <a:gd name="connsiteY2" fmla="*/ 383941 h 1804126"/>
                <a:gd name="connsiteX3" fmla="*/ 897467 w 1797241"/>
                <a:gd name="connsiteY3" fmla="*/ 280125 h 1804126"/>
                <a:gd name="connsiteX4" fmla="*/ 787401 w 1797241"/>
                <a:gd name="connsiteY4" fmla="*/ 9193 h 1804126"/>
                <a:gd name="connsiteX5" fmla="*/ 0 w 1797241"/>
                <a:gd name="connsiteY5" fmla="*/ 694993 h 1804126"/>
                <a:gd name="connsiteX6" fmla="*/ 330200 w 1797241"/>
                <a:gd name="connsiteY6" fmla="*/ 872793 h 1804126"/>
                <a:gd name="connsiteX7" fmla="*/ 457200 w 1797241"/>
                <a:gd name="connsiteY7" fmla="*/ 584926 h 1804126"/>
                <a:gd name="connsiteX8" fmla="*/ 330200 w 1797241"/>
                <a:gd name="connsiteY8" fmla="*/ 1804126 h 1804126"/>
                <a:gd name="connsiteX9" fmla="*/ 874374 w 1797241"/>
                <a:gd name="connsiteY9" fmla="*/ 1804126 h 1804126"/>
                <a:gd name="connsiteX10" fmla="*/ 882841 w 1797241"/>
                <a:gd name="connsiteY10" fmla="*/ 1804126 h 1804126"/>
                <a:gd name="connsiteX11" fmla="*/ 914400 w 1797241"/>
                <a:gd name="connsiteY11" fmla="*/ 1804126 h 1804126"/>
                <a:gd name="connsiteX12" fmla="*/ 922867 w 1797241"/>
                <a:gd name="connsiteY12" fmla="*/ 1804126 h 1804126"/>
                <a:gd name="connsiteX13" fmla="*/ 1467041 w 1797241"/>
                <a:gd name="connsiteY13" fmla="*/ 1804126 h 1804126"/>
                <a:gd name="connsiteX14" fmla="*/ 1340041 w 1797241"/>
                <a:gd name="connsiteY14" fmla="*/ 584926 h 1804126"/>
                <a:gd name="connsiteX15" fmla="*/ 1467041 w 1797241"/>
                <a:gd name="connsiteY15" fmla="*/ 872793 h 1804126"/>
                <a:gd name="connsiteX16" fmla="*/ 1797241 w 1797241"/>
                <a:gd name="connsiteY16" fmla="*/ 694994 h 1804126"/>
                <a:gd name="connsiteX17" fmla="*/ 1009840 w 1797241"/>
                <a:gd name="connsiteY17" fmla="*/ 9193 h 1804126"/>
                <a:gd name="connsiteX0" fmla="*/ 1009840 w 1797241"/>
                <a:gd name="connsiteY0" fmla="*/ 9193 h 1804126"/>
                <a:gd name="connsiteX1" fmla="*/ 899774 w 1797241"/>
                <a:gd name="connsiteY1" fmla="*/ 280125 h 1804126"/>
                <a:gd name="connsiteX2" fmla="*/ 898621 w 1797241"/>
                <a:gd name="connsiteY2" fmla="*/ 383941 h 1804126"/>
                <a:gd name="connsiteX3" fmla="*/ 897467 w 1797241"/>
                <a:gd name="connsiteY3" fmla="*/ 280125 h 1804126"/>
                <a:gd name="connsiteX4" fmla="*/ 787401 w 1797241"/>
                <a:gd name="connsiteY4" fmla="*/ 9193 h 1804126"/>
                <a:gd name="connsiteX5" fmla="*/ 0 w 1797241"/>
                <a:gd name="connsiteY5" fmla="*/ 694993 h 1804126"/>
                <a:gd name="connsiteX6" fmla="*/ 330200 w 1797241"/>
                <a:gd name="connsiteY6" fmla="*/ 872793 h 1804126"/>
                <a:gd name="connsiteX7" fmla="*/ 457200 w 1797241"/>
                <a:gd name="connsiteY7" fmla="*/ 584926 h 1804126"/>
                <a:gd name="connsiteX8" fmla="*/ 330200 w 1797241"/>
                <a:gd name="connsiteY8" fmla="*/ 1804126 h 1804126"/>
                <a:gd name="connsiteX9" fmla="*/ 874374 w 1797241"/>
                <a:gd name="connsiteY9" fmla="*/ 1804126 h 1804126"/>
                <a:gd name="connsiteX10" fmla="*/ 882841 w 1797241"/>
                <a:gd name="connsiteY10" fmla="*/ 1804126 h 1804126"/>
                <a:gd name="connsiteX11" fmla="*/ 914400 w 1797241"/>
                <a:gd name="connsiteY11" fmla="*/ 1804126 h 1804126"/>
                <a:gd name="connsiteX12" fmla="*/ 922867 w 1797241"/>
                <a:gd name="connsiteY12" fmla="*/ 1804126 h 1804126"/>
                <a:gd name="connsiteX13" fmla="*/ 1467041 w 1797241"/>
                <a:gd name="connsiteY13" fmla="*/ 1804126 h 1804126"/>
                <a:gd name="connsiteX14" fmla="*/ 1340041 w 1797241"/>
                <a:gd name="connsiteY14" fmla="*/ 584926 h 1804126"/>
                <a:gd name="connsiteX15" fmla="*/ 1467041 w 1797241"/>
                <a:gd name="connsiteY15" fmla="*/ 872793 h 1804126"/>
                <a:gd name="connsiteX16" fmla="*/ 1797241 w 1797241"/>
                <a:gd name="connsiteY16" fmla="*/ 694994 h 1804126"/>
                <a:gd name="connsiteX17" fmla="*/ 1009840 w 1797241"/>
                <a:gd name="connsiteY17" fmla="*/ 9193 h 1804126"/>
                <a:gd name="connsiteX0" fmla="*/ 1009840 w 1797241"/>
                <a:gd name="connsiteY0" fmla="*/ 8883 h 1803816"/>
                <a:gd name="connsiteX1" fmla="*/ 899774 w 1797241"/>
                <a:gd name="connsiteY1" fmla="*/ 279815 h 1803816"/>
                <a:gd name="connsiteX2" fmla="*/ 898621 w 1797241"/>
                <a:gd name="connsiteY2" fmla="*/ 383631 h 1803816"/>
                <a:gd name="connsiteX3" fmla="*/ 897467 w 1797241"/>
                <a:gd name="connsiteY3" fmla="*/ 279815 h 1803816"/>
                <a:gd name="connsiteX4" fmla="*/ 787401 w 1797241"/>
                <a:gd name="connsiteY4" fmla="*/ 8883 h 1803816"/>
                <a:gd name="connsiteX5" fmla="*/ 0 w 1797241"/>
                <a:gd name="connsiteY5" fmla="*/ 694683 h 1803816"/>
                <a:gd name="connsiteX6" fmla="*/ 330200 w 1797241"/>
                <a:gd name="connsiteY6" fmla="*/ 872483 h 1803816"/>
                <a:gd name="connsiteX7" fmla="*/ 457200 w 1797241"/>
                <a:gd name="connsiteY7" fmla="*/ 584616 h 1803816"/>
                <a:gd name="connsiteX8" fmla="*/ 330200 w 1797241"/>
                <a:gd name="connsiteY8" fmla="*/ 1803816 h 1803816"/>
                <a:gd name="connsiteX9" fmla="*/ 874374 w 1797241"/>
                <a:gd name="connsiteY9" fmla="*/ 1803816 h 1803816"/>
                <a:gd name="connsiteX10" fmla="*/ 882841 w 1797241"/>
                <a:gd name="connsiteY10" fmla="*/ 1803816 h 1803816"/>
                <a:gd name="connsiteX11" fmla="*/ 914400 w 1797241"/>
                <a:gd name="connsiteY11" fmla="*/ 1803816 h 1803816"/>
                <a:gd name="connsiteX12" fmla="*/ 922867 w 1797241"/>
                <a:gd name="connsiteY12" fmla="*/ 1803816 h 1803816"/>
                <a:gd name="connsiteX13" fmla="*/ 1467041 w 1797241"/>
                <a:gd name="connsiteY13" fmla="*/ 1803816 h 1803816"/>
                <a:gd name="connsiteX14" fmla="*/ 1340041 w 1797241"/>
                <a:gd name="connsiteY14" fmla="*/ 584616 h 1803816"/>
                <a:gd name="connsiteX15" fmla="*/ 1467041 w 1797241"/>
                <a:gd name="connsiteY15" fmla="*/ 872483 h 1803816"/>
                <a:gd name="connsiteX16" fmla="*/ 1797241 w 1797241"/>
                <a:gd name="connsiteY16" fmla="*/ 694684 h 1803816"/>
                <a:gd name="connsiteX17" fmla="*/ 1009840 w 1797241"/>
                <a:gd name="connsiteY17" fmla="*/ 8883 h 1803816"/>
                <a:gd name="connsiteX0" fmla="*/ 1009840 w 1797241"/>
                <a:gd name="connsiteY0" fmla="*/ 8882 h 1803816"/>
                <a:gd name="connsiteX1" fmla="*/ 899774 w 1797241"/>
                <a:gd name="connsiteY1" fmla="*/ 279815 h 1803816"/>
                <a:gd name="connsiteX2" fmla="*/ 898621 w 1797241"/>
                <a:gd name="connsiteY2" fmla="*/ 383631 h 1803816"/>
                <a:gd name="connsiteX3" fmla="*/ 897467 w 1797241"/>
                <a:gd name="connsiteY3" fmla="*/ 279815 h 1803816"/>
                <a:gd name="connsiteX4" fmla="*/ 787401 w 1797241"/>
                <a:gd name="connsiteY4" fmla="*/ 8883 h 1803816"/>
                <a:gd name="connsiteX5" fmla="*/ 0 w 1797241"/>
                <a:gd name="connsiteY5" fmla="*/ 694683 h 1803816"/>
                <a:gd name="connsiteX6" fmla="*/ 330200 w 1797241"/>
                <a:gd name="connsiteY6" fmla="*/ 872483 h 1803816"/>
                <a:gd name="connsiteX7" fmla="*/ 457200 w 1797241"/>
                <a:gd name="connsiteY7" fmla="*/ 584616 h 1803816"/>
                <a:gd name="connsiteX8" fmla="*/ 330200 w 1797241"/>
                <a:gd name="connsiteY8" fmla="*/ 1803816 h 1803816"/>
                <a:gd name="connsiteX9" fmla="*/ 874374 w 1797241"/>
                <a:gd name="connsiteY9" fmla="*/ 1803816 h 1803816"/>
                <a:gd name="connsiteX10" fmla="*/ 882841 w 1797241"/>
                <a:gd name="connsiteY10" fmla="*/ 1803816 h 1803816"/>
                <a:gd name="connsiteX11" fmla="*/ 914400 w 1797241"/>
                <a:gd name="connsiteY11" fmla="*/ 1803816 h 1803816"/>
                <a:gd name="connsiteX12" fmla="*/ 922867 w 1797241"/>
                <a:gd name="connsiteY12" fmla="*/ 1803816 h 1803816"/>
                <a:gd name="connsiteX13" fmla="*/ 1467041 w 1797241"/>
                <a:gd name="connsiteY13" fmla="*/ 1803816 h 1803816"/>
                <a:gd name="connsiteX14" fmla="*/ 1340041 w 1797241"/>
                <a:gd name="connsiteY14" fmla="*/ 584616 h 1803816"/>
                <a:gd name="connsiteX15" fmla="*/ 1467041 w 1797241"/>
                <a:gd name="connsiteY15" fmla="*/ 872483 h 1803816"/>
                <a:gd name="connsiteX16" fmla="*/ 1797241 w 1797241"/>
                <a:gd name="connsiteY16" fmla="*/ 694684 h 1803816"/>
                <a:gd name="connsiteX17" fmla="*/ 1009840 w 1797241"/>
                <a:gd name="connsiteY17" fmla="*/ 8882 h 1803816"/>
                <a:gd name="connsiteX0" fmla="*/ 1009840 w 1797241"/>
                <a:gd name="connsiteY0" fmla="*/ 3596 h 1798530"/>
                <a:gd name="connsiteX1" fmla="*/ 899774 w 1797241"/>
                <a:gd name="connsiteY1" fmla="*/ 274529 h 1798530"/>
                <a:gd name="connsiteX2" fmla="*/ 898621 w 1797241"/>
                <a:gd name="connsiteY2" fmla="*/ 378345 h 1798530"/>
                <a:gd name="connsiteX3" fmla="*/ 897467 w 1797241"/>
                <a:gd name="connsiteY3" fmla="*/ 274529 h 1798530"/>
                <a:gd name="connsiteX4" fmla="*/ 787401 w 1797241"/>
                <a:gd name="connsiteY4" fmla="*/ 3597 h 1798530"/>
                <a:gd name="connsiteX5" fmla="*/ 0 w 1797241"/>
                <a:gd name="connsiteY5" fmla="*/ 689397 h 1798530"/>
                <a:gd name="connsiteX6" fmla="*/ 330200 w 1797241"/>
                <a:gd name="connsiteY6" fmla="*/ 867197 h 1798530"/>
                <a:gd name="connsiteX7" fmla="*/ 457200 w 1797241"/>
                <a:gd name="connsiteY7" fmla="*/ 579330 h 1798530"/>
                <a:gd name="connsiteX8" fmla="*/ 330200 w 1797241"/>
                <a:gd name="connsiteY8" fmla="*/ 1798530 h 1798530"/>
                <a:gd name="connsiteX9" fmla="*/ 874374 w 1797241"/>
                <a:gd name="connsiteY9" fmla="*/ 1798530 h 1798530"/>
                <a:gd name="connsiteX10" fmla="*/ 882841 w 1797241"/>
                <a:gd name="connsiteY10" fmla="*/ 1798530 h 1798530"/>
                <a:gd name="connsiteX11" fmla="*/ 914400 w 1797241"/>
                <a:gd name="connsiteY11" fmla="*/ 1798530 h 1798530"/>
                <a:gd name="connsiteX12" fmla="*/ 922867 w 1797241"/>
                <a:gd name="connsiteY12" fmla="*/ 1798530 h 1798530"/>
                <a:gd name="connsiteX13" fmla="*/ 1467041 w 1797241"/>
                <a:gd name="connsiteY13" fmla="*/ 1798530 h 1798530"/>
                <a:gd name="connsiteX14" fmla="*/ 1340041 w 1797241"/>
                <a:gd name="connsiteY14" fmla="*/ 579330 h 1798530"/>
                <a:gd name="connsiteX15" fmla="*/ 1467041 w 1797241"/>
                <a:gd name="connsiteY15" fmla="*/ 867197 h 1798530"/>
                <a:gd name="connsiteX16" fmla="*/ 1797241 w 1797241"/>
                <a:gd name="connsiteY16" fmla="*/ 689398 h 1798530"/>
                <a:gd name="connsiteX17" fmla="*/ 1009840 w 1797241"/>
                <a:gd name="connsiteY17" fmla="*/ 3596 h 1798530"/>
                <a:gd name="connsiteX0" fmla="*/ 1009840 w 1797241"/>
                <a:gd name="connsiteY0" fmla="*/ 3596 h 1798530"/>
                <a:gd name="connsiteX1" fmla="*/ 899774 w 1797241"/>
                <a:gd name="connsiteY1" fmla="*/ 274529 h 1798530"/>
                <a:gd name="connsiteX2" fmla="*/ 898621 w 1797241"/>
                <a:gd name="connsiteY2" fmla="*/ 378345 h 1798530"/>
                <a:gd name="connsiteX3" fmla="*/ 897467 w 1797241"/>
                <a:gd name="connsiteY3" fmla="*/ 274529 h 1798530"/>
                <a:gd name="connsiteX4" fmla="*/ 787401 w 1797241"/>
                <a:gd name="connsiteY4" fmla="*/ 3597 h 1798530"/>
                <a:gd name="connsiteX5" fmla="*/ 0 w 1797241"/>
                <a:gd name="connsiteY5" fmla="*/ 689397 h 1798530"/>
                <a:gd name="connsiteX6" fmla="*/ 330200 w 1797241"/>
                <a:gd name="connsiteY6" fmla="*/ 867197 h 1798530"/>
                <a:gd name="connsiteX7" fmla="*/ 457200 w 1797241"/>
                <a:gd name="connsiteY7" fmla="*/ 579330 h 1798530"/>
                <a:gd name="connsiteX8" fmla="*/ 330200 w 1797241"/>
                <a:gd name="connsiteY8" fmla="*/ 1798530 h 1798530"/>
                <a:gd name="connsiteX9" fmla="*/ 874374 w 1797241"/>
                <a:gd name="connsiteY9" fmla="*/ 1798530 h 1798530"/>
                <a:gd name="connsiteX10" fmla="*/ 882841 w 1797241"/>
                <a:gd name="connsiteY10" fmla="*/ 1798530 h 1798530"/>
                <a:gd name="connsiteX11" fmla="*/ 914400 w 1797241"/>
                <a:gd name="connsiteY11" fmla="*/ 1798530 h 1798530"/>
                <a:gd name="connsiteX12" fmla="*/ 922867 w 1797241"/>
                <a:gd name="connsiteY12" fmla="*/ 1798530 h 1798530"/>
                <a:gd name="connsiteX13" fmla="*/ 1467041 w 1797241"/>
                <a:gd name="connsiteY13" fmla="*/ 1798530 h 1798530"/>
                <a:gd name="connsiteX14" fmla="*/ 1340041 w 1797241"/>
                <a:gd name="connsiteY14" fmla="*/ 579330 h 1798530"/>
                <a:gd name="connsiteX15" fmla="*/ 1467041 w 1797241"/>
                <a:gd name="connsiteY15" fmla="*/ 867197 h 1798530"/>
                <a:gd name="connsiteX16" fmla="*/ 1797241 w 1797241"/>
                <a:gd name="connsiteY16" fmla="*/ 689398 h 1798530"/>
                <a:gd name="connsiteX17" fmla="*/ 1009840 w 1797241"/>
                <a:gd name="connsiteY17" fmla="*/ 3596 h 1798530"/>
                <a:gd name="connsiteX0" fmla="*/ 1009840 w 1797241"/>
                <a:gd name="connsiteY0" fmla="*/ 3596 h 1798530"/>
                <a:gd name="connsiteX1" fmla="*/ 899774 w 1797241"/>
                <a:gd name="connsiteY1" fmla="*/ 274529 h 1798530"/>
                <a:gd name="connsiteX2" fmla="*/ 898621 w 1797241"/>
                <a:gd name="connsiteY2" fmla="*/ 378345 h 1798530"/>
                <a:gd name="connsiteX3" fmla="*/ 897467 w 1797241"/>
                <a:gd name="connsiteY3" fmla="*/ 274529 h 1798530"/>
                <a:gd name="connsiteX4" fmla="*/ 787401 w 1797241"/>
                <a:gd name="connsiteY4" fmla="*/ 3597 h 1798530"/>
                <a:gd name="connsiteX5" fmla="*/ 0 w 1797241"/>
                <a:gd name="connsiteY5" fmla="*/ 689397 h 1798530"/>
                <a:gd name="connsiteX6" fmla="*/ 330200 w 1797241"/>
                <a:gd name="connsiteY6" fmla="*/ 867197 h 1798530"/>
                <a:gd name="connsiteX7" fmla="*/ 457200 w 1797241"/>
                <a:gd name="connsiteY7" fmla="*/ 579330 h 1798530"/>
                <a:gd name="connsiteX8" fmla="*/ 330200 w 1797241"/>
                <a:gd name="connsiteY8" fmla="*/ 1798530 h 1798530"/>
                <a:gd name="connsiteX9" fmla="*/ 874374 w 1797241"/>
                <a:gd name="connsiteY9" fmla="*/ 1798530 h 1798530"/>
                <a:gd name="connsiteX10" fmla="*/ 882841 w 1797241"/>
                <a:gd name="connsiteY10" fmla="*/ 1798530 h 1798530"/>
                <a:gd name="connsiteX11" fmla="*/ 914400 w 1797241"/>
                <a:gd name="connsiteY11" fmla="*/ 1798530 h 1798530"/>
                <a:gd name="connsiteX12" fmla="*/ 922867 w 1797241"/>
                <a:gd name="connsiteY12" fmla="*/ 1798530 h 1798530"/>
                <a:gd name="connsiteX13" fmla="*/ 1467041 w 1797241"/>
                <a:gd name="connsiteY13" fmla="*/ 1798530 h 1798530"/>
                <a:gd name="connsiteX14" fmla="*/ 1340041 w 1797241"/>
                <a:gd name="connsiteY14" fmla="*/ 579330 h 1798530"/>
                <a:gd name="connsiteX15" fmla="*/ 1467041 w 1797241"/>
                <a:gd name="connsiteY15" fmla="*/ 867197 h 1798530"/>
                <a:gd name="connsiteX16" fmla="*/ 1797241 w 1797241"/>
                <a:gd name="connsiteY16" fmla="*/ 689398 h 1798530"/>
                <a:gd name="connsiteX17" fmla="*/ 1009840 w 1797241"/>
                <a:gd name="connsiteY17" fmla="*/ 3596 h 1798530"/>
                <a:gd name="connsiteX0" fmla="*/ 1009840 w 1797241"/>
                <a:gd name="connsiteY0" fmla="*/ 3596 h 1798530"/>
                <a:gd name="connsiteX1" fmla="*/ 899774 w 1797241"/>
                <a:gd name="connsiteY1" fmla="*/ 274529 h 1798530"/>
                <a:gd name="connsiteX2" fmla="*/ 898621 w 1797241"/>
                <a:gd name="connsiteY2" fmla="*/ 378345 h 1798530"/>
                <a:gd name="connsiteX3" fmla="*/ 897467 w 1797241"/>
                <a:gd name="connsiteY3" fmla="*/ 274528 h 1798530"/>
                <a:gd name="connsiteX4" fmla="*/ 787401 w 1797241"/>
                <a:gd name="connsiteY4" fmla="*/ 3597 h 1798530"/>
                <a:gd name="connsiteX5" fmla="*/ 0 w 1797241"/>
                <a:gd name="connsiteY5" fmla="*/ 689397 h 1798530"/>
                <a:gd name="connsiteX6" fmla="*/ 330200 w 1797241"/>
                <a:gd name="connsiteY6" fmla="*/ 867197 h 1798530"/>
                <a:gd name="connsiteX7" fmla="*/ 457200 w 1797241"/>
                <a:gd name="connsiteY7" fmla="*/ 579330 h 1798530"/>
                <a:gd name="connsiteX8" fmla="*/ 330200 w 1797241"/>
                <a:gd name="connsiteY8" fmla="*/ 1798530 h 1798530"/>
                <a:gd name="connsiteX9" fmla="*/ 874374 w 1797241"/>
                <a:gd name="connsiteY9" fmla="*/ 1798530 h 1798530"/>
                <a:gd name="connsiteX10" fmla="*/ 882841 w 1797241"/>
                <a:gd name="connsiteY10" fmla="*/ 1798530 h 1798530"/>
                <a:gd name="connsiteX11" fmla="*/ 914400 w 1797241"/>
                <a:gd name="connsiteY11" fmla="*/ 1798530 h 1798530"/>
                <a:gd name="connsiteX12" fmla="*/ 922867 w 1797241"/>
                <a:gd name="connsiteY12" fmla="*/ 1798530 h 1798530"/>
                <a:gd name="connsiteX13" fmla="*/ 1467041 w 1797241"/>
                <a:gd name="connsiteY13" fmla="*/ 1798530 h 1798530"/>
                <a:gd name="connsiteX14" fmla="*/ 1340041 w 1797241"/>
                <a:gd name="connsiteY14" fmla="*/ 579330 h 1798530"/>
                <a:gd name="connsiteX15" fmla="*/ 1467041 w 1797241"/>
                <a:gd name="connsiteY15" fmla="*/ 867197 h 1798530"/>
                <a:gd name="connsiteX16" fmla="*/ 1797241 w 1797241"/>
                <a:gd name="connsiteY16" fmla="*/ 689398 h 1798530"/>
                <a:gd name="connsiteX17" fmla="*/ 1009840 w 1797241"/>
                <a:gd name="connsiteY17" fmla="*/ 3596 h 1798530"/>
                <a:gd name="connsiteX0" fmla="*/ 1009840 w 1797241"/>
                <a:gd name="connsiteY0" fmla="*/ 3596 h 1798530"/>
                <a:gd name="connsiteX1" fmla="*/ 899774 w 1797241"/>
                <a:gd name="connsiteY1" fmla="*/ 274529 h 1798530"/>
                <a:gd name="connsiteX2" fmla="*/ 898621 w 1797241"/>
                <a:gd name="connsiteY2" fmla="*/ 378344 h 1798530"/>
                <a:gd name="connsiteX3" fmla="*/ 897467 w 1797241"/>
                <a:gd name="connsiteY3" fmla="*/ 274528 h 1798530"/>
                <a:gd name="connsiteX4" fmla="*/ 787401 w 1797241"/>
                <a:gd name="connsiteY4" fmla="*/ 3597 h 1798530"/>
                <a:gd name="connsiteX5" fmla="*/ 0 w 1797241"/>
                <a:gd name="connsiteY5" fmla="*/ 689397 h 1798530"/>
                <a:gd name="connsiteX6" fmla="*/ 330200 w 1797241"/>
                <a:gd name="connsiteY6" fmla="*/ 867197 h 1798530"/>
                <a:gd name="connsiteX7" fmla="*/ 457200 w 1797241"/>
                <a:gd name="connsiteY7" fmla="*/ 579330 h 1798530"/>
                <a:gd name="connsiteX8" fmla="*/ 330200 w 1797241"/>
                <a:gd name="connsiteY8" fmla="*/ 1798530 h 1798530"/>
                <a:gd name="connsiteX9" fmla="*/ 874374 w 1797241"/>
                <a:gd name="connsiteY9" fmla="*/ 1798530 h 1798530"/>
                <a:gd name="connsiteX10" fmla="*/ 882841 w 1797241"/>
                <a:gd name="connsiteY10" fmla="*/ 1798530 h 1798530"/>
                <a:gd name="connsiteX11" fmla="*/ 914400 w 1797241"/>
                <a:gd name="connsiteY11" fmla="*/ 1798530 h 1798530"/>
                <a:gd name="connsiteX12" fmla="*/ 922867 w 1797241"/>
                <a:gd name="connsiteY12" fmla="*/ 1798530 h 1798530"/>
                <a:gd name="connsiteX13" fmla="*/ 1467041 w 1797241"/>
                <a:gd name="connsiteY13" fmla="*/ 1798530 h 1798530"/>
                <a:gd name="connsiteX14" fmla="*/ 1340041 w 1797241"/>
                <a:gd name="connsiteY14" fmla="*/ 579330 h 1798530"/>
                <a:gd name="connsiteX15" fmla="*/ 1467041 w 1797241"/>
                <a:gd name="connsiteY15" fmla="*/ 867197 h 1798530"/>
                <a:gd name="connsiteX16" fmla="*/ 1797241 w 1797241"/>
                <a:gd name="connsiteY16" fmla="*/ 689398 h 1798530"/>
                <a:gd name="connsiteX17" fmla="*/ 1009840 w 1797241"/>
                <a:gd name="connsiteY17" fmla="*/ 3596 h 1798530"/>
                <a:gd name="connsiteX0" fmla="*/ 1009840 w 1797241"/>
                <a:gd name="connsiteY0" fmla="*/ 3596 h 1798530"/>
                <a:gd name="connsiteX1" fmla="*/ 899774 w 1797241"/>
                <a:gd name="connsiteY1" fmla="*/ 274529 h 1798530"/>
                <a:gd name="connsiteX2" fmla="*/ 897467 w 1797241"/>
                <a:gd name="connsiteY2" fmla="*/ 274528 h 1798530"/>
                <a:gd name="connsiteX3" fmla="*/ 787401 w 1797241"/>
                <a:gd name="connsiteY3" fmla="*/ 3597 h 1798530"/>
                <a:gd name="connsiteX4" fmla="*/ 0 w 1797241"/>
                <a:gd name="connsiteY4" fmla="*/ 689397 h 1798530"/>
                <a:gd name="connsiteX5" fmla="*/ 330200 w 1797241"/>
                <a:gd name="connsiteY5" fmla="*/ 867197 h 1798530"/>
                <a:gd name="connsiteX6" fmla="*/ 457200 w 1797241"/>
                <a:gd name="connsiteY6" fmla="*/ 579330 h 1798530"/>
                <a:gd name="connsiteX7" fmla="*/ 330200 w 1797241"/>
                <a:gd name="connsiteY7" fmla="*/ 1798530 h 1798530"/>
                <a:gd name="connsiteX8" fmla="*/ 874374 w 1797241"/>
                <a:gd name="connsiteY8" fmla="*/ 1798530 h 1798530"/>
                <a:gd name="connsiteX9" fmla="*/ 882841 w 1797241"/>
                <a:gd name="connsiteY9" fmla="*/ 1798530 h 1798530"/>
                <a:gd name="connsiteX10" fmla="*/ 914400 w 1797241"/>
                <a:gd name="connsiteY10" fmla="*/ 1798530 h 1798530"/>
                <a:gd name="connsiteX11" fmla="*/ 922867 w 1797241"/>
                <a:gd name="connsiteY11" fmla="*/ 1798530 h 1798530"/>
                <a:gd name="connsiteX12" fmla="*/ 1467041 w 1797241"/>
                <a:gd name="connsiteY12" fmla="*/ 1798530 h 1798530"/>
                <a:gd name="connsiteX13" fmla="*/ 1340041 w 1797241"/>
                <a:gd name="connsiteY13" fmla="*/ 579330 h 1798530"/>
                <a:gd name="connsiteX14" fmla="*/ 1467041 w 1797241"/>
                <a:gd name="connsiteY14" fmla="*/ 867197 h 1798530"/>
                <a:gd name="connsiteX15" fmla="*/ 1797241 w 1797241"/>
                <a:gd name="connsiteY15" fmla="*/ 689398 h 1798530"/>
                <a:gd name="connsiteX16" fmla="*/ 1009840 w 1797241"/>
                <a:gd name="connsiteY16" fmla="*/ 3596 h 1798530"/>
                <a:gd name="connsiteX0" fmla="*/ 1009840 w 1797241"/>
                <a:gd name="connsiteY0" fmla="*/ 3596 h 1798530"/>
                <a:gd name="connsiteX1" fmla="*/ 899774 w 1797241"/>
                <a:gd name="connsiteY1" fmla="*/ 274529 h 1798530"/>
                <a:gd name="connsiteX2" fmla="*/ 897467 w 1797241"/>
                <a:gd name="connsiteY2" fmla="*/ 274528 h 1798530"/>
                <a:gd name="connsiteX3" fmla="*/ 787401 w 1797241"/>
                <a:gd name="connsiteY3" fmla="*/ 3597 h 1798530"/>
                <a:gd name="connsiteX4" fmla="*/ 0 w 1797241"/>
                <a:gd name="connsiteY4" fmla="*/ 689397 h 1798530"/>
                <a:gd name="connsiteX5" fmla="*/ 330200 w 1797241"/>
                <a:gd name="connsiteY5" fmla="*/ 867197 h 1798530"/>
                <a:gd name="connsiteX6" fmla="*/ 457200 w 1797241"/>
                <a:gd name="connsiteY6" fmla="*/ 579330 h 1798530"/>
                <a:gd name="connsiteX7" fmla="*/ 330200 w 1797241"/>
                <a:gd name="connsiteY7" fmla="*/ 1798530 h 1798530"/>
                <a:gd name="connsiteX8" fmla="*/ 874374 w 1797241"/>
                <a:gd name="connsiteY8" fmla="*/ 1798530 h 1798530"/>
                <a:gd name="connsiteX9" fmla="*/ 882841 w 1797241"/>
                <a:gd name="connsiteY9" fmla="*/ 1798530 h 1798530"/>
                <a:gd name="connsiteX10" fmla="*/ 914400 w 1797241"/>
                <a:gd name="connsiteY10" fmla="*/ 1798530 h 1798530"/>
                <a:gd name="connsiteX11" fmla="*/ 922867 w 1797241"/>
                <a:gd name="connsiteY11" fmla="*/ 1798530 h 1798530"/>
                <a:gd name="connsiteX12" fmla="*/ 1467041 w 1797241"/>
                <a:gd name="connsiteY12" fmla="*/ 1798530 h 1798530"/>
                <a:gd name="connsiteX13" fmla="*/ 1340041 w 1797241"/>
                <a:gd name="connsiteY13" fmla="*/ 579330 h 1798530"/>
                <a:gd name="connsiteX14" fmla="*/ 1467041 w 1797241"/>
                <a:gd name="connsiteY14" fmla="*/ 867197 h 1798530"/>
                <a:gd name="connsiteX15" fmla="*/ 1797241 w 1797241"/>
                <a:gd name="connsiteY15" fmla="*/ 689398 h 1798530"/>
                <a:gd name="connsiteX16" fmla="*/ 1009840 w 1797241"/>
                <a:gd name="connsiteY16" fmla="*/ 3596 h 1798530"/>
                <a:gd name="connsiteX0" fmla="*/ 1009840 w 1797241"/>
                <a:gd name="connsiteY0" fmla="*/ 9276 h 1804210"/>
                <a:gd name="connsiteX1" fmla="*/ 899774 w 1797241"/>
                <a:gd name="connsiteY1" fmla="*/ 280209 h 1804210"/>
                <a:gd name="connsiteX2" fmla="*/ 787401 w 1797241"/>
                <a:gd name="connsiteY2" fmla="*/ 9277 h 1804210"/>
                <a:gd name="connsiteX3" fmla="*/ 0 w 1797241"/>
                <a:gd name="connsiteY3" fmla="*/ 695077 h 1804210"/>
                <a:gd name="connsiteX4" fmla="*/ 330200 w 1797241"/>
                <a:gd name="connsiteY4" fmla="*/ 872877 h 1804210"/>
                <a:gd name="connsiteX5" fmla="*/ 457200 w 1797241"/>
                <a:gd name="connsiteY5" fmla="*/ 585010 h 1804210"/>
                <a:gd name="connsiteX6" fmla="*/ 330200 w 1797241"/>
                <a:gd name="connsiteY6" fmla="*/ 1804210 h 1804210"/>
                <a:gd name="connsiteX7" fmla="*/ 874374 w 1797241"/>
                <a:gd name="connsiteY7" fmla="*/ 1804210 h 1804210"/>
                <a:gd name="connsiteX8" fmla="*/ 882841 w 1797241"/>
                <a:gd name="connsiteY8" fmla="*/ 1804210 h 1804210"/>
                <a:gd name="connsiteX9" fmla="*/ 914400 w 1797241"/>
                <a:gd name="connsiteY9" fmla="*/ 1804210 h 1804210"/>
                <a:gd name="connsiteX10" fmla="*/ 922867 w 1797241"/>
                <a:gd name="connsiteY10" fmla="*/ 1804210 h 1804210"/>
                <a:gd name="connsiteX11" fmla="*/ 1467041 w 1797241"/>
                <a:gd name="connsiteY11" fmla="*/ 1804210 h 1804210"/>
                <a:gd name="connsiteX12" fmla="*/ 1340041 w 1797241"/>
                <a:gd name="connsiteY12" fmla="*/ 585010 h 1804210"/>
                <a:gd name="connsiteX13" fmla="*/ 1467041 w 1797241"/>
                <a:gd name="connsiteY13" fmla="*/ 872877 h 1804210"/>
                <a:gd name="connsiteX14" fmla="*/ 1797241 w 1797241"/>
                <a:gd name="connsiteY14" fmla="*/ 695078 h 1804210"/>
                <a:gd name="connsiteX15" fmla="*/ 1009840 w 1797241"/>
                <a:gd name="connsiteY15" fmla="*/ 9276 h 1804210"/>
                <a:gd name="connsiteX0" fmla="*/ 1009840 w 1797241"/>
                <a:gd name="connsiteY0" fmla="*/ 9276 h 1804210"/>
                <a:gd name="connsiteX1" fmla="*/ 899774 w 1797241"/>
                <a:gd name="connsiteY1" fmla="*/ 280210 h 1804210"/>
                <a:gd name="connsiteX2" fmla="*/ 787401 w 1797241"/>
                <a:gd name="connsiteY2" fmla="*/ 9277 h 1804210"/>
                <a:gd name="connsiteX3" fmla="*/ 0 w 1797241"/>
                <a:gd name="connsiteY3" fmla="*/ 695077 h 1804210"/>
                <a:gd name="connsiteX4" fmla="*/ 330200 w 1797241"/>
                <a:gd name="connsiteY4" fmla="*/ 872877 h 1804210"/>
                <a:gd name="connsiteX5" fmla="*/ 457200 w 1797241"/>
                <a:gd name="connsiteY5" fmla="*/ 585010 h 1804210"/>
                <a:gd name="connsiteX6" fmla="*/ 330200 w 1797241"/>
                <a:gd name="connsiteY6" fmla="*/ 1804210 h 1804210"/>
                <a:gd name="connsiteX7" fmla="*/ 874374 w 1797241"/>
                <a:gd name="connsiteY7" fmla="*/ 1804210 h 1804210"/>
                <a:gd name="connsiteX8" fmla="*/ 882841 w 1797241"/>
                <a:gd name="connsiteY8" fmla="*/ 1804210 h 1804210"/>
                <a:gd name="connsiteX9" fmla="*/ 914400 w 1797241"/>
                <a:gd name="connsiteY9" fmla="*/ 1804210 h 1804210"/>
                <a:gd name="connsiteX10" fmla="*/ 922867 w 1797241"/>
                <a:gd name="connsiteY10" fmla="*/ 1804210 h 1804210"/>
                <a:gd name="connsiteX11" fmla="*/ 1467041 w 1797241"/>
                <a:gd name="connsiteY11" fmla="*/ 1804210 h 1804210"/>
                <a:gd name="connsiteX12" fmla="*/ 1340041 w 1797241"/>
                <a:gd name="connsiteY12" fmla="*/ 585010 h 1804210"/>
                <a:gd name="connsiteX13" fmla="*/ 1467041 w 1797241"/>
                <a:gd name="connsiteY13" fmla="*/ 872877 h 1804210"/>
                <a:gd name="connsiteX14" fmla="*/ 1797241 w 1797241"/>
                <a:gd name="connsiteY14" fmla="*/ 695078 h 1804210"/>
                <a:gd name="connsiteX15" fmla="*/ 1009840 w 1797241"/>
                <a:gd name="connsiteY15" fmla="*/ 9276 h 1804210"/>
                <a:gd name="connsiteX0" fmla="*/ 1009840 w 1797241"/>
                <a:gd name="connsiteY0" fmla="*/ 8727 h 1803661"/>
                <a:gd name="connsiteX1" fmla="*/ 899774 w 1797241"/>
                <a:gd name="connsiteY1" fmla="*/ 279661 h 1803661"/>
                <a:gd name="connsiteX2" fmla="*/ 787401 w 1797241"/>
                <a:gd name="connsiteY2" fmla="*/ 8728 h 1803661"/>
                <a:gd name="connsiteX3" fmla="*/ 0 w 1797241"/>
                <a:gd name="connsiteY3" fmla="*/ 694528 h 1803661"/>
                <a:gd name="connsiteX4" fmla="*/ 330200 w 1797241"/>
                <a:gd name="connsiteY4" fmla="*/ 872328 h 1803661"/>
                <a:gd name="connsiteX5" fmla="*/ 457200 w 1797241"/>
                <a:gd name="connsiteY5" fmla="*/ 584461 h 1803661"/>
                <a:gd name="connsiteX6" fmla="*/ 330200 w 1797241"/>
                <a:gd name="connsiteY6" fmla="*/ 1803661 h 1803661"/>
                <a:gd name="connsiteX7" fmla="*/ 874374 w 1797241"/>
                <a:gd name="connsiteY7" fmla="*/ 1803661 h 1803661"/>
                <a:gd name="connsiteX8" fmla="*/ 882841 w 1797241"/>
                <a:gd name="connsiteY8" fmla="*/ 1803661 h 1803661"/>
                <a:gd name="connsiteX9" fmla="*/ 914400 w 1797241"/>
                <a:gd name="connsiteY9" fmla="*/ 1803661 h 1803661"/>
                <a:gd name="connsiteX10" fmla="*/ 922867 w 1797241"/>
                <a:gd name="connsiteY10" fmla="*/ 1803661 h 1803661"/>
                <a:gd name="connsiteX11" fmla="*/ 1467041 w 1797241"/>
                <a:gd name="connsiteY11" fmla="*/ 1803661 h 1803661"/>
                <a:gd name="connsiteX12" fmla="*/ 1340041 w 1797241"/>
                <a:gd name="connsiteY12" fmla="*/ 584461 h 1803661"/>
                <a:gd name="connsiteX13" fmla="*/ 1467041 w 1797241"/>
                <a:gd name="connsiteY13" fmla="*/ 872328 h 1803661"/>
                <a:gd name="connsiteX14" fmla="*/ 1797241 w 1797241"/>
                <a:gd name="connsiteY14" fmla="*/ 694529 h 1803661"/>
                <a:gd name="connsiteX15" fmla="*/ 1009840 w 1797241"/>
                <a:gd name="connsiteY15" fmla="*/ 8727 h 1803661"/>
                <a:gd name="connsiteX0" fmla="*/ 1009840 w 1797241"/>
                <a:gd name="connsiteY0" fmla="*/ 3595 h 1798529"/>
                <a:gd name="connsiteX1" fmla="*/ 899774 w 1797241"/>
                <a:gd name="connsiteY1" fmla="*/ 274529 h 1798529"/>
                <a:gd name="connsiteX2" fmla="*/ 787401 w 1797241"/>
                <a:gd name="connsiteY2" fmla="*/ 3596 h 1798529"/>
                <a:gd name="connsiteX3" fmla="*/ 0 w 1797241"/>
                <a:gd name="connsiteY3" fmla="*/ 689396 h 1798529"/>
                <a:gd name="connsiteX4" fmla="*/ 330200 w 1797241"/>
                <a:gd name="connsiteY4" fmla="*/ 867196 h 1798529"/>
                <a:gd name="connsiteX5" fmla="*/ 457200 w 1797241"/>
                <a:gd name="connsiteY5" fmla="*/ 579329 h 1798529"/>
                <a:gd name="connsiteX6" fmla="*/ 330200 w 1797241"/>
                <a:gd name="connsiteY6" fmla="*/ 1798529 h 1798529"/>
                <a:gd name="connsiteX7" fmla="*/ 874374 w 1797241"/>
                <a:gd name="connsiteY7" fmla="*/ 1798529 h 1798529"/>
                <a:gd name="connsiteX8" fmla="*/ 882841 w 1797241"/>
                <a:gd name="connsiteY8" fmla="*/ 1798529 h 1798529"/>
                <a:gd name="connsiteX9" fmla="*/ 914400 w 1797241"/>
                <a:gd name="connsiteY9" fmla="*/ 1798529 h 1798529"/>
                <a:gd name="connsiteX10" fmla="*/ 922867 w 1797241"/>
                <a:gd name="connsiteY10" fmla="*/ 1798529 h 1798529"/>
                <a:gd name="connsiteX11" fmla="*/ 1467041 w 1797241"/>
                <a:gd name="connsiteY11" fmla="*/ 1798529 h 1798529"/>
                <a:gd name="connsiteX12" fmla="*/ 1340041 w 1797241"/>
                <a:gd name="connsiteY12" fmla="*/ 579329 h 1798529"/>
                <a:gd name="connsiteX13" fmla="*/ 1467041 w 1797241"/>
                <a:gd name="connsiteY13" fmla="*/ 867196 h 1798529"/>
                <a:gd name="connsiteX14" fmla="*/ 1797241 w 1797241"/>
                <a:gd name="connsiteY14" fmla="*/ 689397 h 1798529"/>
                <a:gd name="connsiteX15" fmla="*/ 1009840 w 1797241"/>
                <a:gd name="connsiteY15" fmla="*/ 3595 h 179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97241" h="1798529">
                  <a:moveTo>
                    <a:pt x="1009840" y="3595"/>
                  </a:moveTo>
                  <a:cubicBezTo>
                    <a:pt x="973151" y="93906"/>
                    <a:pt x="998421" y="249436"/>
                    <a:pt x="899774" y="274529"/>
                  </a:cubicBezTo>
                  <a:cubicBezTo>
                    <a:pt x="801127" y="299622"/>
                    <a:pt x="849319" y="68148"/>
                    <a:pt x="787401" y="3596"/>
                  </a:cubicBezTo>
                  <a:cubicBezTo>
                    <a:pt x="412071" y="-51743"/>
                    <a:pt x="172805" y="547751"/>
                    <a:pt x="0" y="689396"/>
                  </a:cubicBezTo>
                  <a:lnTo>
                    <a:pt x="330200" y="867196"/>
                  </a:lnTo>
                  <a:cubicBezTo>
                    <a:pt x="372533" y="771240"/>
                    <a:pt x="330201" y="573685"/>
                    <a:pt x="457200" y="579329"/>
                  </a:cubicBezTo>
                  <a:cubicBezTo>
                    <a:pt x="584199" y="584973"/>
                    <a:pt x="372533" y="1392129"/>
                    <a:pt x="330200" y="1798529"/>
                  </a:cubicBezTo>
                  <a:lnTo>
                    <a:pt x="874374" y="1798529"/>
                  </a:lnTo>
                  <a:lnTo>
                    <a:pt x="882841" y="1798529"/>
                  </a:lnTo>
                  <a:lnTo>
                    <a:pt x="914400" y="1798529"/>
                  </a:lnTo>
                  <a:lnTo>
                    <a:pt x="922867" y="1798529"/>
                  </a:lnTo>
                  <a:lnTo>
                    <a:pt x="1467041" y="1798529"/>
                  </a:lnTo>
                  <a:cubicBezTo>
                    <a:pt x="1424708" y="1392129"/>
                    <a:pt x="1213042" y="584973"/>
                    <a:pt x="1340041" y="579329"/>
                  </a:cubicBezTo>
                  <a:cubicBezTo>
                    <a:pt x="1467040" y="573685"/>
                    <a:pt x="1424708" y="771240"/>
                    <a:pt x="1467041" y="867196"/>
                  </a:cubicBezTo>
                  <a:lnTo>
                    <a:pt x="1797241" y="689397"/>
                  </a:lnTo>
                  <a:cubicBezTo>
                    <a:pt x="1660306" y="505360"/>
                    <a:pt x="1421040" y="10213"/>
                    <a:pt x="1009840" y="359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68" name="Gerader Verbinder 867"/>
            <p:cNvCxnSpPr/>
            <p:nvPr/>
          </p:nvCxnSpPr>
          <p:spPr>
            <a:xfrm>
              <a:off x="9691340" y="2032510"/>
              <a:ext cx="17123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Gerader Verbinder 868"/>
            <p:cNvCxnSpPr/>
            <p:nvPr/>
          </p:nvCxnSpPr>
          <p:spPr>
            <a:xfrm>
              <a:off x="9539401" y="1938700"/>
              <a:ext cx="4649" cy="1016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0" name="Gerader Verbinder 869"/>
            <p:cNvCxnSpPr/>
            <p:nvPr/>
          </p:nvCxnSpPr>
          <p:spPr>
            <a:xfrm flipH="1">
              <a:off x="9839603" y="978773"/>
              <a:ext cx="66214" cy="6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Gerader Verbinder 870"/>
            <p:cNvCxnSpPr/>
            <p:nvPr/>
          </p:nvCxnSpPr>
          <p:spPr>
            <a:xfrm flipH="1">
              <a:off x="9868356" y="978779"/>
              <a:ext cx="66214" cy="6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Gerader Verbinder 871"/>
            <p:cNvCxnSpPr/>
            <p:nvPr/>
          </p:nvCxnSpPr>
          <p:spPr>
            <a:xfrm>
              <a:off x="9539401" y="1038815"/>
              <a:ext cx="0" cy="679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3" name="Ellipse 872"/>
            <p:cNvSpPr/>
            <p:nvPr/>
          </p:nvSpPr>
          <p:spPr>
            <a:xfrm>
              <a:off x="9368307" y="431732"/>
              <a:ext cx="167939" cy="1357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4" name="Ellipse 873"/>
            <p:cNvSpPr/>
            <p:nvPr/>
          </p:nvSpPr>
          <p:spPr>
            <a:xfrm>
              <a:off x="9560108" y="431732"/>
              <a:ext cx="167939" cy="1357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75" name="Gerader Verbinder 874"/>
            <p:cNvCxnSpPr/>
            <p:nvPr/>
          </p:nvCxnSpPr>
          <p:spPr>
            <a:xfrm>
              <a:off x="9511652" y="478368"/>
              <a:ext cx="730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Gerader Verbinder 875"/>
            <p:cNvCxnSpPr/>
            <p:nvPr/>
          </p:nvCxnSpPr>
          <p:spPr>
            <a:xfrm>
              <a:off x="9716833" y="478368"/>
              <a:ext cx="39989" cy="377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Gerader Verbinder 876"/>
            <p:cNvCxnSpPr/>
            <p:nvPr/>
          </p:nvCxnSpPr>
          <p:spPr>
            <a:xfrm flipH="1">
              <a:off x="9332248" y="478368"/>
              <a:ext cx="39989" cy="377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8" name="Gruppieren 877"/>
          <p:cNvGrpSpPr/>
          <p:nvPr/>
        </p:nvGrpSpPr>
        <p:grpSpPr>
          <a:xfrm>
            <a:off x="8215089" y="279159"/>
            <a:ext cx="1097110" cy="3139595"/>
            <a:chOff x="7942129" y="279159"/>
            <a:chExt cx="1097110" cy="3139595"/>
          </a:xfrm>
        </p:grpSpPr>
        <p:sp>
          <p:nvSpPr>
            <p:cNvPr id="879" name="Freihandform 878"/>
            <p:cNvSpPr/>
            <p:nvPr/>
          </p:nvSpPr>
          <p:spPr>
            <a:xfrm flipH="1">
              <a:off x="8468300" y="2509819"/>
              <a:ext cx="186480" cy="667439"/>
            </a:xfrm>
            <a:custGeom>
              <a:avLst/>
              <a:gdLst>
                <a:gd name="connsiteX0" fmla="*/ 192415 w 192415"/>
                <a:gd name="connsiteY0" fmla="*/ 0 h 1147084"/>
                <a:gd name="connsiteX1" fmla="*/ 192415 w 192415"/>
                <a:gd name="connsiteY1" fmla="*/ 1147084 h 1147084"/>
                <a:gd name="connsiteX2" fmla="*/ 44844 w 192415"/>
                <a:gd name="connsiteY2" fmla="*/ 1147084 h 1147084"/>
                <a:gd name="connsiteX3" fmla="*/ 0 w 192415"/>
                <a:gd name="connsiteY3" fmla="*/ 4595 h 1147084"/>
                <a:gd name="connsiteX4" fmla="*/ 192415 w 192415"/>
                <a:gd name="connsiteY4" fmla="*/ 0 h 1147084"/>
                <a:gd name="connsiteX0" fmla="*/ 192415 w 192415"/>
                <a:gd name="connsiteY0" fmla="*/ 0 h 1147084"/>
                <a:gd name="connsiteX1" fmla="*/ 192415 w 192415"/>
                <a:gd name="connsiteY1" fmla="*/ 1147084 h 1147084"/>
                <a:gd name="connsiteX2" fmla="*/ 44844 w 192415"/>
                <a:gd name="connsiteY2" fmla="*/ 1147084 h 1147084"/>
                <a:gd name="connsiteX3" fmla="*/ 0 w 192415"/>
                <a:gd name="connsiteY3" fmla="*/ 4595 h 1147084"/>
                <a:gd name="connsiteX4" fmla="*/ 192415 w 192415"/>
                <a:gd name="connsiteY4" fmla="*/ 0 h 1147084"/>
                <a:gd name="connsiteX0" fmla="*/ 319208 w 319208"/>
                <a:gd name="connsiteY0" fmla="*/ 65360 h 1142490"/>
                <a:gd name="connsiteX1" fmla="*/ 192415 w 319208"/>
                <a:gd name="connsiteY1" fmla="*/ 1142490 h 1142490"/>
                <a:gd name="connsiteX2" fmla="*/ 44844 w 319208"/>
                <a:gd name="connsiteY2" fmla="*/ 1142490 h 1142490"/>
                <a:gd name="connsiteX3" fmla="*/ 0 w 319208"/>
                <a:gd name="connsiteY3" fmla="*/ 1 h 1142490"/>
                <a:gd name="connsiteX4" fmla="*/ 319208 w 319208"/>
                <a:gd name="connsiteY4" fmla="*/ 65360 h 1142490"/>
                <a:gd name="connsiteX0" fmla="*/ 319208 w 319208"/>
                <a:gd name="connsiteY0" fmla="*/ 65358 h 1142488"/>
                <a:gd name="connsiteX1" fmla="*/ 192415 w 319208"/>
                <a:gd name="connsiteY1" fmla="*/ 1142488 h 1142488"/>
                <a:gd name="connsiteX2" fmla="*/ 44844 w 319208"/>
                <a:gd name="connsiteY2" fmla="*/ 1142488 h 1142488"/>
                <a:gd name="connsiteX3" fmla="*/ 0 w 319208"/>
                <a:gd name="connsiteY3" fmla="*/ -1 h 1142488"/>
                <a:gd name="connsiteX4" fmla="*/ 319208 w 319208"/>
                <a:gd name="connsiteY4" fmla="*/ 65358 h 1142488"/>
                <a:gd name="connsiteX0" fmla="*/ 319208 w 319208"/>
                <a:gd name="connsiteY0" fmla="*/ 65360 h 1142490"/>
                <a:gd name="connsiteX1" fmla="*/ 266741 w 319208"/>
                <a:gd name="connsiteY1" fmla="*/ 1142490 h 1142490"/>
                <a:gd name="connsiteX2" fmla="*/ 44844 w 319208"/>
                <a:gd name="connsiteY2" fmla="*/ 1142490 h 1142490"/>
                <a:gd name="connsiteX3" fmla="*/ 0 w 319208"/>
                <a:gd name="connsiteY3" fmla="*/ 1 h 1142490"/>
                <a:gd name="connsiteX4" fmla="*/ 319208 w 319208"/>
                <a:gd name="connsiteY4" fmla="*/ 65360 h 114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08" h="1142490">
                  <a:moveTo>
                    <a:pt x="319208" y="65360"/>
                  </a:moveTo>
                  <a:cubicBezTo>
                    <a:pt x="298806" y="1053991"/>
                    <a:pt x="309005" y="783447"/>
                    <a:pt x="266741" y="1142490"/>
                  </a:cubicBezTo>
                  <a:lnTo>
                    <a:pt x="44844" y="1142490"/>
                  </a:lnTo>
                  <a:lnTo>
                    <a:pt x="0" y="1"/>
                  </a:lnTo>
                  <a:lnTo>
                    <a:pt x="319208" y="6536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0" name="Freihandform 879"/>
            <p:cNvSpPr/>
            <p:nvPr/>
          </p:nvSpPr>
          <p:spPr>
            <a:xfrm flipH="1">
              <a:off x="8243387" y="2507135"/>
              <a:ext cx="209467" cy="670123"/>
            </a:xfrm>
            <a:custGeom>
              <a:avLst/>
              <a:gdLst>
                <a:gd name="connsiteX0" fmla="*/ 0 w 192415"/>
                <a:gd name="connsiteY0" fmla="*/ 0 h 1147084"/>
                <a:gd name="connsiteX1" fmla="*/ 192415 w 192415"/>
                <a:gd name="connsiteY1" fmla="*/ 4595 h 1147084"/>
                <a:gd name="connsiteX2" fmla="*/ 147571 w 192415"/>
                <a:gd name="connsiteY2" fmla="*/ 1147084 h 1147084"/>
                <a:gd name="connsiteX3" fmla="*/ 0 w 192415"/>
                <a:gd name="connsiteY3" fmla="*/ 1147084 h 1147084"/>
                <a:gd name="connsiteX4" fmla="*/ 0 w 192415"/>
                <a:gd name="connsiteY4" fmla="*/ 0 h 1147084"/>
                <a:gd name="connsiteX0" fmla="*/ 0 w 358556"/>
                <a:gd name="connsiteY0" fmla="*/ 0 h 1147084"/>
                <a:gd name="connsiteX1" fmla="*/ 358556 w 358556"/>
                <a:gd name="connsiteY1" fmla="*/ 4595 h 1147084"/>
                <a:gd name="connsiteX2" fmla="*/ 313712 w 358556"/>
                <a:gd name="connsiteY2" fmla="*/ 1147084 h 1147084"/>
                <a:gd name="connsiteX3" fmla="*/ 166141 w 358556"/>
                <a:gd name="connsiteY3" fmla="*/ 1147084 h 1147084"/>
                <a:gd name="connsiteX4" fmla="*/ 0 w 358556"/>
                <a:gd name="connsiteY4" fmla="*/ 0 h 1147084"/>
                <a:gd name="connsiteX0" fmla="*/ 0 w 358556"/>
                <a:gd name="connsiteY0" fmla="*/ 0 h 1147084"/>
                <a:gd name="connsiteX1" fmla="*/ 358556 w 358556"/>
                <a:gd name="connsiteY1" fmla="*/ 4595 h 1147084"/>
                <a:gd name="connsiteX2" fmla="*/ 313712 w 358556"/>
                <a:gd name="connsiteY2" fmla="*/ 1147084 h 1147084"/>
                <a:gd name="connsiteX3" fmla="*/ 166141 w 358556"/>
                <a:gd name="connsiteY3" fmla="*/ 1147084 h 1147084"/>
                <a:gd name="connsiteX4" fmla="*/ 0 w 358556"/>
                <a:gd name="connsiteY4" fmla="*/ 0 h 1147084"/>
                <a:gd name="connsiteX0" fmla="*/ 0 w 358556"/>
                <a:gd name="connsiteY0" fmla="*/ 0 h 1147084"/>
                <a:gd name="connsiteX1" fmla="*/ 358556 w 358556"/>
                <a:gd name="connsiteY1" fmla="*/ 4595 h 1147084"/>
                <a:gd name="connsiteX2" fmla="*/ 313712 w 358556"/>
                <a:gd name="connsiteY2" fmla="*/ 1147084 h 1147084"/>
                <a:gd name="connsiteX3" fmla="*/ 113676 w 358556"/>
                <a:gd name="connsiteY3" fmla="*/ 1138339 h 1147084"/>
                <a:gd name="connsiteX4" fmla="*/ 0 w 358556"/>
                <a:gd name="connsiteY4" fmla="*/ 0 h 114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556" h="1147084">
                  <a:moveTo>
                    <a:pt x="0" y="0"/>
                  </a:moveTo>
                  <a:lnTo>
                    <a:pt x="358556" y="4595"/>
                  </a:lnTo>
                  <a:lnTo>
                    <a:pt x="313712" y="1147084"/>
                  </a:lnTo>
                  <a:lnTo>
                    <a:pt x="113676" y="1138339"/>
                  </a:lnTo>
                  <a:cubicBezTo>
                    <a:pt x="58296" y="755978"/>
                    <a:pt x="2913" y="920135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1" name="Freihandform 880"/>
            <p:cNvSpPr/>
            <p:nvPr/>
          </p:nvSpPr>
          <p:spPr>
            <a:xfrm flipH="1">
              <a:off x="8130918" y="3177261"/>
              <a:ext cx="258082" cy="198678"/>
            </a:xfrm>
            <a:custGeom>
              <a:avLst/>
              <a:gdLst>
                <a:gd name="connsiteX0" fmla="*/ 0 w 147571"/>
                <a:gd name="connsiteY0" fmla="*/ 0 h 234074"/>
                <a:gd name="connsiteX1" fmla="*/ 147571 w 147571"/>
                <a:gd name="connsiteY1" fmla="*/ 0 h 234074"/>
                <a:gd name="connsiteX2" fmla="*/ 140366 w 147571"/>
                <a:gd name="connsiteY2" fmla="*/ 183566 h 234074"/>
                <a:gd name="connsiteX3" fmla="*/ 0 w 147571"/>
                <a:gd name="connsiteY3" fmla="*/ 234074 h 234074"/>
                <a:gd name="connsiteX4" fmla="*/ 0 w 147571"/>
                <a:gd name="connsiteY4" fmla="*/ 0 h 234074"/>
                <a:gd name="connsiteX0" fmla="*/ 0 w 147571"/>
                <a:gd name="connsiteY0" fmla="*/ 0 h 300957"/>
                <a:gd name="connsiteX1" fmla="*/ 147571 w 147571"/>
                <a:gd name="connsiteY1" fmla="*/ 0 h 300957"/>
                <a:gd name="connsiteX2" fmla="*/ 146888 w 147571"/>
                <a:gd name="connsiteY2" fmla="*/ 300957 h 300957"/>
                <a:gd name="connsiteX3" fmla="*/ 0 w 147571"/>
                <a:gd name="connsiteY3" fmla="*/ 234074 h 300957"/>
                <a:gd name="connsiteX4" fmla="*/ 0 w 147571"/>
                <a:gd name="connsiteY4" fmla="*/ 0 h 300957"/>
                <a:gd name="connsiteX0" fmla="*/ 0 w 264279"/>
                <a:gd name="connsiteY0" fmla="*/ 0 h 323783"/>
                <a:gd name="connsiteX1" fmla="*/ 147571 w 264279"/>
                <a:gd name="connsiteY1" fmla="*/ 0 h 323783"/>
                <a:gd name="connsiteX2" fmla="*/ 264279 w 264279"/>
                <a:gd name="connsiteY2" fmla="*/ 323783 h 323783"/>
                <a:gd name="connsiteX3" fmla="*/ 0 w 264279"/>
                <a:gd name="connsiteY3" fmla="*/ 234074 h 323783"/>
                <a:gd name="connsiteX4" fmla="*/ 0 w 264279"/>
                <a:gd name="connsiteY4" fmla="*/ 0 h 323783"/>
                <a:gd name="connsiteX0" fmla="*/ 0 w 264279"/>
                <a:gd name="connsiteY0" fmla="*/ 0 h 323783"/>
                <a:gd name="connsiteX1" fmla="*/ 147571 w 264279"/>
                <a:gd name="connsiteY1" fmla="*/ 0 h 323783"/>
                <a:gd name="connsiteX2" fmla="*/ 264279 w 264279"/>
                <a:gd name="connsiteY2" fmla="*/ 323783 h 323783"/>
                <a:gd name="connsiteX3" fmla="*/ 0 w 264279"/>
                <a:gd name="connsiteY3" fmla="*/ 234074 h 323783"/>
                <a:gd name="connsiteX4" fmla="*/ 0 w 264279"/>
                <a:gd name="connsiteY4" fmla="*/ 0 h 323783"/>
                <a:gd name="connsiteX0" fmla="*/ 0 w 384931"/>
                <a:gd name="connsiteY0" fmla="*/ 0 h 346609"/>
                <a:gd name="connsiteX1" fmla="*/ 147571 w 384931"/>
                <a:gd name="connsiteY1" fmla="*/ 0 h 346609"/>
                <a:gd name="connsiteX2" fmla="*/ 384931 w 384931"/>
                <a:gd name="connsiteY2" fmla="*/ 346609 h 346609"/>
                <a:gd name="connsiteX3" fmla="*/ 0 w 384931"/>
                <a:gd name="connsiteY3" fmla="*/ 234074 h 346609"/>
                <a:gd name="connsiteX4" fmla="*/ 0 w 384931"/>
                <a:gd name="connsiteY4" fmla="*/ 0 h 346609"/>
                <a:gd name="connsiteX0" fmla="*/ 0 w 384931"/>
                <a:gd name="connsiteY0" fmla="*/ 0 h 346609"/>
                <a:gd name="connsiteX1" fmla="*/ 147571 w 384931"/>
                <a:gd name="connsiteY1" fmla="*/ 0 h 346609"/>
                <a:gd name="connsiteX2" fmla="*/ 384931 w 384931"/>
                <a:gd name="connsiteY2" fmla="*/ 346609 h 346609"/>
                <a:gd name="connsiteX3" fmla="*/ 0 w 384931"/>
                <a:gd name="connsiteY3" fmla="*/ 234074 h 346609"/>
                <a:gd name="connsiteX4" fmla="*/ 0 w 384931"/>
                <a:gd name="connsiteY4" fmla="*/ 0 h 346609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441769"/>
                <a:gd name="connsiteY0" fmla="*/ 0 h 340087"/>
                <a:gd name="connsiteX1" fmla="*/ 204409 w 441769"/>
                <a:gd name="connsiteY1" fmla="*/ 0 h 340087"/>
                <a:gd name="connsiteX2" fmla="*/ 441769 w 441769"/>
                <a:gd name="connsiteY2" fmla="*/ 340087 h 340087"/>
                <a:gd name="connsiteX3" fmla="*/ 56838 w 441769"/>
                <a:gd name="connsiteY3" fmla="*/ 234074 h 340087"/>
                <a:gd name="connsiteX4" fmla="*/ 0 w 441769"/>
                <a:gd name="connsiteY4" fmla="*/ 0 h 34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769" h="340087">
                  <a:moveTo>
                    <a:pt x="0" y="0"/>
                  </a:moveTo>
                  <a:lnTo>
                    <a:pt x="204409" y="0"/>
                  </a:lnTo>
                  <a:cubicBezTo>
                    <a:pt x="220485" y="234015"/>
                    <a:pt x="194171" y="256073"/>
                    <a:pt x="441769" y="340087"/>
                  </a:cubicBezTo>
                  <a:lnTo>
                    <a:pt x="56838" y="234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2" name="Rechteck 881"/>
            <p:cNvSpPr/>
            <p:nvPr/>
          </p:nvSpPr>
          <p:spPr>
            <a:xfrm flipH="1">
              <a:off x="8410034" y="978066"/>
              <a:ext cx="210949" cy="952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3" name="Freihandform 882"/>
            <p:cNvSpPr/>
            <p:nvPr/>
          </p:nvSpPr>
          <p:spPr>
            <a:xfrm rot="381435" flipH="1">
              <a:off x="8408149" y="783833"/>
              <a:ext cx="182499" cy="91250"/>
            </a:xfrm>
            <a:custGeom>
              <a:avLst/>
              <a:gdLst>
                <a:gd name="connsiteX0" fmla="*/ 0 w 404782"/>
                <a:gd name="connsiteY0" fmla="*/ 0 h 202391"/>
                <a:gd name="connsiteX1" fmla="*/ 404782 w 404782"/>
                <a:gd name="connsiteY1" fmla="*/ 0 h 202391"/>
                <a:gd name="connsiteX2" fmla="*/ 202391 w 404782"/>
                <a:gd name="connsiteY2" fmla="*/ 202391 h 202391"/>
                <a:gd name="connsiteX3" fmla="*/ 0 w 404782"/>
                <a:gd name="connsiteY3" fmla="*/ 0 h 20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782" h="202391">
                  <a:moveTo>
                    <a:pt x="0" y="0"/>
                  </a:moveTo>
                  <a:lnTo>
                    <a:pt x="404782" y="0"/>
                  </a:lnTo>
                  <a:cubicBezTo>
                    <a:pt x="404782" y="111777"/>
                    <a:pt x="314168" y="202391"/>
                    <a:pt x="202391" y="202391"/>
                  </a:cubicBezTo>
                  <a:cubicBezTo>
                    <a:pt x="90614" y="202391"/>
                    <a:pt x="0" y="111777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4" name="Freihandform 883"/>
            <p:cNvSpPr/>
            <p:nvPr/>
          </p:nvSpPr>
          <p:spPr>
            <a:xfrm flipH="1">
              <a:off x="8433234" y="802911"/>
              <a:ext cx="145171" cy="72005"/>
            </a:xfrm>
            <a:custGeom>
              <a:avLst/>
              <a:gdLst>
                <a:gd name="connsiteX0" fmla="*/ 137257 w 274514"/>
                <a:gd name="connsiteY0" fmla="*/ 0 h 159705"/>
                <a:gd name="connsiteX1" fmla="*/ 252999 w 274514"/>
                <a:gd name="connsiteY1" fmla="*/ 47942 h 159705"/>
                <a:gd name="connsiteX2" fmla="*/ 274514 w 274514"/>
                <a:gd name="connsiteY2" fmla="*/ 79853 h 159705"/>
                <a:gd name="connsiteX3" fmla="*/ 252999 w 274514"/>
                <a:gd name="connsiteY3" fmla="*/ 111763 h 159705"/>
                <a:gd name="connsiteX4" fmla="*/ 137257 w 274514"/>
                <a:gd name="connsiteY4" fmla="*/ 159705 h 159705"/>
                <a:gd name="connsiteX5" fmla="*/ 21515 w 274514"/>
                <a:gd name="connsiteY5" fmla="*/ 111763 h 159705"/>
                <a:gd name="connsiteX6" fmla="*/ 0 w 274514"/>
                <a:gd name="connsiteY6" fmla="*/ 79853 h 159705"/>
                <a:gd name="connsiteX7" fmla="*/ 21515 w 274514"/>
                <a:gd name="connsiteY7" fmla="*/ 47942 h 159705"/>
                <a:gd name="connsiteX8" fmla="*/ 137257 w 274514"/>
                <a:gd name="connsiteY8" fmla="*/ 0 h 15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514" h="159705">
                  <a:moveTo>
                    <a:pt x="137257" y="0"/>
                  </a:moveTo>
                  <a:cubicBezTo>
                    <a:pt x="182457" y="0"/>
                    <a:pt x="223378" y="18321"/>
                    <a:pt x="252999" y="47942"/>
                  </a:cubicBezTo>
                  <a:lnTo>
                    <a:pt x="274514" y="79853"/>
                  </a:lnTo>
                  <a:lnTo>
                    <a:pt x="252999" y="111763"/>
                  </a:lnTo>
                  <a:cubicBezTo>
                    <a:pt x="223378" y="141384"/>
                    <a:pt x="182457" y="159705"/>
                    <a:pt x="137257" y="159705"/>
                  </a:cubicBezTo>
                  <a:cubicBezTo>
                    <a:pt x="92057" y="159705"/>
                    <a:pt x="51136" y="141384"/>
                    <a:pt x="21515" y="111763"/>
                  </a:cubicBezTo>
                  <a:lnTo>
                    <a:pt x="0" y="79853"/>
                  </a:lnTo>
                  <a:lnTo>
                    <a:pt x="21515" y="47942"/>
                  </a:lnTo>
                  <a:cubicBezTo>
                    <a:pt x="51136" y="18321"/>
                    <a:pt x="92057" y="0"/>
                    <a:pt x="13725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5" name="Freihandform 884"/>
            <p:cNvSpPr/>
            <p:nvPr/>
          </p:nvSpPr>
          <p:spPr>
            <a:xfrm rot="20995637" flipH="1">
              <a:off x="7955200" y="1863635"/>
              <a:ext cx="122226" cy="165432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6" name="Abgerundetes Rechteck 885"/>
            <p:cNvSpPr/>
            <p:nvPr/>
          </p:nvSpPr>
          <p:spPr>
            <a:xfrm flipH="1">
              <a:off x="8469162" y="942864"/>
              <a:ext cx="80090" cy="330718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7" name="Rechteck 34"/>
            <p:cNvSpPr/>
            <p:nvPr/>
          </p:nvSpPr>
          <p:spPr>
            <a:xfrm flipH="1">
              <a:off x="8433234" y="997275"/>
              <a:ext cx="158630" cy="986108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8" name="Ellipse 887"/>
            <p:cNvSpPr/>
            <p:nvPr/>
          </p:nvSpPr>
          <p:spPr>
            <a:xfrm flipH="1">
              <a:off x="8631895" y="597200"/>
              <a:ext cx="138990" cy="138989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9" name="Ellipse 888"/>
            <p:cNvSpPr/>
            <p:nvPr/>
          </p:nvSpPr>
          <p:spPr>
            <a:xfrm flipH="1">
              <a:off x="8692578" y="642232"/>
              <a:ext cx="52477" cy="52477"/>
            </a:xfrm>
            <a:prstGeom prst="ellipse">
              <a:avLst/>
            </a:pr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0" name="Ellipse 889"/>
            <p:cNvSpPr/>
            <p:nvPr/>
          </p:nvSpPr>
          <p:spPr>
            <a:xfrm flipH="1">
              <a:off x="8229219" y="593269"/>
              <a:ext cx="138990" cy="138989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1" name="Ellipse 890"/>
            <p:cNvSpPr/>
            <p:nvPr/>
          </p:nvSpPr>
          <p:spPr>
            <a:xfrm flipH="1">
              <a:off x="8258304" y="642232"/>
              <a:ext cx="52477" cy="52477"/>
            </a:xfrm>
            <a:prstGeom prst="ellipse">
              <a:avLst/>
            </a:pr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2" name="Freihandform 891"/>
            <p:cNvSpPr/>
            <p:nvPr/>
          </p:nvSpPr>
          <p:spPr>
            <a:xfrm rot="604363">
              <a:off x="8903300" y="1863635"/>
              <a:ext cx="122226" cy="165432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3" name="Abgerundetes Rechteck 3"/>
            <p:cNvSpPr/>
            <p:nvPr/>
          </p:nvSpPr>
          <p:spPr>
            <a:xfrm flipH="1">
              <a:off x="8287039" y="377515"/>
              <a:ext cx="425582" cy="574033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  <a:gd name="connsiteX0" fmla="*/ 0 w 676438"/>
                <a:gd name="connsiteY0" fmla="*/ 134058 h 1273897"/>
                <a:gd name="connsiteX1" fmla="*/ 134058 w 676438"/>
                <a:gd name="connsiteY1" fmla="*/ 0 h 1273897"/>
                <a:gd name="connsiteX2" fmla="*/ 670275 w 676438"/>
                <a:gd name="connsiteY2" fmla="*/ 0 h 1273897"/>
                <a:gd name="connsiteX3" fmla="*/ 398970 w 676438"/>
                <a:gd name="connsiteY3" fmla="*/ 1273020 h 1273897"/>
                <a:gd name="connsiteX4" fmla="*/ 0 w 676438"/>
                <a:gd name="connsiteY4" fmla="*/ 134058 h 1273897"/>
                <a:gd name="connsiteX0" fmla="*/ 270949 w 548417"/>
                <a:gd name="connsiteY0" fmla="*/ 1273020 h 1273020"/>
                <a:gd name="connsiteX1" fmla="*/ 6037 w 548417"/>
                <a:gd name="connsiteY1" fmla="*/ 0 h 1273020"/>
                <a:gd name="connsiteX2" fmla="*/ 542254 w 548417"/>
                <a:gd name="connsiteY2" fmla="*/ 0 h 1273020"/>
                <a:gd name="connsiteX3" fmla="*/ 270949 w 548417"/>
                <a:gd name="connsiteY3" fmla="*/ 1273020 h 1273020"/>
                <a:gd name="connsiteX0" fmla="*/ 296777 w 597771"/>
                <a:gd name="connsiteY0" fmla="*/ 1273020 h 1273198"/>
                <a:gd name="connsiteX1" fmla="*/ 31865 w 597771"/>
                <a:gd name="connsiteY1" fmla="*/ 0 h 1273198"/>
                <a:gd name="connsiteX2" fmla="*/ 568082 w 597771"/>
                <a:gd name="connsiteY2" fmla="*/ 0 h 1273198"/>
                <a:gd name="connsiteX3" fmla="*/ 296777 w 597771"/>
                <a:gd name="connsiteY3" fmla="*/ 1273020 h 127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771" h="1273198">
                  <a:moveTo>
                    <a:pt x="296777" y="1273020"/>
                  </a:moveTo>
                  <a:cubicBezTo>
                    <a:pt x="-65042" y="1256966"/>
                    <a:pt x="-13352" y="212170"/>
                    <a:pt x="31865" y="0"/>
                  </a:cubicBezTo>
                  <a:lnTo>
                    <a:pt x="568082" y="0"/>
                  </a:lnTo>
                  <a:cubicBezTo>
                    <a:pt x="612234" y="212170"/>
                    <a:pt x="658596" y="1289074"/>
                    <a:pt x="296777" y="1273020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4" name="Abgerundetes Rechteck 893"/>
            <p:cNvSpPr/>
            <p:nvPr/>
          </p:nvSpPr>
          <p:spPr>
            <a:xfrm flipH="1">
              <a:off x="8582343" y="557309"/>
              <a:ext cx="30538" cy="2577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5" name="Abgerundetes Rechteck 894"/>
            <p:cNvSpPr/>
            <p:nvPr/>
          </p:nvSpPr>
          <p:spPr>
            <a:xfrm flipH="1">
              <a:off x="8386713" y="557309"/>
              <a:ext cx="30538" cy="2577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6" name="Freihandform 895"/>
            <p:cNvSpPr/>
            <p:nvPr/>
          </p:nvSpPr>
          <p:spPr>
            <a:xfrm rot="10800000" flipH="1">
              <a:off x="8469163" y="674143"/>
              <a:ext cx="80089" cy="51861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7" name="Rechteck 43"/>
            <p:cNvSpPr/>
            <p:nvPr/>
          </p:nvSpPr>
          <p:spPr>
            <a:xfrm flipH="1">
              <a:off x="8125427" y="1834685"/>
              <a:ext cx="753159" cy="1006384"/>
            </a:xfrm>
            <a:custGeom>
              <a:avLst/>
              <a:gdLst>
                <a:gd name="connsiteX0" fmla="*/ 0 w 598683"/>
                <a:gd name="connsiteY0" fmla="*/ 0 h 864995"/>
                <a:gd name="connsiteX1" fmla="*/ 598683 w 598683"/>
                <a:gd name="connsiteY1" fmla="*/ 0 h 864995"/>
                <a:gd name="connsiteX2" fmla="*/ 598683 w 598683"/>
                <a:gd name="connsiteY2" fmla="*/ 864995 h 864995"/>
                <a:gd name="connsiteX3" fmla="*/ 0 w 598683"/>
                <a:gd name="connsiteY3" fmla="*/ 864995 h 864995"/>
                <a:gd name="connsiteX4" fmla="*/ 0 w 598683"/>
                <a:gd name="connsiteY4" fmla="*/ 0 h 864995"/>
                <a:gd name="connsiteX0" fmla="*/ 0 w 598683"/>
                <a:gd name="connsiteY0" fmla="*/ 0 h 864995"/>
                <a:gd name="connsiteX1" fmla="*/ 598683 w 598683"/>
                <a:gd name="connsiteY1" fmla="*/ 0 h 864995"/>
                <a:gd name="connsiteX2" fmla="*/ 598683 w 598683"/>
                <a:gd name="connsiteY2" fmla="*/ 864995 h 864995"/>
                <a:gd name="connsiteX3" fmla="*/ 101600 w 598683"/>
                <a:gd name="connsiteY3" fmla="*/ 835966 h 864995"/>
                <a:gd name="connsiteX4" fmla="*/ 0 w 598683"/>
                <a:gd name="connsiteY4" fmla="*/ 0 h 864995"/>
                <a:gd name="connsiteX0" fmla="*/ 0 w 598683"/>
                <a:gd name="connsiteY0" fmla="*/ 0 h 873037"/>
                <a:gd name="connsiteX1" fmla="*/ 598683 w 598683"/>
                <a:gd name="connsiteY1" fmla="*/ 0 h 873037"/>
                <a:gd name="connsiteX2" fmla="*/ 598683 w 598683"/>
                <a:gd name="connsiteY2" fmla="*/ 864995 h 873037"/>
                <a:gd name="connsiteX3" fmla="*/ 31995 w 598683"/>
                <a:gd name="connsiteY3" fmla="*/ 873037 h 873037"/>
                <a:gd name="connsiteX4" fmla="*/ 0 w 598683"/>
                <a:gd name="connsiteY4" fmla="*/ 0 h 873037"/>
                <a:gd name="connsiteX0" fmla="*/ 0 w 589083"/>
                <a:gd name="connsiteY0" fmla="*/ 0 h 873037"/>
                <a:gd name="connsiteX1" fmla="*/ 589083 w 589083"/>
                <a:gd name="connsiteY1" fmla="*/ 0 h 873037"/>
                <a:gd name="connsiteX2" fmla="*/ 589083 w 589083"/>
                <a:gd name="connsiteY2" fmla="*/ 864995 h 873037"/>
                <a:gd name="connsiteX3" fmla="*/ 22395 w 589083"/>
                <a:gd name="connsiteY3" fmla="*/ 873037 h 873037"/>
                <a:gd name="connsiteX4" fmla="*/ 0 w 589083"/>
                <a:gd name="connsiteY4" fmla="*/ 0 h 873037"/>
                <a:gd name="connsiteX0" fmla="*/ 0 w 589083"/>
                <a:gd name="connsiteY0" fmla="*/ 0 h 864995"/>
                <a:gd name="connsiteX1" fmla="*/ 589083 w 589083"/>
                <a:gd name="connsiteY1" fmla="*/ 0 h 864995"/>
                <a:gd name="connsiteX2" fmla="*/ 589083 w 589083"/>
                <a:gd name="connsiteY2" fmla="*/ 864995 h 864995"/>
                <a:gd name="connsiteX3" fmla="*/ 43997 w 589083"/>
                <a:gd name="connsiteY3" fmla="*/ 852443 h 864995"/>
                <a:gd name="connsiteX4" fmla="*/ 0 w 589083"/>
                <a:gd name="connsiteY4" fmla="*/ 0 h 864995"/>
                <a:gd name="connsiteX0" fmla="*/ 0 w 589083"/>
                <a:gd name="connsiteY0" fmla="*/ 0 h 852443"/>
                <a:gd name="connsiteX1" fmla="*/ 589083 w 589083"/>
                <a:gd name="connsiteY1" fmla="*/ 0 h 852443"/>
                <a:gd name="connsiteX2" fmla="*/ 548280 w 589083"/>
                <a:gd name="connsiteY2" fmla="*/ 844400 h 852443"/>
                <a:gd name="connsiteX3" fmla="*/ 43997 w 589083"/>
                <a:gd name="connsiteY3" fmla="*/ 852443 h 852443"/>
                <a:gd name="connsiteX4" fmla="*/ 0 w 589083"/>
                <a:gd name="connsiteY4" fmla="*/ 0 h 852443"/>
                <a:gd name="connsiteX0" fmla="*/ 0 w 589083"/>
                <a:gd name="connsiteY0" fmla="*/ 0 h 860876"/>
                <a:gd name="connsiteX1" fmla="*/ 589083 w 589083"/>
                <a:gd name="connsiteY1" fmla="*/ 0 h 860876"/>
                <a:gd name="connsiteX2" fmla="*/ 560281 w 589083"/>
                <a:gd name="connsiteY2" fmla="*/ 860876 h 860876"/>
                <a:gd name="connsiteX3" fmla="*/ 43997 w 589083"/>
                <a:gd name="connsiteY3" fmla="*/ 852443 h 860876"/>
                <a:gd name="connsiteX4" fmla="*/ 0 w 589083"/>
                <a:gd name="connsiteY4" fmla="*/ 0 h 860876"/>
                <a:gd name="connsiteX0" fmla="*/ 0 w 589083"/>
                <a:gd name="connsiteY0" fmla="*/ 0 h 865908"/>
                <a:gd name="connsiteX1" fmla="*/ 589083 w 589083"/>
                <a:gd name="connsiteY1" fmla="*/ 0 h 865908"/>
                <a:gd name="connsiteX2" fmla="*/ 560281 w 589083"/>
                <a:gd name="connsiteY2" fmla="*/ 860876 h 865908"/>
                <a:gd name="connsiteX3" fmla="*/ 109544 w 589083"/>
                <a:gd name="connsiteY3" fmla="*/ 865908 h 865908"/>
                <a:gd name="connsiteX4" fmla="*/ 0 w 589083"/>
                <a:gd name="connsiteY4" fmla="*/ 0 h 865908"/>
                <a:gd name="connsiteX0" fmla="*/ 0 w 589083"/>
                <a:gd name="connsiteY0" fmla="*/ 0 h 869852"/>
                <a:gd name="connsiteX1" fmla="*/ 589083 w 589083"/>
                <a:gd name="connsiteY1" fmla="*/ 0 h 869852"/>
                <a:gd name="connsiteX2" fmla="*/ 498182 w 589083"/>
                <a:gd name="connsiteY2" fmla="*/ 869852 h 869852"/>
                <a:gd name="connsiteX3" fmla="*/ 109544 w 589083"/>
                <a:gd name="connsiteY3" fmla="*/ 865908 h 869852"/>
                <a:gd name="connsiteX4" fmla="*/ 0 w 589083"/>
                <a:gd name="connsiteY4" fmla="*/ 0 h 869852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869852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869852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1493905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1493905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92330"/>
                <a:gd name="connsiteY0" fmla="*/ 0 h 1540905"/>
                <a:gd name="connsiteX1" fmla="*/ 589083 w 592330"/>
                <a:gd name="connsiteY1" fmla="*/ 0 h 1540905"/>
                <a:gd name="connsiteX2" fmla="*/ 498182 w 592330"/>
                <a:gd name="connsiteY2" fmla="*/ 1493905 h 1540905"/>
                <a:gd name="connsiteX3" fmla="*/ 90231 w 592330"/>
                <a:gd name="connsiteY3" fmla="*/ 1540905 h 1540905"/>
                <a:gd name="connsiteX4" fmla="*/ 0 w 592330"/>
                <a:gd name="connsiteY4" fmla="*/ 0 h 1540905"/>
                <a:gd name="connsiteX0" fmla="*/ 2479 w 594809"/>
                <a:gd name="connsiteY0" fmla="*/ 0 h 1540905"/>
                <a:gd name="connsiteX1" fmla="*/ 591562 w 594809"/>
                <a:gd name="connsiteY1" fmla="*/ 0 h 1540905"/>
                <a:gd name="connsiteX2" fmla="*/ 500661 w 594809"/>
                <a:gd name="connsiteY2" fmla="*/ 1493905 h 1540905"/>
                <a:gd name="connsiteX3" fmla="*/ 92710 w 594809"/>
                <a:gd name="connsiteY3" fmla="*/ 1540905 h 1540905"/>
                <a:gd name="connsiteX4" fmla="*/ 2479 w 594809"/>
                <a:gd name="connsiteY4" fmla="*/ 0 h 1540905"/>
                <a:gd name="connsiteX0" fmla="*/ 2479 w 596416"/>
                <a:gd name="connsiteY0" fmla="*/ 0 h 1540905"/>
                <a:gd name="connsiteX1" fmla="*/ 591562 w 596416"/>
                <a:gd name="connsiteY1" fmla="*/ 0 h 1540905"/>
                <a:gd name="connsiteX2" fmla="*/ 558515 w 596416"/>
                <a:gd name="connsiteY2" fmla="*/ 1477554 h 1540905"/>
                <a:gd name="connsiteX3" fmla="*/ 92710 w 596416"/>
                <a:gd name="connsiteY3" fmla="*/ 1540905 h 1540905"/>
                <a:gd name="connsiteX4" fmla="*/ 2479 w 596416"/>
                <a:gd name="connsiteY4" fmla="*/ 0 h 1540905"/>
                <a:gd name="connsiteX0" fmla="*/ 3030 w 596967"/>
                <a:gd name="connsiteY0" fmla="*/ 0 h 1478085"/>
                <a:gd name="connsiteX1" fmla="*/ 592113 w 596967"/>
                <a:gd name="connsiteY1" fmla="*/ 0 h 1478085"/>
                <a:gd name="connsiteX2" fmla="*/ 559066 w 596967"/>
                <a:gd name="connsiteY2" fmla="*/ 1477554 h 1478085"/>
                <a:gd name="connsiteX3" fmla="*/ 60201 w 596967"/>
                <a:gd name="connsiteY3" fmla="*/ 1173022 h 1478085"/>
                <a:gd name="connsiteX4" fmla="*/ 3030 w 596967"/>
                <a:gd name="connsiteY4" fmla="*/ 0 h 1478085"/>
                <a:gd name="connsiteX0" fmla="*/ 3030 w 596967"/>
                <a:gd name="connsiteY0" fmla="*/ 0 h 1478377"/>
                <a:gd name="connsiteX1" fmla="*/ 592113 w 596967"/>
                <a:gd name="connsiteY1" fmla="*/ 0 h 1478377"/>
                <a:gd name="connsiteX2" fmla="*/ 559066 w 596967"/>
                <a:gd name="connsiteY2" fmla="*/ 1477554 h 1478377"/>
                <a:gd name="connsiteX3" fmla="*/ 60201 w 596967"/>
                <a:gd name="connsiteY3" fmla="*/ 1295650 h 1478377"/>
                <a:gd name="connsiteX4" fmla="*/ 3030 w 596967"/>
                <a:gd name="connsiteY4" fmla="*/ 0 h 1478377"/>
                <a:gd name="connsiteX0" fmla="*/ 13613 w 607550"/>
                <a:gd name="connsiteY0" fmla="*/ 0 h 1478377"/>
                <a:gd name="connsiteX1" fmla="*/ 602696 w 607550"/>
                <a:gd name="connsiteY1" fmla="*/ 0 h 1478377"/>
                <a:gd name="connsiteX2" fmla="*/ 569649 w 607550"/>
                <a:gd name="connsiteY2" fmla="*/ 1477554 h 1478377"/>
                <a:gd name="connsiteX3" fmla="*/ 70784 w 607550"/>
                <a:gd name="connsiteY3" fmla="*/ 1295650 h 1478377"/>
                <a:gd name="connsiteX4" fmla="*/ 13613 w 607550"/>
                <a:gd name="connsiteY4" fmla="*/ 0 h 1478377"/>
                <a:gd name="connsiteX0" fmla="*/ 13613 w 607550"/>
                <a:gd name="connsiteY0" fmla="*/ 0 h 1478377"/>
                <a:gd name="connsiteX1" fmla="*/ 602696 w 607550"/>
                <a:gd name="connsiteY1" fmla="*/ 0 h 1478377"/>
                <a:gd name="connsiteX2" fmla="*/ 569649 w 607550"/>
                <a:gd name="connsiteY2" fmla="*/ 1477554 h 1478377"/>
                <a:gd name="connsiteX3" fmla="*/ 70784 w 607550"/>
                <a:gd name="connsiteY3" fmla="*/ 1295650 h 1478377"/>
                <a:gd name="connsiteX4" fmla="*/ 13613 w 607550"/>
                <a:gd name="connsiteY4" fmla="*/ 0 h 1478377"/>
                <a:gd name="connsiteX0" fmla="*/ 13613 w 619901"/>
                <a:gd name="connsiteY0" fmla="*/ 0 h 1478377"/>
                <a:gd name="connsiteX1" fmla="*/ 602696 w 619901"/>
                <a:gd name="connsiteY1" fmla="*/ 0 h 1478377"/>
                <a:gd name="connsiteX2" fmla="*/ 569649 w 619901"/>
                <a:gd name="connsiteY2" fmla="*/ 1477554 h 1478377"/>
                <a:gd name="connsiteX3" fmla="*/ 70784 w 619901"/>
                <a:gd name="connsiteY3" fmla="*/ 1295650 h 1478377"/>
                <a:gd name="connsiteX4" fmla="*/ 13613 w 619901"/>
                <a:gd name="connsiteY4" fmla="*/ 0 h 1478377"/>
                <a:gd name="connsiteX0" fmla="*/ 13613 w 617330"/>
                <a:gd name="connsiteY0" fmla="*/ 0 h 1295649"/>
                <a:gd name="connsiteX1" fmla="*/ 602696 w 617330"/>
                <a:gd name="connsiteY1" fmla="*/ 0 h 1295649"/>
                <a:gd name="connsiteX2" fmla="*/ 561384 w 617330"/>
                <a:gd name="connsiteY2" fmla="*/ 1256824 h 1295649"/>
                <a:gd name="connsiteX3" fmla="*/ 70784 w 617330"/>
                <a:gd name="connsiteY3" fmla="*/ 1295650 h 1295649"/>
                <a:gd name="connsiteX4" fmla="*/ 13613 w 617330"/>
                <a:gd name="connsiteY4" fmla="*/ 0 h 129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330" h="1295649">
                  <a:moveTo>
                    <a:pt x="13613" y="0"/>
                  </a:moveTo>
                  <a:lnTo>
                    <a:pt x="602696" y="0"/>
                  </a:lnTo>
                  <a:cubicBezTo>
                    <a:pt x="630336" y="497968"/>
                    <a:pt x="620047" y="608858"/>
                    <a:pt x="561384" y="1256824"/>
                  </a:cubicBezTo>
                  <a:cubicBezTo>
                    <a:pt x="425400" y="1272491"/>
                    <a:pt x="206768" y="1279983"/>
                    <a:pt x="70784" y="1295650"/>
                  </a:cubicBezTo>
                  <a:cubicBezTo>
                    <a:pt x="-7839" y="772032"/>
                    <a:pt x="-11031" y="577313"/>
                    <a:pt x="1361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98" name="Gerader Verbinder 897"/>
            <p:cNvCxnSpPr/>
            <p:nvPr/>
          </p:nvCxnSpPr>
          <p:spPr>
            <a:xfrm flipH="1" flipV="1">
              <a:off x="8582525" y="534929"/>
              <a:ext cx="49398" cy="11342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9" name="Gerader Verbinder 898"/>
            <p:cNvCxnSpPr/>
            <p:nvPr/>
          </p:nvCxnSpPr>
          <p:spPr>
            <a:xfrm flipV="1">
              <a:off x="8370816" y="534929"/>
              <a:ext cx="49398" cy="11342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00" name="Freihandform 899"/>
            <p:cNvSpPr/>
            <p:nvPr/>
          </p:nvSpPr>
          <p:spPr>
            <a:xfrm flipH="1">
              <a:off x="8426686" y="826106"/>
              <a:ext cx="155839" cy="48912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8" h="83725">
                  <a:moveTo>
                    <a:pt x="1" y="8085"/>
                  </a:moveTo>
                  <a:cubicBezTo>
                    <a:pt x="-416" y="174"/>
                    <a:pt x="101473" y="19591"/>
                    <a:pt x="124791" y="36247"/>
                  </a:cubicBezTo>
                  <a:cubicBezTo>
                    <a:pt x="165598" y="16260"/>
                    <a:pt x="268404" y="-7646"/>
                    <a:pt x="266738" y="2348"/>
                  </a:cubicBezTo>
                  <a:cubicBezTo>
                    <a:pt x="265072" y="12342"/>
                    <a:pt x="207840" y="82760"/>
                    <a:pt x="127290" y="83716"/>
                  </a:cubicBezTo>
                  <a:cubicBezTo>
                    <a:pt x="46740" y="84672"/>
                    <a:pt x="418" y="15997"/>
                    <a:pt x="1" y="8085"/>
                  </a:cubicBezTo>
                  <a:close/>
                </a:path>
              </a:pathLst>
            </a:custGeom>
            <a:solidFill>
              <a:srgbClr val="AA7B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1" name="Freihandform 900"/>
            <p:cNvSpPr/>
            <p:nvPr/>
          </p:nvSpPr>
          <p:spPr>
            <a:xfrm flipH="1">
              <a:off x="8530731" y="954437"/>
              <a:ext cx="508508" cy="956823"/>
            </a:xfrm>
            <a:custGeom>
              <a:avLst/>
              <a:gdLst>
                <a:gd name="connsiteX0" fmla="*/ 753626 w 753626"/>
                <a:gd name="connsiteY0" fmla="*/ 0 h 2301072"/>
                <a:gd name="connsiteX1" fmla="*/ 753626 w 753626"/>
                <a:gd name="connsiteY1" fmla="*/ 2301072 h 2301072"/>
                <a:gd name="connsiteX2" fmla="*/ 321547 w 753626"/>
                <a:gd name="connsiteY2" fmla="*/ 2301072 h 2301072"/>
                <a:gd name="connsiteX3" fmla="*/ 552659 w 753626"/>
                <a:gd name="connsiteY3" fmla="*/ 964642 h 2301072"/>
                <a:gd name="connsiteX4" fmla="*/ 391886 w 753626"/>
                <a:gd name="connsiteY4" fmla="*/ 442127 h 2301072"/>
                <a:gd name="connsiteX5" fmla="*/ 120580 w 753626"/>
                <a:gd name="connsiteY5" fmla="*/ 2100105 h 2301072"/>
                <a:gd name="connsiteX6" fmla="*/ 0 w 753626"/>
                <a:gd name="connsiteY6" fmla="*/ 2110154 h 2301072"/>
                <a:gd name="connsiteX7" fmla="*/ 371789 w 753626"/>
                <a:gd name="connsiteY7" fmla="*/ 60290 h 2301072"/>
                <a:gd name="connsiteX8" fmla="*/ 753626 w 753626"/>
                <a:gd name="connsiteY8" fmla="*/ 0 h 2301072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6603"/>
                <a:gd name="connsiteY0" fmla="*/ 15367 h 2316439"/>
                <a:gd name="connsiteX1" fmla="*/ 753626 w 756603"/>
                <a:gd name="connsiteY1" fmla="*/ 2316439 h 2316439"/>
                <a:gd name="connsiteX2" fmla="*/ 321547 w 756603"/>
                <a:gd name="connsiteY2" fmla="*/ 2316439 h 2316439"/>
                <a:gd name="connsiteX3" fmla="*/ 552659 w 756603"/>
                <a:gd name="connsiteY3" fmla="*/ 980009 h 2316439"/>
                <a:gd name="connsiteX4" fmla="*/ 391886 w 756603"/>
                <a:gd name="connsiteY4" fmla="*/ 457494 h 2316439"/>
                <a:gd name="connsiteX5" fmla="*/ 120580 w 756603"/>
                <a:gd name="connsiteY5" fmla="*/ 2115472 h 2316439"/>
                <a:gd name="connsiteX6" fmla="*/ 0 w 756603"/>
                <a:gd name="connsiteY6" fmla="*/ 2125521 h 2316439"/>
                <a:gd name="connsiteX7" fmla="*/ 371789 w 756603"/>
                <a:gd name="connsiteY7" fmla="*/ 75657 h 2316439"/>
                <a:gd name="connsiteX8" fmla="*/ 753626 w 756603"/>
                <a:gd name="connsiteY8" fmla="*/ 15367 h 2316439"/>
                <a:gd name="connsiteX0" fmla="*/ 753626 w 782654"/>
                <a:gd name="connsiteY0" fmla="*/ 172798 h 2473870"/>
                <a:gd name="connsiteX1" fmla="*/ 753626 w 782654"/>
                <a:gd name="connsiteY1" fmla="*/ 2473870 h 2473870"/>
                <a:gd name="connsiteX2" fmla="*/ 321547 w 782654"/>
                <a:gd name="connsiteY2" fmla="*/ 2473870 h 2473870"/>
                <a:gd name="connsiteX3" fmla="*/ 552659 w 782654"/>
                <a:gd name="connsiteY3" fmla="*/ 1137440 h 2473870"/>
                <a:gd name="connsiteX4" fmla="*/ 391886 w 782654"/>
                <a:gd name="connsiteY4" fmla="*/ 614925 h 2473870"/>
                <a:gd name="connsiteX5" fmla="*/ 120580 w 782654"/>
                <a:gd name="connsiteY5" fmla="*/ 2272903 h 2473870"/>
                <a:gd name="connsiteX6" fmla="*/ 0 w 782654"/>
                <a:gd name="connsiteY6" fmla="*/ 2282952 h 2473870"/>
                <a:gd name="connsiteX7" fmla="*/ 361740 w 782654"/>
                <a:gd name="connsiteY7" fmla="*/ 253185 h 2473870"/>
                <a:gd name="connsiteX8" fmla="*/ 753626 w 782654"/>
                <a:gd name="connsiteY8" fmla="*/ 172798 h 2473870"/>
                <a:gd name="connsiteX0" fmla="*/ 763674 w 790308"/>
                <a:gd name="connsiteY0" fmla="*/ 312754 h 2432955"/>
                <a:gd name="connsiteX1" fmla="*/ 753626 w 790308"/>
                <a:gd name="connsiteY1" fmla="*/ 2432955 h 2432955"/>
                <a:gd name="connsiteX2" fmla="*/ 321547 w 790308"/>
                <a:gd name="connsiteY2" fmla="*/ 2432955 h 2432955"/>
                <a:gd name="connsiteX3" fmla="*/ 552659 w 790308"/>
                <a:gd name="connsiteY3" fmla="*/ 1096525 h 2432955"/>
                <a:gd name="connsiteX4" fmla="*/ 391886 w 790308"/>
                <a:gd name="connsiteY4" fmla="*/ 574010 h 2432955"/>
                <a:gd name="connsiteX5" fmla="*/ 120580 w 790308"/>
                <a:gd name="connsiteY5" fmla="*/ 2231988 h 2432955"/>
                <a:gd name="connsiteX6" fmla="*/ 0 w 790308"/>
                <a:gd name="connsiteY6" fmla="*/ 2242037 h 2432955"/>
                <a:gd name="connsiteX7" fmla="*/ 361740 w 790308"/>
                <a:gd name="connsiteY7" fmla="*/ 212270 h 2432955"/>
                <a:gd name="connsiteX8" fmla="*/ 763674 w 790308"/>
                <a:gd name="connsiteY8" fmla="*/ 312754 h 243295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120580 w 802159"/>
                <a:gd name="connsiteY5" fmla="*/ 2074208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060343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6360"/>
                <a:gd name="connsiteY0" fmla="*/ 138595 h 2067878"/>
                <a:gd name="connsiteX1" fmla="*/ 766645 w 806360"/>
                <a:gd name="connsiteY1" fmla="*/ 2037455 h 2067878"/>
                <a:gd name="connsiteX2" fmla="*/ 321547 w 806360"/>
                <a:gd name="connsiteY2" fmla="*/ 2043964 h 2067878"/>
                <a:gd name="connsiteX3" fmla="*/ 552659 w 806360"/>
                <a:gd name="connsiteY3" fmla="*/ 922366 h 2067878"/>
                <a:gd name="connsiteX4" fmla="*/ 422031 w 806360"/>
                <a:gd name="connsiteY4" fmla="*/ 379754 h 2067878"/>
                <a:gd name="connsiteX5" fmla="*/ 200966 w 806360"/>
                <a:gd name="connsiteY5" fmla="*/ 2067877 h 2067878"/>
                <a:gd name="connsiteX6" fmla="*/ 0 w 806360"/>
                <a:gd name="connsiteY6" fmla="*/ 2067878 h 2067878"/>
                <a:gd name="connsiteX7" fmla="*/ 200966 w 806360"/>
                <a:gd name="connsiteY7" fmla="*/ 359658 h 2067878"/>
                <a:gd name="connsiteX8" fmla="*/ 763674 w 806360"/>
                <a:gd name="connsiteY8" fmla="*/ 138595 h 2067878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04274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59408 w 806360"/>
                <a:gd name="connsiteY3" fmla="*/ 856541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13265"/>
                <a:gd name="connsiteY0" fmla="*/ 140529 h 2069812"/>
                <a:gd name="connsiteX1" fmla="*/ 766645 w 813265"/>
                <a:gd name="connsiteY1" fmla="*/ 2039389 h 2069812"/>
                <a:gd name="connsiteX2" fmla="*/ 321547 w 813265"/>
                <a:gd name="connsiteY2" fmla="*/ 2045898 h 2069812"/>
                <a:gd name="connsiteX3" fmla="*/ 384744 w 813265"/>
                <a:gd name="connsiteY3" fmla="*/ 1160266 h 2069812"/>
                <a:gd name="connsiteX4" fmla="*/ 426496 w 813265"/>
                <a:gd name="connsiteY4" fmla="*/ 776196 h 2069812"/>
                <a:gd name="connsiteX5" fmla="*/ 346597 w 813265"/>
                <a:gd name="connsiteY5" fmla="*/ 592995 h 2069812"/>
                <a:gd name="connsiteX6" fmla="*/ 200966 w 813265"/>
                <a:gd name="connsiteY6" fmla="*/ 2069811 h 2069812"/>
                <a:gd name="connsiteX7" fmla="*/ 0 w 813265"/>
                <a:gd name="connsiteY7" fmla="*/ 2069812 h 2069812"/>
                <a:gd name="connsiteX8" fmla="*/ 107717 w 813265"/>
                <a:gd name="connsiteY8" fmla="*/ 356107 h 2069812"/>
                <a:gd name="connsiteX9" fmla="*/ 763674 w 813265"/>
                <a:gd name="connsiteY9" fmla="*/ 140529 h 2069812"/>
                <a:gd name="connsiteX0" fmla="*/ 763674 w 813265"/>
                <a:gd name="connsiteY0" fmla="*/ 140529 h 2069812"/>
                <a:gd name="connsiteX1" fmla="*/ 766645 w 813265"/>
                <a:gd name="connsiteY1" fmla="*/ 2039389 h 2069812"/>
                <a:gd name="connsiteX2" fmla="*/ 321547 w 813265"/>
                <a:gd name="connsiteY2" fmla="*/ 2045898 h 2069812"/>
                <a:gd name="connsiteX3" fmla="*/ 362841 w 813265"/>
                <a:gd name="connsiteY3" fmla="*/ 1501939 h 2069812"/>
                <a:gd name="connsiteX4" fmla="*/ 426496 w 813265"/>
                <a:gd name="connsiteY4" fmla="*/ 776196 h 2069812"/>
                <a:gd name="connsiteX5" fmla="*/ 346597 w 813265"/>
                <a:gd name="connsiteY5" fmla="*/ 592995 h 2069812"/>
                <a:gd name="connsiteX6" fmla="*/ 200966 w 813265"/>
                <a:gd name="connsiteY6" fmla="*/ 2069811 h 2069812"/>
                <a:gd name="connsiteX7" fmla="*/ 0 w 813265"/>
                <a:gd name="connsiteY7" fmla="*/ 2069812 h 2069812"/>
                <a:gd name="connsiteX8" fmla="*/ 107717 w 813265"/>
                <a:gd name="connsiteY8" fmla="*/ 356107 h 2069812"/>
                <a:gd name="connsiteX9" fmla="*/ 763674 w 813265"/>
                <a:gd name="connsiteY9" fmla="*/ 140529 h 2069812"/>
                <a:gd name="connsiteX0" fmla="*/ 763674 w 1045016"/>
                <a:gd name="connsiteY0" fmla="*/ 137000 h 2066283"/>
                <a:gd name="connsiteX1" fmla="*/ 1045016 w 1045016"/>
                <a:gd name="connsiteY1" fmla="*/ 1988139 h 2066283"/>
                <a:gd name="connsiteX2" fmla="*/ 321547 w 1045016"/>
                <a:gd name="connsiteY2" fmla="*/ 2042369 h 2066283"/>
                <a:gd name="connsiteX3" fmla="*/ 362841 w 1045016"/>
                <a:gd name="connsiteY3" fmla="*/ 1498410 h 2066283"/>
                <a:gd name="connsiteX4" fmla="*/ 426496 w 1045016"/>
                <a:gd name="connsiteY4" fmla="*/ 772667 h 2066283"/>
                <a:gd name="connsiteX5" fmla="*/ 346597 w 1045016"/>
                <a:gd name="connsiteY5" fmla="*/ 589466 h 2066283"/>
                <a:gd name="connsiteX6" fmla="*/ 200966 w 1045016"/>
                <a:gd name="connsiteY6" fmla="*/ 2066282 h 2066283"/>
                <a:gd name="connsiteX7" fmla="*/ 0 w 1045016"/>
                <a:gd name="connsiteY7" fmla="*/ 2066283 h 2066283"/>
                <a:gd name="connsiteX8" fmla="*/ 107717 w 1045016"/>
                <a:gd name="connsiteY8" fmla="*/ 352578 h 2066283"/>
                <a:gd name="connsiteX9" fmla="*/ 763674 w 1045016"/>
                <a:gd name="connsiteY9" fmla="*/ 137000 h 2066283"/>
                <a:gd name="connsiteX0" fmla="*/ 954555 w 1058752"/>
                <a:gd name="connsiteY0" fmla="*/ 121358 h 2122221"/>
                <a:gd name="connsiteX1" fmla="*/ 1045016 w 1058752"/>
                <a:gd name="connsiteY1" fmla="*/ 2044077 h 2122221"/>
                <a:gd name="connsiteX2" fmla="*/ 321547 w 1058752"/>
                <a:gd name="connsiteY2" fmla="*/ 2098307 h 2122221"/>
                <a:gd name="connsiteX3" fmla="*/ 362841 w 1058752"/>
                <a:gd name="connsiteY3" fmla="*/ 1554348 h 2122221"/>
                <a:gd name="connsiteX4" fmla="*/ 426496 w 1058752"/>
                <a:gd name="connsiteY4" fmla="*/ 828605 h 2122221"/>
                <a:gd name="connsiteX5" fmla="*/ 346597 w 1058752"/>
                <a:gd name="connsiteY5" fmla="*/ 645404 h 2122221"/>
                <a:gd name="connsiteX6" fmla="*/ 200966 w 1058752"/>
                <a:gd name="connsiteY6" fmla="*/ 2122220 h 2122221"/>
                <a:gd name="connsiteX7" fmla="*/ 0 w 1058752"/>
                <a:gd name="connsiteY7" fmla="*/ 2122221 h 2122221"/>
                <a:gd name="connsiteX8" fmla="*/ 107717 w 1058752"/>
                <a:gd name="connsiteY8" fmla="*/ 408516 h 2122221"/>
                <a:gd name="connsiteX9" fmla="*/ 954555 w 1058752"/>
                <a:gd name="connsiteY9" fmla="*/ 121358 h 2122221"/>
                <a:gd name="connsiteX0" fmla="*/ 954555 w 1058752"/>
                <a:gd name="connsiteY0" fmla="*/ 121358 h 2122221"/>
                <a:gd name="connsiteX1" fmla="*/ 1045016 w 1058752"/>
                <a:gd name="connsiteY1" fmla="*/ 2044077 h 2122221"/>
                <a:gd name="connsiteX2" fmla="*/ 321547 w 1058752"/>
                <a:gd name="connsiteY2" fmla="*/ 2098307 h 2122221"/>
                <a:gd name="connsiteX3" fmla="*/ 362841 w 1058752"/>
                <a:gd name="connsiteY3" fmla="*/ 1554348 h 2122221"/>
                <a:gd name="connsiteX4" fmla="*/ 426496 w 1058752"/>
                <a:gd name="connsiteY4" fmla="*/ 828605 h 2122221"/>
                <a:gd name="connsiteX5" fmla="*/ 346597 w 1058752"/>
                <a:gd name="connsiteY5" fmla="*/ 645404 h 2122221"/>
                <a:gd name="connsiteX6" fmla="*/ 200966 w 1058752"/>
                <a:gd name="connsiteY6" fmla="*/ 2122220 h 2122221"/>
                <a:gd name="connsiteX7" fmla="*/ 0 w 1058752"/>
                <a:gd name="connsiteY7" fmla="*/ 2122221 h 2122221"/>
                <a:gd name="connsiteX8" fmla="*/ 107717 w 1058752"/>
                <a:gd name="connsiteY8" fmla="*/ 408516 h 2122221"/>
                <a:gd name="connsiteX9" fmla="*/ 954555 w 1058752"/>
                <a:gd name="connsiteY9" fmla="*/ 121358 h 2122221"/>
                <a:gd name="connsiteX0" fmla="*/ 1023667 w 1127864"/>
                <a:gd name="connsiteY0" fmla="*/ 121358 h 2122221"/>
                <a:gd name="connsiteX1" fmla="*/ 1114128 w 1127864"/>
                <a:gd name="connsiteY1" fmla="*/ 2044077 h 2122221"/>
                <a:gd name="connsiteX2" fmla="*/ 390659 w 1127864"/>
                <a:gd name="connsiteY2" fmla="*/ 2098307 h 2122221"/>
                <a:gd name="connsiteX3" fmla="*/ 431953 w 1127864"/>
                <a:gd name="connsiteY3" fmla="*/ 1554348 h 2122221"/>
                <a:gd name="connsiteX4" fmla="*/ 495608 w 1127864"/>
                <a:gd name="connsiteY4" fmla="*/ 828605 h 2122221"/>
                <a:gd name="connsiteX5" fmla="*/ 415709 w 1127864"/>
                <a:gd name="connsiteY5" fmla="*/ 645404 h 2122221"/>
                <a:gd name="connsiteX6" fmla="*/ 270078 w 1127864"/>
                <a:gd name="connsiteY6" fmla="*/ 2122220 h 2122221"/>
                <a:gd name="connsiteX7" fmla="*/ 69112 w 1127864"/>
                <a:gd name="connsiteY7" fmla="*/ 2122221 h 2122221"/>
                <a:gd name="connsiteX8" fmla="*/ 176829 w 1127864"/>
                <a:gd name="connsiteY8" fmla="*/ 408516 h 2122221"/>
                <a:gd name="connsiteX9" fmla="*/ 1023667 w 1127864"/>
                <a:gd name="connsiteY9" fmla="*/ 121358 h 2122221"/>
                <a:gd name="connsiteX0" fmla="*/ 1023667 w 1127864"/>
                <a:gd name="connsiteY0" fmla="*/ 121358 h 2122221"/>
                <a:gd name="connsiteX1" fmla="*/ 1114128 w 1127864"/>
                <a:gd name="connsiteY1" fmla="*/ 2044077 h 2122221"/>
                <a:gd name="connsiteX2" fmla="*/ 390659 w 1127864"/>
                <a:gd name="connsiteY2" fmla="*/ 2098307 h 2122221"/>
                <a:gd name="connsiteX3" fmla="*/ 431953 w 1127864"/>
                <a:gd name="connsiteY3" fmla="*/ 1554348 h 2122221"/>
                <a:gd name="connsiteX4" fmla="*/ 495608 w 1127864"/>
                <a:gd name="connsiteY4" fmla="*/ 828605 h 2122221"/>
                <a:gd name="connsiteX5" fmla="*/ 463431 w 1127864"/>
                <a:gd name="connsiteY5" fmla="*/ 756751 h 2122221"/>
                <a:gd name="connsiteX6" fmla="*/ 270078 w 1127864"/>
                <a:gd name="connsiteY6" fmla="*/ 2122220 h 2122221"/>
                <a:gd name="connsiteX7" fmla="*/ 69112 w 1127864"/>
                <a:gd name="connsiteY7" fmla="*/ 2122221 h 2122221"/>
                <a:gd name="connsiteX8" fmla="*/ 176829 w 1127864"/>
                <a:gd name="connsiteY8" fmla="*/ 408516 h 2122221"/>
                <a:gd name="connsiteX9" fmla="*/ 1023667 w 1127864"/>
                <a:gd name="connsiteY9" fmla="*/ 121358 h 212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7864" h="2122221">
                  <a:moveTo>
                    <a:pt x="1023667" y="121358"/>
                  </a:moveTo>
                  <a:cubicBezTo>
                    <a:pt x="1179883" y="393951"/>
                    <a:pt x="1114128" y="1277053"/>
                    <a:pt x="1114128" y="2044077"/>
                  </a:cubicBezTo>
                  <a:lnTo>
                    <a:pt x="390659" y="2098307"/>
                  </a:lnTo>
                  <a:cubicBezTo>
                    <a:pt x="333408" y="1970071"/>
                    <a:pt x="343152" y="1829047"/>
                    <a:pt x="431953" y="1554348"/>
                  </a:cubicBezTo>
                  <a:cubicBezTo>
                    <a:pt x="548181" y="1285134"/>
                    <a:pt x="490362" y="961538"/>
                    <a:pt x="495608" y="828605"/>
                  </a:cubicBezTo>
                  <a:cubicBezTo>
                    <a:pt x="500854" y="695672"/>
                    <a:pt x="501019" y="541149"/>
                    <a:pt x="463431" y="756751"/>
                  </a:cubicBezTo>
                  <a:cubicBezTo>
                    <a:pt x="425843" y="972353"/>
                    <a:pt x="360513" y="1569561"/>
                    <a:pt x="270078" y="2122220"/>
                  </a:cubicBezTo>
                  <a:lnTo>
                    <a:pt x="69112" y="2122221"/>
                  </a:lnTo>
                  <a:cubicBezTo>
                    <a:pt x="-69421" y="1518467"/>
                    <a:pt x="17737" y="741993"/>
                    <a:pt x="176829" y="408516"/>
                  </a:cubicBezTo>
                  <a:cubicBezTo>
                    <a:pt x="335921" y="75039"/>
                    <a:pt x="867451" y="-151235"/>
                    <a:pt x="1023667" y="12135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2" name="Freihandform 901"/>
            <p:cNvSpPr/>
            <p:nvPr/>
          </p:nvSpPr>
          <p:spPr>
            <a:xfrm>
              <a:off x="7942129" y="958838"/>
              <a:ext cx="575222" cy="952422"/>
            </a:xfrm>
            <a:custGeom>
              <a:avLst/>
              <a:gdLst>
                <a:gd name="connsiteX0" fmla="*/ 753626 w 753626"/>
                <a:gd name="connsiteY0" fmla="*/ 0 h 2301072"/>
                <a:gd name="connsiteX1" fmla="*/ 753626 w 753626"/>
                <a:gd name="connsiteY1" fmla="*/ 2301072 h 2301072"/>
                <a:gd name="connsiteX2" fmla="*/ 321547 w 753626"/>
                <a:gd name="connsiteY2" fmla="*/ 2301072 h 2301072"/>
                <a:gd name="connsiteX3" fmla="*/ 552659 w 753626"/>
                <a:gd name="connsiteY3" fmla="*/ 964642 h 2301072"/>
                <a:gd name="connsiteX4" fmla="*/ 391886 w 753626"/>
                <a:gd name="connsiteY4" fmla="*/ 442127 h 2301072"/>
                <a:gd name="connsiteX5" fmla="*/ 120580 w 753626"/>
                <a:gd name="connsiteY5" fmla="*/ 2100105 h 2301072"/>
                <a:gd name="connsiteX6" fmla="*/ 0 w 753626"/>
                <a:gd name="connsiteY6" fmla="*/ 2110154 h 2301072"/>
                <a:gd name="connsiteX7" fmla="*/ 371789 w 753626"/>
                <a:gd name="connsiteY7" fmla="*/ 60290 h 2301072"/>
                <a:gd name="connsiteX8" fmla="*/ 753626 w 753626"/>
                <a:gd name="connsiteY8" fmla="*/ 0 h 2301072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6603"/>
                <a:gd name="connsiteY0" fmla="*/ 15367 h 2316439"/>
                <a:gd name="connsiteX1" fmla="*/ 753626 w 756603"/>
                <a:gd name="connsiteY1" fmla="*/ 2316439 h 2316439"/>
                <a:gd name="connsiteX2" fmla="*/ 321547 w 756603"/>
                <a:gd name="connsiteY2" fmla="*/ 2316439 h 2316439"/>
                <a:gd name="connsiteX3" fmla="*/ 552659 w 756603"/>
                <a:gd name="connsiteY3" fmla="*/ 980009 h 2316439"/>
                <a:gd name="connsiteX4" fmla="*/ 391886 w 756603"/>
                <a:gd name="connsiteY4" fmla="*/ 457494 h 2316439"/>
                <a:gd name="connsiteX5" fmla="*/ 120580 w 756603"/>
                <a:gd name="connsiteY5" fmla="*/ 2115472 h 2316439"/>
                <a:gd name="connsiteX6" fmla="*/ 0 w 756603"/>
                <a:gd name="connsiteY6" fmla="*/ 2125521 h 2316439"/>
                <a:gd name="connsiteX7" fmla="*/ 371789 w 756603"/>
                <a:gd name="connsiteY7" fmla="*/ 75657 h 2316439"/>
                <a:gd name="connsiteX8" fmla="*/ 753626 w 756603"/>
                <a:gd name="connsiteY8" fmla="*/ 15367 h 2316439"/>
                <a:gd name="connsiteX0" fmla="*/ 753626 w 782654"/>
                <a:gd name="connsiteY0" fmla="*/ 172798 h 2473870"/>
                <a:gd name="connsiteX1" fmla="*/ 753626 w 782654"/>
                <a:gd name="connsiteY1" fmla="*/ 2473870 h 2473870"/>
                <a:gd name="connsiteX2" fmla="*/ 321547 w 782654"/>
                <a:gd name="connsiteY2" fmla="*/ 2473870 h 2473870"/>
                <a:gd name="connsiteX3" fmla="*/ 552659 w 782654"/>
                <a:gd name="connsiteY3" fmla="*/ 1137440 h 2473870"/>
                <a:gd name="connsiteX4" fmla="*/ 391886 w 782654"/>
                <a:gd name="connsiteY4" fmla="*/ 614925 h 2473870"/>
                <a:gd name="connsiteX5" fmla="*/ 120580 w 782654"/>
                <a:gd name="connsiteY5" fmla="*/ 2272903 h 2473870"/>
                <a:gd name="connsiteX6" fmla="*/ 0 w 782654"/>
                <a:gd name="connsiteY6" fmla="*/ 2282952 h 2473870"/>
                <a:gd name="connsiteX7" fmla="*/ 361740 w 782654"/>
                <a:gd name="connsiteY7" fmla="*/ 253185 h 2473870"/>
                <a:gd name="connsiteX8" fmla="*/ 753626 w 782654"/>
                <a:gd name="connsiteY8" fmla="*/ 172798 h 2473870"/>
                <a:gd name="connsiteX0" fmla="*/ 763674 w 790308"/>
                <a:gd name="connsiteY0" fmla="*/ 312754 h 2432955"/>
                <a:gd name="connsiteX1" fmla="*/ 753626 w 790308"/>
                <a:gd name="connsiteY1" fmla="*/ 2432955 h 2432955"/>
                <a:gd name="connsiteX2" fmla="*/ 321547 w 790308"/>
                <a:gd name="connsiteY2" fmla="*/ 2432955 h 2432955"/>
                <a:gd name="connsiteX3" fmla="*/ 552659 w 790308"/>
                <a:gd name="connsiteY3" fmla="*/ 1096525 h 2432955"/>
                <a:gd name="connsiteX4" fmla="*/ 391886 w 790308"/>
                <a:gd name="connsiteY4" fmla="*/ 574010 h 2432955"/>
                <a:gd name="connsiteX5" fmla="*/ 120580 w 790308"/>
                <a:gd name="connsiteY5" fmla="*/ 2231988 h 2432955"/>
                <a:gd name="connsiteX6" fmla="*/ 0 w 790308"/>
                <a:gd name="connsiteY6" fmla="*/ 2242037 h 2432955"/>
                <a:gd name="connsiteX7" fmla="*/ 361740 w 790308"/>
                <a:gd name="connsiteY7" fmla="*/ 212270 h 2432955"/>
                <a:gd name="connsiteX8" fmla="*/ 763674 w 790308"/>
                <a:gd name="connsiteY8" fmla="*/ 312754 h 243295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120580 w 802159"/>
                <a:gd name="connsiteY5" fmla="*/ 2074208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060343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6360"/>
                <a:gd name="connsiteY0" fmla="*/ 138595 h 2067878"/>
                <a:gd name="connsiteX1" fmla="*/ 766645 w 806360"/>
                <a:gd name="connsiteY1" fmla="*/ 2037455 h 2067878"/>
                <a:gd name="connsiteX2" fmla="*/ 321547 w 806360"/>
                <a:gd name="connsiteY2" fmla="*/ 2043964 h 2067878"/>
                <a:gd name="connsiteX3" fmla="*/ 552659 w 806360"/>
                <a:gd name="connsiteY3" fmla="*/ 922366 h 2067878"/>
                <a:gd name="connsiteX4" fmla="*/ 422031 w 806360"/>
                <a:gd name="connsiteY4" fmla="*/ 379754 h 2067878"/>
                <a:gd name="connsiteX5" fmla="*/ 200966 w 806360"/>
                <a:gd name="connsiteY5" fmla="*/ 2067877 h 2067878"/>
                <a:gd name="connsiteX6" fmla="*/ 0 w 806360"/>
                <a:gd name="connsiteY6" fmla="*/ 2067878 h 2067878"/>
                <a:gd name="connsiteX7" fmla="*/ 200966 w 806360"/>
                <a:gd name="connsiteY7" fmla="*/ 359658 h 2067878"/>
                <a:gd name="connsiteX8" fmla="*/ 763674 w 806360"/>
                <a:gd name="connsiteY8" fmla="*/ 138595 h 2067878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04274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59408 w 806360"/>
                <a:gd name="connsiteY3" fmla="*/ 856541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13265"/>
                <a:gd name="connsiteY0" fmla="*/ 140529 h 2069812"/>
                <a:gd name="connsiteX1" fmla="*/ 766645 w 813265"/>
                <a:gd name="connsiteY1" fmla="*/ 2039389 h 2069812"/>
                <a:gd name="connsiteX2" fmla="*/ 321547 w 813265"/>
                <a:gd name="connsiteY2" fmla="*/ 2045898 h 2069812"/>
                <a:gd name="connsiteX3" fmla="*/ 384744 w 813265"/>
                <a:gd name="connsiteY3" fmla="*/ 1160266 h 2069812"/>
                <a:gd name="connsiteX4" fmla="*/ 426496 w 813265"/>
                <a:gd name="connsiteY4" fmla="*/ 776196 h 2069812"/>
                <a:gd name="connsiteX5" fmla="*/ 346597 w 813265"/>
                <a:gd name="connsiteY5" fmla="*/ 592995 h 2069812"/>
                <a:gd name="connsiteX6" fmla="*/ 200966 w 813265"/>
                <a:gd name="connsiteY6" fmla="*/ 2069811 h 2069812"/>
                <a:gd name="connsiteX7" fmla="*/ 0 w 813265"/>
                <a:gd name="connsiteY7" fmla="*/ 2069812 h 2069812"/>
                <a:gd name="connsiteX8" fmla="*/ 107717 w 813265"/>
                <a:gd name="connsiteY8" fmla="*/ 356107 h 2069812"/>
                <a:gd name="connsiteX9" fmla="*/ 763674 w 813265"/>
                <a:gd name="connsiteY9" fmla="*/ 140529 h 2069812"/>
                <a:gd name="connsiteX0" fmla="*/ 763674 w 813265"/>
                <a:gd name="connsiteY0" fmla="*/ 140529 h 2069812"/>
                <a:gd name="connsiteX1" fmla="*/ 766645 w 813265"/>
                <a:gd name="connsiteY1" fmla="*/ 2039389 h 2069812"/>
                <a:gd name="connsiteX2" fmla="*/ 321547 w 813265"/>
                <a:gd name="connsiteY2" fmla="*/ 2045898 h 2069812"/>
                <a:gd name="connsiteX3" fmla="*/ 411024 w 813265"/>
                <a:gd name="connsiteY3" fmla="*/ 1449372 h 2069812"/>
                <a:gd name="connsiteX4" fmla="*/ 426496 w 813265"/>
                <a:gd name="connsiteY4" fmla="*/ 776196 h 2069812"/>
                <a:gd name="connsiteX5" fmla="*/ 346597 w 813265"/>
                <a:gd name="connsiteY5" fmla="*/ 592995 h 2069812"/>
                <a:gd name="connsiteX6" fmla="*/ 200966 w 813265"/>
                <a:gd name="connsiteY6" fmla="*/ 2069811 h 2069812"/>
                <a:gd name="connsiteX7" fmla="*/ 0 w 813265"/>
                <a:gd name="connsiteY7" fmla="*/ 2069812 h 2069812"/>
                <a:gd name="connsiteX8" fmla="*/ 107717 w 813265"/>
                <a:gd name="connsiteY8" fmla="*/ 356107 h 2069812"/>
                <a:gd name="connsiteX9" fmla="*/ 763674 w 813265"/>
                <a:gd name="connsiteY9" fmla="*/ 140529 h 2069812"/>
                <a:gd name="connsiteX0" fmla="*/ 763674 w 1172271"/>
                <a:gd name="connsiteY0" fmla="*/ 139941 h 2069224"/>
                <a:gd name="connsiteX1" fmla="*/ 1172271 w 1172271"/>
                <a:gd name="connsiteY1" fmla="*/ 2030851 h 2069224"/>
                <a:gd name="connsiteX2" fmla="*/ 321547 w 1172271"/>
                <a:gd name="connsiteY2" fmla="*/ 2045310 h 2069224"/>
                <a:gd name="connsiteX3" fmla="*/ 411024 w 1172271"/>
                <a:gd name="connsiteY3" fmla="*/ 1448784 h 2069224"/>
                <a:gd name="connsiteX4" fmla="*/ 426496 w 1172271"/>
                <a:gd name="connsiteY4" fmla="*/ 775608 h 2069224"/>
                <a:gd name="connsiteX5" fmla="*/ 346597 w 1172271"/>
                <a:gd name="connsiteY5" fmla="*/ 592407 h 2069224"/>
                <a:gd name="connsiteX6" fmla="*/ 200966 w 1172271"/>
                <a:gd name="connsiteY6" fmla="*/ 2069223 h 2069224"/>
                <a:gd name="connsiteX7" fmla="*/ 0 w 1172271"/>
                <a:gd name="connsiteY7" fmla="*/ 2069224 h 2069224"/>
                <a:gd name="connsiteX8" fmla="*/ 107717 w 1172271"/>
                <a:gd name="connsiteY8" fmla="*/ 355519 h 2069224"/>
                <a:gd name="connsiteX9" fmla="*/ 763674 w 1172271"/>
                <a:gd name="connsiteY9" fmla="*/ 139941 h 2069224"/>
                <a:gd name="connsiteX0" fmla="*/ 1089764 w 1197631"/>
                <a:gd name="connsiteY0" fmla="*/ 127503 h 2112459"/>
                <a:gd name="connsiteX1" fmla="*/ 1172271 w 1197631"/>
                <a:gd name="connsiteY1" fmla="*/ 2074086 h 2112459"/>
                <a:gd name="connsiteX2" fmla="*/ 321547 w 1197631"/>
                <a:gd name="connsiteY2" fmla="*/ 2088545 h 2112459"/>
                <a:gd name="connsiteX3" fmla="*/ 411024 w 1197631"/>
                <a:gd name="connsiteY3" fmla="*/ 1492019 h 2112459"/>
                <a:gd name="connsiteX4" fmla="*/ 426496 w 1197631"/>
                <a:gd name="connsiteY4" fmla="*/ 818843 h 2112459"/>
                <a:gd name="connsiteX5" fmla="*/ 346597 w 1197631"/>
                <a:gd name="connsiteY5" fmla="*/ 635642 h 2112459"/>
                <a:gd name="connsiteX6" fmla="*/ 200966 w 1197631"/>
                <a:gd name="connsiteY6" fmla="*/ 2112458 h 2112459"/>
                <a:gd name="connsiteX7" fmla="*/ 0 w 1197631"/>
                <a:gd name="connsiteY7" fmla="*/ 2112459 h 2112459"/>
                <a:gd name="connsiteX8" fmla="*/ 107717 w 1197631"/>
                <a:gd name="connsiteY8" fmla="*/ 398754 h 2112459"/>
                <a:gd name="connsiteX9" fmla="*/ 1089764 w 1197631"/>
                <a:gd name="connsiteY9" fmla="*/ 127503 h 2112459"/>
                <a:gd name="connsiteX0" fmla="*/ 1089764 w 1197631"/>
                <a:gd name="connsiteY0" fmla="*/ 127503 h 2112459"/>
                <a:gd name="connsiteX1" fmla="*/ 1172271 w 1197631"/>
                <a:gd name="connsiteY1" fmla="*/ 2074086 h 2112459"/>
                <a:gd name="connsiteX2" fmla="*/ 321547 w 1197631"/>
                <a:gd name="connsiteY2" fmla="*/ 2088545 h 2112459"/>
                <a:gd name="connsiteX3" fmla="*/ 411024 w 1197631"/>
                <a:gd name="connsiteY3" fmla="*/ 1492019 h 2112459"/>
                <a:gd name="connsiteX4" fmla="*/ 426496 w 1197631"/>
                <a:gd name="connsiteY4" fmla="*/ 818843 h 2112459"/>
                <a:gd name="connsiteX5" fmla="*/ 418175 w 1197631"/>
                <a:gd name="connsiteY5" fmla="*/ 1081033 h 2112459"/>
                <a:gd name="connsiteX6" fmla="*/ 200966 w 1197631"/>
                <a:gd name="connsiteY6" fmla="*/ 2112458 h 2112459"/>
                <a:gd name="connsiteX7" fmla="*/ 0 w 1197631"/>
                <a:gd name="connsiteY7" fmla="*/ 2112459 h 2112459"/>
                <a:gd name="connsiteX8" fmla="*/ 107717 w 1197631"/>
                <a:gd name="connsiteY8" fmla="*/ 398754 h 2112459"/>
                <a:gd name="connsiteX9" fmla="*/ 1089764 w 1197631"/>
                <a:gd name="connsiteY9" fmla="*/ 127503 h 2112459"/>
                <a:gd name="connsiteX0" fmla="*/ 1089764 w 1197631"/>
                <a:gd name="connsiteY0" fmla="*/ 127503 h 2112459"/>
                <a:gd name="connsiteX1" fmla="*/ 1172271 w 1197631"/>
                <a:gd name="connsiteY1" fmla="*/ 2074086 h 2112459"/>
                <a:gd name="connsiteX2" fmla="*/ 321547 w 1197631"/>
                <a:gd name="connsiteY2" fmla="*/ 2088545 h 2112459"/>
                <a:gd name="connsiteX3" fmla="*/ 411024 w 1197631"/>
                <a:gd name="connsiteY3" fmla="*/ 1492019 h 2112459"/>
                <a:gd name="connsiteX4" fmla="*/ 426496 w 1197631"/>
                <a:gd name="connsiteY4" fmla="*/ 818843 h 2112459"/>
                <a:gd name="connsiteX5" fmla="*/ 418175 w 1197631"/>
                <a:gd name="connsiteY5" fmla="*/ 1081033 h 2112459"/>
                <a:gd name="connsiteX6" fmla="*/ 200966 w 1197631"/>
                <a:gd name="connsiteY6" fmla="*/ 2112458 h 2112459"/>
                <a:gd name="connsiteX7" fmla="*/ 0 w 1197631"/>
                <a:gd name="connsiteY7" fmla="*/ 2112459 h 2112459"/>
                <a:gd name="connsiteX8" fmla="*/ 107717 w 1197631"/>
                <a:gd name="connsiteY8" fmla="*/ 398754 h 2112459"/>
                <a:gd name="connsiteX9" fmla="*/ 1089764 w 1197631"/>
                <a:gd name="connsiteY9" fmla="*/ 127503 h 2112459"/>
                <a:gd name="connsiteX0" fmla="*/ 1167968 w 1275835"/>
                <a:gd name="connsiteY0" fmla="*/ 127503 h 2112459"/>
                <a:gd name="connsiteX1" fmla="*/ 1250475 w 1275835"/>
                <a:gd name="connsiteY1" fmla="*/ 2074086 h 2112459"/>
                <a:gd name="connsiteX2" fmla="*/ 399751 w 1275835"/>
                <a:gd name="connsiteY2" fmla="*/ 2088545 h 2112459"/>
                <a:gd name="connsiteX3" fmla="*/ 489228 w 1275835"/>
                <a:gd name="connsiteY3" fmla="*/ 1492019 h 2112459"/>
                <a:gd name="connsiteX4" fmla="*/ 504700 w 1275835"/>
                <a:gd name="connsiteY4" fmla="*/ 818843 h 2112459"/>
                <a:gd name="connsiteX5" fmla="*/ 496379 w 1275835"/>
                <a:gd name="connsiteY5" fmla="*/ 1081033 h 2112459"/>
                <a:gd name="connsiteX6" fmla="*/ 279170 w 1275835"/>
                <a:gd name="connsiteY6" fmla="*/ 2112458 h 2112459"/>
                <a:gd name="connsiteX7" fmla="*/ 78204 w 1275835"/>
                <a:gd name="connsiteY7" fmla="*/ 2112459 h 2112459"/>
                <a:gd name="connsiteX8" fmla="*/ 185921 w 1275835"/>
                <a:gd name="connsiteY8" fmla="*/ 398754 h 2112459"/>
                <a:gd name="connsiteX9" fmla="*/ 1167968 w 1275835"/>
                <a:gd name="connsiteY9" fmla="*/ 127503 h 211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5835" h="2112459">
                  <a:moveTo>
                    <a:pt x="1167968" y="127503"/>
                  </a:moveTo>
                  <a:cubicBezTo>
                    <a:pt x="1345394" y="406725"/>
                    <a:pt x="1250475" y="1307062"/>
                    <a:pt x="1250475" y="2074086"/>
                  </a:cubicBezTo>
                  <a:lnTo>
                    <a:pt x="399751" y="2088545"/>
                  </a:lnTo>
                  <a:cubicBezTo>
                    <a:pt x="342500" y="1960309"/>
                    <a:pt x="400427" y="1766718"/>
                    <a:pt x="489228" y="1492019"/>
                  </a:cubicBezTo>
                  <a:cubicBezTo>
                    <a:pt x="605456" y="1222805"/>
                    <a:pt x="503508" y="887341"/>
                    <a:pt x="504700" y="818843"/>
                  </a:cubicBezTo>
                  <a:cubicBezTo>
                    <a:pt x="505892" y="750345"/>
                    <a:pt x="533967" y="865431"/>
                    <a:pt x="496379" y="1081033"/>
                  </a:cubicBezTo>
                  <a:cubicBezTo>
                    <a:pt x="458791" y="1296635"/>
                    <a:pt x="369605" y="1559799"/>
                    <a:pt x="279170" y="2112458"/>
                  </a:cubicBezTo>
                  <a:lnTo>
                    <a:pt x="78204" y="2112459"/>
                  </a:lnTo>
                  <a:cubicBezTo>
                    <a:pt x="-68283" y="1492798"/>
                    <a:pt x="4294" y="729580"/>
                    <a:pt x="185921" y="398754"/>
                  </a:cubicBezTo>
                  <a:cubicBezTo>
                    <a:pt x="367548" y="67928"/>
                    <a:pt x="990542" y="-151719"/>
                    <a:pt x="1167968" y="12750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3" name="Rechteck 46"/>
            <p:cNvSpPr/>
            <p:nvPr/>
          </p:nvSpPr>
          <p:spPr>
            <a:xfrm flipH="1">
              <a:off x="8071274" y="3297589"/>
              <a:ext cx="287443" cy="121165"/>
            </a:xfrm>
            <a:custGeom>
              <a:avLst/>
              <a:gdLst>
                <a:gd name="connsiteX0" fmla="*/ 0 w 427638"/>
                <a:gd name="connsiteY0" fmla="*/ 0 h 255133"/>
                <a:gd name="connsiteX1" fmla="*/ 427638 w 427638"/>
                <a:gd name="connsiteY1" fmla="*/ 0 h 255133"/>
                <a:gd name="connsiteX2" fmla="*/ 427638 w 427638"/>
                <a:gd name="connsiteY2" fmla="*/ 255133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0 w 427638"/>
                <a:gd name="connsiteY2" fmla="*/ 255133 h 255133"/>
                <a:gd name="connsiteX3" fmla="*/ 0 w 427638"/>
                <a:gd name="connsiteY3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48314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61"/>
                <a:gd name="connsiteX1" fmla="*/ 427638 w 427638"/>
                <a:gd name="connsiteY1" fmla="*/ 255133 h 255161"/>
                <a:gd name="connsiteX2" fmla="*/ 105033 w 427638"/>
                <a:gd name="connsiteY2" fmla="*/ 205182 h 255161"/>
                <a:gd name="connsiteX3" fmla="*/ 0 w 427638"/>
                <a:gd name="connsiteY3" fmla="*/ 255133 h 255161"/>
                <a:gd name="connsiteX4" fmla="*/ 0 w 427638"/>
                <a:gd name="connsiteY4" fmla="*/ 0 h 255161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8243"/>
                <a:gd name="connsiteY0" fmla="*/ 0 h 255133"/>
                <a:gd name="connsiteX1" fmla="*/ 427638 w 428243"/>
                <a:gd name="connsiteY1" fmla="*/ 255133 h 255133"/>
                <a:gd name="connsiteX2" fmla="*/ 105033 w 428243"/>
                <a:gd name="connsiteY2" fmla="*/ 205182 h 255133"/>
                <a:gd name="connsiteX3" fmla="*/ 0 w 428243"/>
                <a:gd name="connsiteY3" fmla="*/ 255133 h 255133"/>
                <a:gd name="connsiteX4" fmla="*/ 0 w 428243"/>
                <a:gd name="connsiteY4" fmla="*/ 0 h 255133"/>
                <a:gd name="connsiteX0" fmla="*/ 0 w 428243"/>
                <a:gd name="connsiteY0" fmla="*/ 0 h 260001"/>
                <a:gd name="connsiteX1" fmla="*/ 427638 w 428243"/>
                <a:gd name="connsiteY1" fmla="*/ 255133 h 260001"/>
                <a:gd name="connsiteX2" fmla="*/ 105033 w 428243"/>
                <a:gd name="connsiteY2" fmla="*/ 205182 h 260001"/>
                <a:gd name="connsiteX3" fmla="*/ 0 w 428243"/>
                <a:gd name="connsiteY3" fmla="*/ 255133 h 260001"/>
                <a:gd name="connsiteX4" fmla="*/ 0 w 428243"/>
                <a:gd name="connsiteY4" fmla="*/ 0 h 260001"/>
                <a:gd name="connsiteX0" fmla="*/ 0 w 428243"/>
                <a:gd name="connsiteY0" fmla="*/ 0 h 263271"/>
                <a:gd name="connsiteX1" fmla="*/ 427638 w 428243"/>
                <a:gd name="connsiteY1" fmla="*/ 255133 h 263271"/>
                <a:gd name="connsiteX2" fmla="*/ 136253 w 428243"/>
                <a:gd name="connsiteY2" fmla="*/ 220590 h 263271"/>
                <a:gd name="connsiteX3" fmla="*/ 0 w 428243"/>
                <a:gd name="connsiteY3" fmla="*/ 255133 h 263271"/>
                <a:gd name="connsiteX4" fmla="*/ 0 w 428243"/>
                <a:gd name="connsiteY4" fmla="*/ 0 h 263271"/>
                <a:gd name="connsiteX0" fmla="*/ 2838 w 428247"/>
                <a:gd name="connsiteY0" fmla="*/ 0 h 163118"/>
                <a:gd name="connsiteX1" fmla="*/ 427638 w 428247"/>
                <a:gd name="connsiteY1" fmla="*/ 154979 h 163118"/>
                <a:gd name="connsiteX2" fmla="*/ 136253 w 428247"/>
                <a:gd name="connsiteY2" fmla="*/ 120436 h 163118"/>
                <a:gd name="connsiteX3" fmla="*/ 0 w 428247"/>
                <a:gd name="connsiteY3" fmla="*/ 154979 h 163118"/>
                <a:gd name="connsiteX4" fmla="*/ 2838 w 428247"/>
                <a:gd name="connsiteY4" fmla="*/ 0 h 163118"/>
                <a:gd name="connsiteX0" fmla="*/ 2838 w 428248"/>
                <a:gd name="connsiteY0" fmla="*/ 0 h 163118"/>
                <a:gd name="connsiteX1" fmla="*/ 427638 w 428248"/>
                <a:gd name="connsiteY1" fmla="*/ 154979 h 163118"/>
                <a:gd name="connsiteX2" fmla="*/ 136253 w 428248"/>
                <a:gd name="connsiteY2" fmla="*/ 120436 h 163118"/>
                <a:gd name="connsiteX3" fmla="*/ 0 w 428248"/>
                <a:gd name="connsiteY3" fmla="*/ 154979 h 163118"/>
                <a:gd name="connsiteX4" fmla="*/ 2838 w 428248"/>
                <a:gd name="connsiteY4" fmla="*/ 0 h 163118"/>
                <a:gd name="connsiteX0" fmla="*/ 2838 w 428248"/>
                <a:gd name="connsiteY0" fmla="*/ 0 h 163118"/>
                <a:gd name="connsiteX1" fmla="*/ 427638 w 428248"/>
                <a:gd name="connsiteY1" fmla="*/ 154979 h 163118"/>
                <a:gd name="connsiteX2" fmla="*/ 136253 w 428248"/>
                <a:gd name="connsiteY2" fmla="*/ 120436 h 163118"/>
                <a:gd name="connsiteX3" fmla="*/ 0 w 428248"/>
                <a:gd name="connsiteY3" fmla="*/ 154979 h 163118"/>
                <a:gd name="connsiteX4" fmla="*/ 2838 w 428248"/>
                <a:gd name="connsiteY4" fmla="*/ 0 h 163118"/>
                <a:gd name="connsiteX0" fmla="*/ 2838 w 428248"/>
                <a:gd name="connsiteY0" fmla="*/ 0 h 167951"/>
                <a:gd name="connsiteX1" fmla="*/ 427638 w 428248"/>
                <a:gd name="connsiteY1" fmla="*/ 154979 h 167951"/>
                <a:gd name="connsiteX2" fmla="*/ 150444 w 428248"/>
                <a:gd name="connsiteY2" fmla="*/ 133276 h 167951"/>
                <a:gd name="connsiteX3" fmla="*/ 0 w 428248"/>
                <a:gd name="connsiteY3" fmla="*/ 154979 h 167951"/>
                <a:gd name="connsiteX4" fmla="*/ 2838 w 428248"/>
                <a:gd name="connsiteY4" fmla="*/ 0 h 167951"/>
                <a:gd name="connsiteX0" fmla="*/ 2838 w 428248"/>
                <a:gd name="connsiteY0" fmla="*/ 0 h 165049"/>
                <a:gd name="connsiteX1" fmla="*/ 427638 w 428248"/>
                <a:gd name="connsiteY1" fmla="*/ 154979 h 165049"/>
                <a:gd name="connsiteX2" fmla="*/ 150444 w 428248"/>
                <a:gd name="connsiteY2" fmla="*/ 133276 h 165049"/>
                <a:gd name="connsiteX3" fmla="*/ 0 w 428248"/>
                <a:gd name="connsiteY3" fmla="*/ 154979 h 165049"/>
                <a:gd name="connsiteX4" fmla="*/ 2838 w 428248"/>
                <a:gd name="connsiteY4" fmla="*/ 0 h 165049"/>
                <a:gd name="connsiteX0" fmla="*/ 2838 w 428248"/>
                <a:gd name="connsiteY0" fmla="*/ 0 h 159562"/>
                <a:gd name="connsiteX1" fmla="*/ 427638 w 428248"/>
                <a:gd name="connsiteY1" fmla="*/ 154979 h 159562"/>
                <a:gd name="connsiteX2" fmla="*/ 150444 w 428248"/>
                <a:gd name="connsiteY2" fmla="*/ 133276 h 159562"/>
                <a:gd name="connsiteX3" fmla="*/ 0 w 428248"/>
                <a:gd name="connsiteY3" fmla="*/ 154979 h 159562"/>
                <a:gd name="connsiteX4" fmla="*/ 2838 w 428248"/>
                <a:gd name="connsiteY4" fmla="*/ 0 h 159562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4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248" h="163338">
                  <a:moveTo>
                    <a:pt x="2838" y="0"/>
                  </a:moveTo>
                  <a:cubicBezTo>
                    <a:pt x="145384" y="85044"/>
                    <a:pt x="443529" y="96606"/>
                    <a:pt x="427638" y="154979"/>
                  </a:cubicBezTo>
                  <a:cubicBezTo>
                    <a:pt x="360633" y="168334"/>
                    <a:pt x="324104" y="165291"/>
                    <a:pt x="150444" y="148685"/>
                  </a:cubicBezTo>
                  <a:cubicBezTo>
                    <a:pt x="120163" y="128031"/>
                    <a:pt x="94613" y="153737"/>
                    <a:pt x="0" y="154979"/>
                  </a:cubicBezTo>
                  <a:lnTo>
                    <a:pt x="283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04" name="Gruppieren 903"/>
            <p:cNvGrpSpPr/>
            <p:nvPr/>
          </p:nvGrpSpPr>
          <p:grpSpPr>
            <a:xfrm>
              <a:off x="8269653" y="3326306"/>
              <a:ext cx="62165" cy="26628"/>
              <a:chOff x="8380095" y="3326306"/>
              <a:chExt cx="62165" cy="26628"/>
            </a:xfrm>
          </p:grpSpPr>
          <p:cxnSp>
            <p:nvCxnSpPr>
              <p:cNvPr id="915" name="Gerader Verbinder 914"/>
              <p:cNvCxnSpPr/>
              <p:nvPr/>
            </p:nvCxnSpPr>
            <p:spPr>
              <a:xfrm>
                <a:off x="8404860" y="3326306"/>
                <a:ext cx="37400" cy="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Gerader Verbinder 915"/>
              <p:cNvCxnSpPr/>
              <p:nvPr/>
            </p:nvCxnSpPr>
            <p:spPr>
              <a:xfrm>
                <a:off x="8380095" y="3347941"/>
                <a:ext cx="30015" cy="49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5" name="Freihandform 904"/>
            <p:cNvSpPr/>
            <p:nvPr/>
          </p:nvSpPr>
          <p:spPr>
            <a:xfrm>
              <a:off x="8499568" y="3177261"/>
              <a:ext cx="256576" cy="193570"/>
            </a:xfrm>
            <a:custGeom>
              <a:avLst/>
              <a:gdLst>
                <a:gd name="connsiteX0" fmla="*/ 0 w 147571"/>
                <a:gd name="connsiteY0" fmla="*/ 0 h 234074"/>
                <a:gd name="connsiteX1" fmla="*/ 147571 w 147571"/>
                <a:gd name="connsiteY1" fmla="*/ 0 h 234074"/>
                <a:gd name="connsiteX2" fmla="*/ 140366 w 147571"/>
                <a:gd name="connsiteY2" fmla="*/ 183566 h 234074"/>
                <a:gd name="connsiteX3" fmla="*/ 0 w 147571"/>
                <a:gd name="connsiteY3" fmla="*/ 234074 h 234074"/>
                <a:gd name="connsiteX4" fmla="*/ 0 w 147571"/>
                <a:gd name="connsiteY4" fmla="*/ 0 h 234074"/>
                <a:gd name="connsiteX0" fmla="*/ 0 w 147571"/>
                <a:gd name="connsiteY0" fmla="*/ 0 h 300957"/>
                <a:gd name="connsiteX1" fmla="*/ 147571 w 147571"/>
                <a:gd name="connsiteY1" fmla="*/ 0 h 300957"/>
                <a:gd name="connsiteX2" fmla="*/ 146888 w 147571"/>
                <a:gd name="connsiteY2" fmla="*/ 300957 h 300957"/>
                <a:gd name="connsiteX3" fmla="*/ 0 w 147571"/>
                <a:gd name="connsiteY3" fmla="*/ 234074 h 300957"/>
                <a:gd name="connsiteX4" fmla="*/ 0 w 147571"/>
                <a:gd name="connsiteY4" fmla="*/ 0 h 300957"/>
                <a:gd name="connsiteX0" fmla="*/ 0 w 264279"/>
                <a:gd name="connsiteY0" fmla="*/ 0 h 323783"/>
                <a:gd name="connsiteX1" fmla="*/ 147571 w 264279"/>
                <a:gd name="connsiteY1" fmla="*/ 0 h 323783"/>
                <a:gd name="connsiteX2" fmla="*/ 264279 w 264279"/>
                <a:gd name="connsiteY2" fmla="*/ 323783 h 323783"/>
                <a:gd name="connsiteX3" fmla="*/ 0 w 264279"/>
                <a:gd name="connsiteY3" fmla="*/ 234074 h 323783"/>
                <a:gd name="connsiteX4" fmla="*/ 0 w 264279"/>
                <a:gd name="connsiteY4" fmla="*/ 0 h 323783"/>
                <a:gd name="connsiteX0" fmla="*/ 0 w 264279"/>
                <a:gd name="connsiteY0" fmla="*/ 0 h 323783"/>
                <a:gd name="connsiteX1" fmla="*/ 147571 w 264279"/>
                <a:gd name="connsiteY1" fmla="*/ 0 h 323783"/>
                <a:gd name="connsiteX2" fmla="*/ 264279 w 264279"/>
                <a:gd name="connsiteY2" fmla="*/ 323783 h 323783"/>
                <a:gd name="connsiteX3" fmla="*/ 0 w 264279"/>
                <a:gd name="connsiteY3" fmla="*/ 234074 h 323783"/>
                <a:gd name="connsiteX4" fmla="*/ 0 w 264279"/>
                <a:gd name="connsiteY4" fmla="*/ 0 h 323783"/>
                <a:gd name="connsiteX0" fmla="*/ 0 w 384931"/>
                <a:gd name="connsiteY0" fmla="*/ 0 h 346609"/>
                <a:gd name="connsiteX1" fmla="*/ 147571 w 384931"/>
                <a:gd name="connsiteY1" fmla="*/ 0 h 346609"/>
                <a:gd name="connsiteX2" fmla="*/ 384931 w 384931"/>
                <a:gd name="connsiteY2" fmla="*/ 346609 h 346609"/>
                <a:gd name="connsiteX3" fmla="*/ 0 w 384931"/>
                <a:gd name="connsiteY3" fmla="*/ 234074 h 346609"/>
                <a:gd name="connsiteX4" fmla="*/ 0 w 384931"/>
                <a:gd name="connsiteY4" fmla="*/ 0 h 346609"/>
                <a:gd name="connsiteX0" fmla="*/ 0 w 384931"/>
                <a:gd name="connsiteY0" fmla="*/ 0 h 346609"/>
                <a:gd name="connsiteX1" fmla="*/ 147571 w 384931"/>
                <a:gd name="connsiteY1" fmla="*/ 0 h 346609"/>
                <a:gd name="connsiteX2" fmla="*/ 384931 w 384931"/>
                <a:gd name="connsiteY2" fmla="*/ 346609 h 346609"/>
                <a:gd name="connsiteX3" fmla="*/ 0 w 384931"/>
                <a:gd name="connsiteY3" fmla="*/ 234074 h 346609"/>
                <a:gd name="connsiteX4" fmla="*/ 0 w 384931"/>
                <a:gd name="connsiteY4" fmla="*/ 0 h 346609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296409"/>
                <a:gd name="connsiteY0" fmla="*/ 0 h 331343"/>
                <a:gd name="connsiteX1" fmla="*/ 147571 w 296409"/>
                <a:gd name="connsiteY1" fmla="*/ 0 h 331343"/>
                <a:gd name="connsiteX2" fmla="*/ 296409 w 296409"/>
                <a:gd name="connsiteY2" fmla="*/ 331343 h 331343"/>
                <a:gd name="connsiteX3" fmla="*/ 0 w 296409"/>
                <a:gd name="connsiteY3" fmla="*/ 234074 h 331343"/>
                <a:gd name="connsiteX4" fmla="*/ 0 w 296409"/>
                <a:gd name="connsiteY4" fmla="*/ 0 h 331343"/>
                <a:gd name="connsiteX0" fmla="*/ 0 w 296409"/>
                <a:gd name="connsiteY0" fmla="*/ 0 h 331343"/>
                <a:gd name="connsiteX1" fmla="*/ 147571 w 296409"/>
                <a:gd name="connsiteY1" fmla="*/ 0 h 331343"/>
                <a:gd name="connsiteX2" fmla="*/ 296409 w 296409"/>
                <a:gd name="connsiteY2" fmla="*/ 331343 h 331343"/>
                <a:gd name="connsiteX3" fmla="*/ 0 w 296409"/>
                <a:gd name="connsiteY3" fmla="*/ 234074 h 331343"/>
                <a:gd name="connsiteX4" fmla="*/ 0 w 296409"/>
                <a:gd name="connsiteY4" fmla="*/ 0 h 331343"/>
                <a:gd name="connsiteX0" fmla="*/ 5901 w 296409"/>
                <a:gd name="connsiteY0" fmla="*/ 0 h 331343"/>
                <a:gd name="connsiteX1" fmla="*/ 147571 w 296409"/>
                <a:gd name="connsiteY1" fmla="*/ 0 h 331343"/>
                <a:gd name="connsiteX2" fmla="*/ 296409 w 296409"/>
                <a:gd name="connsiteY2" fmla="*/ 331343 h 331343"/>
                <a:gd name="connsiteX3" fmla="*/ 0 w 296409"/>
                <a:gd name="connsiteY3" fmla="*/ 234074 h 331343"/>
                <a:gd name="connsiteX4" fmla="*/ 5901 w 296409"/>
                <a:gd name="connsiteY4" fmla="*/ 0 h 33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409" h="331343">
                  <a:moveTo>
                    <a:pt x="5901" y="0"/>
                  </a:moveTo>
                  <a:lnTo>
                    <a:pt x="147571" y="0"/>
                  </a:lnTo>
                  <a:cubicBezTo>
                    <a:pt x="163647" y="234015"/>
                    <a:pt x="149136" y="256072"/>
                    <a:pt x="296409" y="331343"/>
                  </a:cubicBezTo>
                  <a:lnTo>
                    <a:pt x="0" y="234074"/>
                  </a:lnTo>
                  <a:lnTo>
                    <a:pt x="590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06" name="Gerader Verbinder 905"/>
            <p:cNvCxnSpPr/>
            <p:nvPr/>
          </p:nvCxnSpPr>
          <p:spPr>
            <a:xfrm flipH="1">
              <a:off x="8269583" y="3207741"/>
              <a:ext cx="86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7" name="Gerader Verbinder 906"/>
            <p:cNvCxnSpPr/>
            <p:nvPr/>
          </p:nvCxnSpPr>
          <p:spPr>
            <a:xfrm flipH="1">
              <a:off x="8269583" y="3222981"/>
              <a:ext cx="86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Gerader Verbinder 907"/>
            <p:cNvCxnSpPr/>
            <p:nvPr/>
          </p:nvCxnSpPr>
          <p:spPr>
            <a:xfrm flipH="1">
              <a:off x="8538140" y="3207741"/>
              <a:ext cx="86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9" name="Rechteck 46"/>
            <p:cNvSpPr/>
            <p:nvPr/>
          </p:nvSpPr>
          <p:spPr>
            <a:xfrm>
              <a:off x="8499534" y="3285157"/>
              <a:ext cx="287443" cy="121165"/>
            </a:xfrm>
            <a:custGeom>
              <a:avLst/>
              <a:gdLst>
                <a:gd name="connsiteX0" fmla="*/ 0 w 427638"/>
                <a:gd name="connsiteY0" fmla="*/ 0 h 255133"/>
                <a:gd name="connsiteX1" fmla="*/ 427638 w 427638"/>
                <a:gd name="connsiteY1" fmla="*/ 0 h 255133"/>
                <a:gd name="connsiteX2" fmla="*/ 427638 w 427638"/>
                <a:gd name="connsiteY2" fmla="*/ 255133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0 w 427638"/>
                <a:gd name="connsiteY2" fmla="*/ 255133 h 255133"/>
                <a:gd name="connsiteX3" fmla="*/ 0 w 427638"/>
                <a:gd name="connsiteY3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48314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61"/>
                <a:gd name="connsiteX1" fmla="*/ 427638 w 427638"/>
                <a:gd name="connsiteY1" fmla="*/ 255133 h 255161"/>
                <a:gd name="connsiteX2" fmla="*/ 105033 w 427638"/>
                <a:gd name="connsiteY2" fmla="*/ 205182 h 255161"/>
                <a:gd name="connsiteX3" fmla="*/ 0 w 427638"/>
                <a:gd name="connsiteY3" fmla="*/ 255133 h 255161"/>
                <a:gd name="connsiteX4" fmla="*/ 0 w 427638"/>
                <a:gd name="connsiteY4" fmla="*/ 0 h 255161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8243"/>
                <a:gd name="connsiteY0" fmla="*/ 0 h 255133"/>
                <a:gd name="connsiteX1" fmla="*/ 427638 w 428243"/>
                <a:gd name="connsiteY1" fmla="*/ 255133 h 255133"/>
                <a:gd name="connsiteX2" fmla="*/ 105033 w 428243"/>
                <a:gd name="connsiteY2" fmla="*/ 205182 h 255133"/>
                <a:gd name="connsiteX3" fmla="*/ 0 w 428243"/>
                <a:gd name="connsiteY3" fmla="*/ 255133 h 255133"/>
                <a:gd name="connsiteX4" fmla="*/ 0 w 428243"/>
                <a:gd name="connsiteY4" fmla="*/ 0 h 255133"/>
                <a:gd name="connsiteX0" fmla="*/ 0 w 428243"/>
                <a:gd name="connsiteY0" fmla="*/ 0 h 260001"/>
                <a:gd name="connsiteX1" fmla="*/ 427638 w 428243"/>
                <a:gd name="connsiteY1" fmla="*/ 255133 h 260001"/>
                <a:gd name="connsiteX2" fmla="*/ 105033 w 428243"/>
                <a:gd name="connsiteY2" fmla="*/ 205182 h 260001"/>
                <a:gd name="connsiteX3" fmla="*/ 0 w 428243"/>
                <a:gd name="connsiteY3" fmla="*/ 255133 h 260001"/>
                <a:gd name="connsiteX4" fmla="*/ 0 w 428243"/>
                <a:gd name="connsiteY4" fmla="*/ 0 h 260001"/>
                <a:gd name="connsiteX0" fmla="*/ 0 w 428243"/>
                <a:gd name="connsiteY0" fmla="*/ 0 h 263271"/>
                <a:gd name="connsiteX1" fmla="*/ 427638 w 428243"/>
                <a:gd name="connsiteY1" fmla="*/ 255133 h 263271"/>
                <a:gd name="connsiteX2" fmla="*/ 136253 w 428243"/>
                <a:gd name="connsiteY2" fmla="*/ 220590 h 263271"/>
                <a:gd name="connsiteX3" fmla="*/ 0 w 428243"/>
                <a:gd name="connsiteY3" fmla="*/ 255133 h 263271"/>
                <a:gd name="connsiteX4" fmla="*/ 0 w 428243"/>
                <a:gd name="connsiteY4" fmla="*/ 0 h 263271"/>
                <a:gd name="connsiteX0" fmla="*/ 2838 w 428247"/>
                <a:gd name="connsiteY0" fmla="*/ 0 h 163118"/>
                <a:gd name="connsiteX1" fmla="*/ 427638 w 428247"/>
                <a:gd name="connsiteY1" fmla="*/ 154979 h 163118"/>
                <a:gd name="connsiteX2" fmla="*/ 136253 w 428247"/>
                <a:gd name="connsiteY2" fmla="*/ 120436 h 163118"/>
                <a:gd name="connsiteX3" fmla="*/ 0 w 428247"/>
                <a:gd name="connsiteY3" fmla="*/ 154979 h 163118"/>
                <a:gd name="connsiteX4" fmla="*/ 2838 w 428247"/>
                <a:gd name="connsiteY4" fmla="*/ 0 h 163118"/>
                <a:gd name="connsiteX0" fmla="*/ 2838 w 428248"/>
                <a:gd name="connsiteY0" fmla="*/ 0 h 163118"/>
                <a:gd name="connsiteX1" fmla="*/ 427638 w 428248"/>
                <a:gd name="connsiteY1" fmla="*/ 154979 h 163118"/>
                <a:gd name="connsiteX2" fmla="*/ 136253 w 428248"/>
                <a:gd name="connsiteY2" fmla="*/ 120436 h 163118"/>
                <a:gd name="connsiteX3" fmla="*/ 0 w 428248"/>
                <a:gd name="connsiteY3" fmla="*/ 154979 h 163118"/>
                <a:gd name="connsiteX4" fmla="*/ 2838 w 428248"/>
                <a:gd name="connsiteY4" fmla="*/ 0 h 163118"/>
                <a:gd name="connsiteX0" fmla="*/ 2838 w 428248"/>
                <a:gd name="connsiteY0" fmla="*/ 0 h 163118"/>
                <a:gd name="connsiteX1" fmla="*/ 427638 w 428248"/>
                <a:gd name="connsiteY1" fmla="*/ 154979 h 163118"/>
                <a:gd name="connsiteX2" fmla="*/ 136253 w 428248"/>
                <a:gd name="connsiteY2" fmla="*/ 120436 h 163118"/>
                <a:gd name="connsiteX3" fmla="*/ 0 w 428248"/>
                <a:gd name="connsiteY3" fmla="*/ 154979 h 163118"/>
                <a:gd name="connsiteX4" fmla="*/ 2838 w 428248"/>
                <a:gd name="connsiteY4" fmla="*/ 0 h 163118"/>
                <a:gd name="connsiteX0" fmla="*/ 2838 w 428248"/>
                <a:gd name="connsiteY0" fmla="*/ 0 h 167951"/>
                <a:gd name="connsiteX1" fmla="*/ 427638 w 428248"/>
                <a:gd name="connsiteY1" fmla="*/ 154979 h 167951"/>
                <a:gd name="connsiteX2" fmla="*/ 150444 w 428248"/>
                <a:gd name="connsiteY2" fmla="*/ 133276 h 167951"/>
                <a:gd name="connsiteX3" fmla="*/ 0 w 428248"/>
                <a:gd name="connsiteY3" fmla="*/ 154979 h 167951"/>
                <a:gd name="connsiteX4" fmla="*/ 2838 w 428248"/>
                <a:gd name="connsiteY4" fmla="*/ 0 h 167951"/>
                <a:gd name="connsiteX0" fmla="*/ 2838 w 428248"/>
                <a:gd name="connsiteY0" fmla="*/ 0 h 165049"/>
                <a:gd name="connsiteX1" fmla="*/ 427638 w 428248"/>
                <a:gd name="connsiteY1" fmla="*/ 154979 h 165049"/>
                <a:gd name="connsiteX2" fmla="*/ 150444 w 428248"/>
                <a:gd name="connsiteY2" fmla="*/ 133276 h 165049"/>
                <a:gd name="connsiteX3" fmla="*/ 0 w 428248"/>
                <a:gd name="connsiteY3" fmla="*/ 154979 h 165049"/>
                <a:gd name="connsiteX4" fmla="*/ 2838 w 428248"/>
                <a:gd name="connsiteY4" fmla="*/ 0 h 165049"/>
                <a:gd name="connsiteX0" fmla="*/ 2838 w 428248"/>
                <a:gd name="connsiteY0" fmla="*/ 0 h 159562"/>
                <a:gd name="connsiteX1" fmla="*/ 427638 w 428248"/>
                <a:gd name="connsiteY1" fmla="*/ 154979 h 159562"/>
                <a:gd name="connsiteX2" fmla="*/ 150444 w 428248"/>
                <a:gd name="connsiteY2" fmla="*/ 133276 h 159562"/>
                <a:gd name="connsiteX3" fmla="*/ 0 w 428248"/>
                <a:gd name="connsiteY3" fmla="*/ 154979 h 159562"/>
                <a:gd name="connsiteX4" fmla="*/ 2838 w 428248"/>
                <a:gd name="connsiteY4" fmla="*/ 0 h 159562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4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248" h="163338">
                  <a:moveTo>
                    <a:pt x="2838" y="0"/>
                  </a:moveTo>
                  <a:cubicBezTo>
                    <a:pt x="145384" y="85044"/>
                    <a:pt x="443529" y="96606"/>
                    <a:pt x="427638" y="154979"/>
                  </a:cubicBezTo>
                  <a:cubicBezTo>
                    <a:pt x="360633" y="168334"/>
                    <a:pt x="324104" y="165291"/>
                    <a:pt x="150444" y="148685"/>
                  </a:cubicBezTo>
                  <a:cubicBezTo>
                    <a:pt x="120163" y="128031"/>
                    <a:pt x="94613" y="153737"/>
                    <a:pt x="0" y="154979"/>
                  </a:cubicBezTo>
                  <a:lnTo>
                    <a:pt x="283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10" name="Gerader Verbinder 909"/>
            <p:cNvCxnSpPr/>
            <p:nvPr/>
          </p:nvCxnSpPr>
          <p:spPr>
            <a:xfrm flipH="1">
              <a:off x="8538140" y="3222981"/>
              <a:ext cx="86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1" name="Gruppieren 910"/>
            <p:cNvGrpSpPr/>
            <p:nvPr/>
          </p:nvGrpSpPr>
          <p:grpSpPr>
            <a:xfrm flipH="1">
              <a:off x="8568690" y="3326306"/>
              <a:ext cx="62165" cy="26628"/>
              <a:chOff x="8380095" y="3326306"/>
              <a:chExt cx="62165" cy="26628"/>
            </a:xfrm>
          </p:grpSpPr>
          <p:cxnSp>
            <p:nvCxnSpPr>
              <p:cNvPr id="913" name="Gerader Verbinder 912"/>
              <p:cNvCxnSpPr/>
              <p:nvPr/>
            </p:nvCxnSpPr>
            <p:spPr>
              <a:xfrm>
                <a:off x="8404860" y="3326306"/>
                <a:ext cx="37400" cy="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Gerader Verbinder 913"/>
              <p:cNvCxnSpPr/>
              <p:nvPr/>
            </p:nvCxnSpPr>
            <p:spPr>
              <a:xfrm>
                <a:off x="8380095" y="3347941"/>
                <a:ext cx="30015" cy="49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2" name="Freihandform 911"/>
            <p:cNvSpPr/>
            <p:nvPr/>
          </p:nvSpPr>
          <p:spPr>
            <a:xfrm>
              <a:off x="8276201" y="279159"/>
              <a:ext cx="468853" cy="378124"/>
            </a:xfrm>
            <a:custGeom>
              <a:avLst/>
              <a:gdLst>
                <a:gd name="connsiteX0" fmla="*/ 0 w 927197"/>
                <a:gd name="connsiteY0" fmla="*/ 0 h 582049"/>
                <a:gd name="connsiteX1" fmla="*/ 927197 w 927197"/>
                <a:gd name="connsiteY1" fmla="*/ 0 h 582049"/>
                <a:gd name="connsiteX2" fmla="*/ 927197 w 927197"/>
                <a:gd name="connsiteY2" fmla="*/ 582049 h 582049"/>
                <a:gd name="connsiteX3" fmla="*/ 877409 w 927197"/>
                <a:gd name="connsiteY3" fmla="*/ 582049 h 582049"/>
                <a:gd name="connsiteX4" fmla="*/ 877409 w 927197"/>
                <a:gd name="connsiteY4" fmla="*/ 343751 h 582049"/>
                <a:gd name="connsiteX5" fmla="*/ 44214 w 927197"/>
                <a:gd name="connsiteY5" fmla="*/ 343751 h 582049"/>
                <a:gd name="connsiteX6" fmla="*/ 44214 w 927197"/>
                <a:gd name="connsiteY6" fmla="*/ 582049 h 582049"/>
                <a:gd name="connsiteX7" fmla="*/ 0 w 927197"/>
                <a:gd name="connsiteY7" fmla="*/ 582049 h 582049"/>
                <a:gd name="connsiteX8" fmla="*/ 0 w 927197"/>
                <a:gd name="connsiteY8" fmla="*/ 0 h 582049"/>
                <a:gd name="connsiteX0" fmla="*/ 35123 w 962320"/>
                <a:gd name="connsiteY0" fmla="*/ 48563 h 630612"/>
                <a:gd name="connsiteX1" fmla="*/ 962320 w 962320"/>
                <a:gd name="connsiteY1" fmla="*/ 48563 h 630612"/>
                <a:gd name="connsiteX2" fmla="*/ 962320 w 962320"/>
                <a:gd name="connsiteY2" fmla="*/ 630612 h 630612"/>
                <a:gd name="connsiteX3" fmla="*/ 912532 w 962320"/>
                <a:gd name="connsiteY3" fmla="*/ 630612 h 630612"/>
                <a:gd name="connsiteX4" fmla="*/ 912532 w 962320"/>
                <a:gd name="connsiteY4" fmla="*/ 392314 h 630612"/>
                <a:gd name="connsiteX5" fmla="*/ 79337 w 962320"/>
                <a:gd name="connsiteY5" fmla="*/ 392314 h 630612"/>
                <a:gd name="connsiteX6" fmla="*/ 79337 w 962320"/>
                <a:gd name="connsiteY6" fmla="*/ 630612 h 630612"/>
                <a:gd name="connsiteX7" fmla="*/ 35123 w 962320"/>
                <a:gd name="connsiteY7" fmla="*/ 630612 h 630612"/>
                <a:gd name="connsiteX8" fmla="*/ 35123 w 962320"/>
                <a:gd name="connsiteY8" fmla="*/ 48563 h 630612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79337 w 998103"/>
                <a:gd name="connsiteY5" fmla="*/ 414800 h 653098"/>
                <a:gd name="connsiteX6" fmla="*/ 79337 w 998103"/>
                <a:gd name="connsiteY6" fmla="*/ 653098 h 653098"/>
                <a:gd name="connsiteX7" fmla="*/ 35123 w 998103"/>
                <a:gd name="connsiteY7" fmla="*/ 653098 h 653098"/>
                <a:gd name="connsiteX8" fmla="*/ 35123 w 998103"/>
                <a:gd name="connsiteY8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277198 w 998103"/>
                <a:gd name="connsiteY5" fmla="*/ 410355 h 653098"/>
                <a:gd name="connsiteX6" fmla="*/ 79337 w 998103"/>
                <a:gd name="connsiteY6" fmla="*/ 414800 h 653098"/>
                <a:gd name="connsiteX7" fmla="*/ 79337 w 998103"/>
                <a:gd name="connsiteY7" fmla="*/ 653098 h 653098"/>
                <a:gd name="connsiteX8" fmla="*/ 35123 w 998103"/>
                <a:gd name="connsiteY8" fmla="*/ 653098 h 653098"/>
                <a:gd name="connsiteX9" fmla="*/ 35123 w 998103"/>
                <a:gd name="connsiteY9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119594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62320"/>
                <a:gd name="connsiteY0" fmla="*/ 84206 h 666255"/>
                <a:gd name="connsiteX1" fmla="*/ 294451 w 962320"/>
                <a:gd name="connsiteY1" fmla="*/ 3693 h 666255"/>
                <a:gd name="connsiteX2" fmla="*/ 962320 w 962320"/>
                <a:gd name="connsiteY2" fmla="*/ 84206 h 666255"/>
                <a:gd name="connsiteX3" fmla="*/ 962320 w 962320"/>
                <a:gd name="connsiteY3" fmla="*/ 666255 h 666255"/>
                <a:gd name="connsiteX4" fmla="*/ 912532 w 962320"/>
                <a:gd name="connsiteY4" fmla="*/ 666255 h 666255"/>
                <a:gd name="connsiteX5" fmla="*/ 912532 w 962320"/>
                <a:gd name="connsiteY5" fmla="*/ 427957 h 666255"/>
                <a:gd name="connsiteX6" fmla="*/ 628006 w 962320"/>
                <a:gd name="connsiteY6" fmla="*/ 423512 h 666255"/>
                <a:gd name="connsiteX7" fmla="*/ 277198 w 962320"/>
                <a:gd name="connsiteY7" fmla="*/ 423512 h 666255"/>
                <a:gd name="connsiteX8" fmla="*/ 79337 w 962320"/>
                <a:gd name="connsiteY8" fmla="*/ 427957 h 666255"/>
                <a:gd name="connsiteX9" fmla="*/ 119594 w 962320"/>
                <a:gd name="connsiteY9" fmla="*/ 666255 h 666255"/>
                <a:gd name="connsiteX10" fmla="*/ 35123 w 962320"/>
                <a:gd name="connsiteY10" fmla="*/ 666255 h 666255"/>
                <a:gd name="connsiteX11" fmla="*/ 35123 w 962320"/>
                <a:gd name="connsiteY11" fmla="*/ 84206 h 666255"/>
                <a:gd name="connsiteX0" fmla="*/ 21340 w 995878"/>
                <a:gd name="connsiteY0" fmla="*/ 184030 h 766079"/>
                <a:gd name="connsiteX1" fmla="*/ 309423 w 995878"/>
                <a:gd name="connsiteY1" fmla="*/ 0 h 766079"/>
                <a:gd name="connsiteX2" fmla="*/ 948537 w 995878"/>
                <a:gd name="connsiteY2" fmla="*/ 184030 h 766079"/>
                <a:gd name="connsiteX3" fmla="*/ 948537 w 995878"/>
                <a:gd name="connsiteY3" fmla="*/ 766079 h 766079"/>
                <a:gd name="connsiteX4" fmla="*/ 898749 w 995878"/>
                <a:gd name="connsiteY4" fmla="*/ 766079 h 766079"/>
                <a:gd name="connsiteX5" fmla="*/ 898749 w 995878"/>
                <a:gd name="connsiteY5" fmla="*/ 527781 h 766079"/>
                <a:gd name="connsiteX6" fmla="*/ 614223 w 995878"/>
                <a:gd name="connsiteY6" fmla="*/ 523336 h 766079"/>
                <a:gd name="connsiteX7" fmla="*/ 263415 w 995878"/>
                <a:gd name="connsiteY7" fmla="*/ 523336 h 766079"/>
                <a:gd name="connsiteX8" fmla="*/ 65554 w 995878"/>
                <a:gd name="connsiteY8" fmla="*/ 527781 h 766079"/>
                <a:gd name="connsiteX9" fmla="*/ 105811 w 995878"/>
                <a:gd name="connsiteY9" fmla="*/ 766079 h 766079"/>
                <a:gd name="connsiteX10" fmla="*/ 21340 w 995878"/>
                <a:gd name="connsiteY10" fmla="*/ 766079 h 766079"/>
                <a:gd name="connsiteX11" fmla="*/ 21340 w 995878"/>
                <a:gd name="connsiteY11" fmla="*/ 184030 h 766079"/>
                <a:gd name="connsiteX0" fmla="*/ 21340 w 995878"/>
                <a:gd name="connsiteY0" fmla="*/ 185287 h 767336"/>
                <a:gd name="connsiteX1" fmla="*/ 309423 w 995878"/>
                <a:gd name="connsiteY1" fmla="*/ 1257 h 767336"/>
                <a:gd name="connsiteX2" fmla="*/ 948537 w 995878"/>
                <a:gd name="connsiteY2" fmla="*/ 185287 h 767336"/>
                <a:gd name="connsiteX3" fmla="*/ 948537 w 995878"/>
                <a:gd name="connsiteY3" fmla="*/ 767336 h 767336"/>
                <a:gd name="connsiteX4" fmla="*/ 898749 w 995878"/>
                <a:gd name="connsiteY4" fmla="*/ 767336 h 767336"/>
                <a:gd name="connsiteX5" fmla="*/ 898749 w 995878"/>
                <a:gd name="connsiteY5" fmla="*/ 529038 h 767336"/>
                <a:gd name="connsiteX6" fmla="*/ 614223 w 995878"/>
                <a:gd name="connsiteY6" fmla="*/ 524593 h 767336"/>
                <a:gd name="connsiteX7" fmla="*/ 263415 w 995878"/>
                <a:gd name="connsiteY7" fmla="*/ 524593 h 767336"/>
                <a:gd name="connsiteX8" fmla="*/ 65554 w 995878"/>
                <a:gd name="connsiteY8" fmla="*/ 529038 h 767336"/>
                <a:gd name="connsiteX9" fmla="*/ 105811 w 995878"/>
                <a:gd name="connsiteY9" fmla="*/ 767336 h 767336"/>
                <a:gd name="connsiteX10" fmla="*/ 21340 w 995878"/>
                <a:gd name="connsiteY10" fmla="*/ 767336 h 767336"/>
                <a:gd name="connsiteX11" fmla="*/ 21340 w 99587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98749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98749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06733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06733 w 1008658"/>
                <a:gd name="connsiteY4" fmla="*/ 767336 h 767336"/>
                <a:gd name="connsiteX5" fmla="*/ 887247 w 1008658"/>
                <a:gd name="connsiteY5" fmla="*/ 523287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13770"/>
                <a:gd name="connsiteY0" fmla="*/ 185483 h 767532"/>
                <a:gd name="connsiteX1" fmla="*/ 309423 w 1013770"/>
                <a:gd name="connsiteY1" fmla="*/ 1453 h 767532"/>
                <a:gd name="connsiteX2" fmla="*/ 948537 w 1013770"/>
                <a:gd name="connsiteY2" fmla="*/ 185483 h 767532"/>
                <a:gd name="connsiteX3" fmla="*/ 948537 w 1013770"/>
                <a:gd name="connsiteY3" fmla="*/ 767532 h 767532"/>
                <a:gd name="connsiteX4" fmla="*/ 806733 w 1013770"/>
                <a:gd name="connsiteY4" fmla="*/ 767532 h 767532"/>
                <a:gd name="connsiteX5" fmla="*/ 887247 w 1013770"/>
                <a:gd name="connsiteY5" fmla="*/ 523483 h 767532"/>
                <a:gd name="connsiteX6" fmla="*/ 614223 w 1013770"/>
                <a:gd name="connsiteY6" fmla="*/ 524789 h 767532"/>
                <a:gd name="connsiteX7" fmla="*/ 263415 w 1013770"/>
                <a:gd name="connsiteY7" fmla="*/ 524789 h 767532"/>
                <a:gd name="connsiteX8" fmla="*/ 65554 w 1013770"/>
                <a:gd name="connsiteY8" fmla="*/ 529234 h 767532"/>
                <a:gd name="connsiteX9" fmla="*/ 105811 w 1013770"/>
                <a:gd name="connsiteY9" fmla="*/ 767532 h 767532"/>
                <a:gd name="connsiteX10" fmla="*/ 21340 w 1013770"/>
                <a:gd name="connsiteY10" fmla="*/ 767532 h 767532"/>
                <a:gd name="connsiteX11" fmla="*/ 21340 w 1013770"/>
                <a:gd name="connsiteY11" fmla="*/ 185483 h 767532"/>
                <a:gd name="connsiteX0" fmla="*/ 21340 w 1006102"/>
                <a:gd name="connsiteY0" fmla="*/ 185483 h 767532"/>
                <a:gd name="connsiteX1" fmla="*/ 309423 w 1006102"/>
                <a:gd name="connsiteY1" fmla="*/ 1453 h 767532"/>
                <a:gd name="connsiteX2" fmla="*/ 948537 w 1006102"/>
                <a:gd name="connsiteY2" fmla="*/ 185483 h 767532"/>
                <a:gd name="connsiteX3" fmla="*/ 948537 w 1006102"/>
                <a:gd name="connsiteY3" fmla="*/ 767532 h 767532"/>
                <a:gd name="connsiteX4" fmla="*/ 806733 w 1006102"/>
                <a:gd name="connsiteY4" fmla="*/ 767532 h 767532"/>
                <a:gd name="connsiteX5" fmla="*/ 887247 w 1006102"/>
                <a:gd name="connsiteY5" fmla="*/ 523483 h 767532"/>
                <a:gd name="connsiteX6" fmla="*/ 614223 w 1006102"/>
                <a:gd name="connsiteY6" fmla="*/ 524789 h 767532"/>
                <a:gd name="connsiteX7" fmla="*/ 263415 w 1006102"/>
                <a:gd name="connsiteY7" fmla="*/ 524789 h 767532"/>
                <a:gd name="connsiteX8" fmla="*/ 65554 w 1006102"/>
                <a:gd name="connsiteY8" fmla="*/ 529234 h 767532"/>
                <a:gd name="connsiteX9" fmla="*/ 105811 w 1006102"/>
                <a:gd name="connsiteY9" fmla="*/ 767532 h 767532"/>
                <a:gd name="connsiteX10" fmla="*/ 21340 w 1006102"/>
                <a:gd name="connsiteY10" fmla="*/ 767532 h 767532"/>
                <a:gd name="connsiteX11" fmla="*/ 21340 w 1006102"/>
                <a:gd name="connsiteY11" fmla="*/ 185483 h 767532"/>
                <a:gd name="connsiteX0" fmla="*/ 21340 w 1006102"/>
                <a:gd name="connsiteY0" fmla="*/ 185483 h 767532"/>
                <a:gd name="connsiteX1" fmla="*/ 309423 w 1006102"/>
                <a:gd name="connsiteY1" fmla="*/ 1453 h 767532"/>
                <a:gd name="connsiteX2" fmla="*/ 948537 w 1006102"/>
                <a:gd name="connsiteY2" fmla="*/ 185483 h 767532"/>
                <a:gd name="connsiteX3" fmla="*/ 948537 w 1006102"/>
                <a:gd name="connsiteY3" fmla="*/ 767532 h 767532"/>
                <a:gd name="connsiteX4" fmla="*/ 806733 w 1006102"/>
                <a:gd name="connsiteY4" fmla="*/ 767532 h 767532"/>
                <a:gd name="connsiteX5" fmla="*/ 887247 w 1006102"/>
                <a:gd name="connsiteY5" fmla="*/ 523483 h 767532"/>
                <a:gd name="connsiteX6" fmla="*/ 614223 w 1006102"/>
                <a:gd name="connsiteY6" fmla="*/ 524789 h 767532"/>
                <a:gd name="connsiteX7" fmla="*/ 263415 w 1006102"/>
                <a:gd name="connsiteY7" fmla="*/ 524789 h 767532"/>
                <a:gd name="connsiteX8" fmla="*/ 65554 w 1006102"/>
                <a:gd name="connsiteY8" fmla="*/ 529234 h 767532"/>
                <a:gd name="connsiteX9" fmla="*/ 105811 w 1006102"/>
                <a:gd name="connsiteY9" fmla="*/ 767532 h 767532"/>
                <a:gd name="connsiteX10" fmla="*/ 21340 w 1006102"/>
                <a:gd name="connsiteY10" fmla="*/ 767532 h 767532"/>
                <a:gd name="connsiteX11" fmla="*/ 21340 w 1006102"/>
                <a:gd name="connsiteY11" fmla="*/ 185483 h 767532"/>
                <a:gd name="connsiteX0" fmla="*/ 21340 w 948537"/>
                <a:gd name="connsiteY0" fmla="*/ 193048 h 775097"/>
                <a:gd name="connsiteX1" fmla="*/ 309423 w 948537"/>
                <a:gd name="connsiteY1" fmla="*/ 9018 h 775097"/>
                <a:gd name="connsiteX2" fmla="*/ 948537 w 948537"/>
                <a:gd name="connsiteY2" fmla="*/ 193048 h 775097"/>
                <a:gd name="connsiteX3" fmla="*/ 948537 w 948537"/>
                <a:gd name="connsiteY3" fmla="*/ 775097 h 775097"/>
                <a:gd name="connsiteX4" fmla="*/ 806733 w 948537"/>
                <a:gd name="connsiteY4" fmla="*/ 775097 h 775097"/>
                <a:gd name="connsiteX5" fmla="*/ 887247 w 948537"/>
                <a:gd name="connsiteY5" fmla="*/ 531048 h 775097"/>
                <a:gd name="connsiteX6" fmla="*/ 614223 w 948537"/>
                <a:gd name="connsiteY6" fmla="*/ 532354 h 775097"/>
                <a:gd name="connsiteX7" fmla="*/ 263415 w 948537"/>
                <a:gd name="connsiteY7" fmla="*/ 532354 h 775097"/>
                <a:gd name="connsiteX8" fmla="*/ 65554 w 948537"/>
                <a:gd name="connsiteY8" fmla="*/ 536799 h 775097"/>
                <a:gd name="connsiteX9" fmla="*/ 105811 w 948537"/>
                <a:gd name="connsiteY9" fmla="*/ 775097 h 775097"/>
                <a:gd name="connsiteX10" fmla="*/ 21340 w 948537"/>
                <a:gd name="connsiteY10" fmla="*/ 775097 h 775097"/>
                <a:gd name="connsiteX11" fmla="*/ 21340 w 948537"/>
                <a:gd name="connsiteY11" fmla="*/ 193048 h 775097"/>
                <a:gd name="connsiteX0" fmla="*/ 21340 w 1009880"/>
                <a:gd name="connsiteY0" fmla="*/ 187075 h 769124"/>
                <a:gd name="connsiteX1" fmla="*/ 309423 w 1009880"/>
                <a:gd name="connsiteY1" fmla="*/ 3045 h 769124"/>
                <a:gd name="connsiteX2" fmla="*/ 948537 w 1009880"/>
                <a:gd name="connsiteY2" fmla="*/ 187075 h 769124"/>
                <a:gd name="connsiteX3" fmla="*/ 948537 w 1009880"/>
                <a:gd name="connsiteY3" fmla="*/ 769124 h 769124"/>
                <a:gd name="connsiteX4" fmla="*/ 806733 w 1009880"/>
                <a:gd name="connsiteY4" fmla="*/ 769124 h 769124"/>
                <a:gd name="connsiteX5" fmla="*/ 887247 w 1009880"/>
                <a:gd name="connsiteY5" fmla="*/ 525075 h 769124"/>
                <a:gd name="connsiteX6" fmla="*/ 614223 w 1009880"/>
                <a:gd name="connsiteY6" fmla="*/ 526381 h 769124"/>
                <a:gd name="connsiteX7" fmla="*/ 263415 w 1009880"/>
                <a:gd name="connsiteY7" fmla="*/ 526381 h 769124"/>
                <a:gd name="connsiteX8" fmla="*/ 65554 w 1009880"/>
                <a:gd name="connsiteY8" fmla="*/ 530826 h 769124"/>
                <a:gd name="connsiteX9" fmla="*/ 105811 w 1009880"/>
                <a:gd name="connsiteY9" fmla="*/ 769124 h 769124"/>
                <a:gd name="connsiteX10" fmla="*/ 21340 w 1009880"/>
                <a:gd name="connsiteY10" fmla="*/ 769124 h 769124"/>
                <a:gd name="connsiteX11" fmla="*/ 21340 w 1009880"/>
                <a:gd name="connsiteY11" fmla="*/ 187075 h 769124"/>
                <a:gd name="connsiteX0" fmla="*/ 23895 w 995877"/>
                <a:gd name="connsiteY0" fmla="*/ 230891 h 812940"/>
                <a:gd name="connsiteX1" fmla="*/ 346483 w 995877"/>
                <a:gd name="connsiteY1" fmla="*/ 853 h 812940"/>
                <a:gd name="connsiteX2" fmla="*/ 951092 w 995877"/>
                <a:gd name="connsiteY2" fmla="*/ 230891 h 812940"/>
                <a:gd name="connsiteX3" fmla="*/ 951092 w 995877"/>
                <a:gd name="connsiteY3" fmla="*/ 812940 h 812940"/>
                <a:gd name="connsiteX4" fmla="*/ 809288 w 995877"/>
                <a:gd name="connsiteY4" fmla="*/ 812940 h 812940"/>
                <a:gd name="connsiteX5" fmla="*/ 889802 w 995877"/>
                <a:gd name="connsiteY5" fmla="*/ 568891 h 812940"/>
                <a:gd name="connsiteX6" fmla="*/ 616778 w 995877"/>
                <a:gd name="connsiteY6" fmla="*/ 570197 h 812940"/>
                <a:gd name="connsiteX7" fmla="*/ 265970 w 995877"/>
                <a:gd name="connsiteY7" fmla="*/ 570197 h 812940"/>
                <a:gd name="connsiteX8" fmla="*/ 68109 w 995877"/>
                <a:gd name="connsiteY8" fmla="*/ 574642 h 812940"/>
                <a:gd name="connsiteX9" fmla="*/ 108366 w 995877"/>
                <a:gd name="connsiteY9" fmla="*/ 812940 h 812940"/>
                <a:gd name="connsiteX10" fmla="*/ 23895 w 995877"/>
                <a:gd name="connsiteY10" fmla="*/ 812940 h 812940"/>
                <a:gd name="connsiteX11" fmla="*/ 23895 w 995877"/>
                <a:gd name="connsiteY11" fmla="*/ 230891 h 812940"/>
                <a:gd name="connsiteX0" fmla="*/ 23895 w 995877"/>
                <a:gd name="connsiteY0" fmla="*/ 231798 h 813847"/>
                <a:gd name="connsiteX1" fmla="*/ 346483 w 995877"/>
                <a:gd name="connsiteY1" fmla="*/ 1760 h 813847"/>
                <a:gd name="connsiteX2" fmla="*/ 951092 w 995877"/>
                <a:gd name="connsiteY2" fmla="*/ 231798 h 813847"/>
                <a:gd name="connsiteX3" fmla="*/ 951092 w 995877"/>
                <a:gd name="connsiteY3" fmla="*/ 813847 h 813847"/>
                <a:gd name="connsiteX4" fmla="*/ 809288 w 995877"/>
                <a:gd name="connsiteY4" fmla="*/ 813847 h 813847"/>
                <a:gd name="connsiteX5" fmla="*/ 889802 w 995877"/>
                <a:gd name="connsiteY5" fmla="*/ 569798 h 813847"/>
                <a:gd name="connsiteX6" fmla="*/ 616778 w 995877"/>
                <a:gd name="connsiteY6" fmla="*/ 571104 h 813847"/>
                <a:gd name="connsiteX7" fmla="*/ 265970 w 995877"/>
                <a:gd name="connsiteY7" fmla="*/ 571104 h 813847"/>
                <a:gd name="connsiteX8" fmla="*/ 68109 w 995877"/>
                <a:gd name="connsiteY8" fmla="*/ 575549 h 813847"/>
                <a:gd name="connsiteX9" fmla="*/ 108366 w 995877"/>
                <a:gd name="connsiteY9" fmla="*/ 813847 h 813847"/>
                <a:gd name="connsiteX10" fmla="*/ 23895 w 995877"/>
                <a:gd name="connsiteY10" fmla="*/ 813847 h 813847"/>
                <a:gd name="connsiteX11" fmla="*/ 23895 w 995877"/>
                <a:gd name="connsiteY11" fmla="*/ 231798 h 813847"/>
                <a:gd name="connsiteX0" fmla="*/ 23470 w 995879"/>
                <a:gd name="connsiteY0" fmla="*/ 203441 h 785490"/>
                <a:gd name="connsiteX1" fmla="*/ 340307 w 995879"/>
                <a:gd name="connsiteY1" fmla="*/ 2158 h 785490"/>
                <a:gd name="connsiteX2" fmla="*/ 950667 w 995879"/>
                <a:gd name="connsiteY2" fmla="*/ 203441 h 785490"/>
                <a:gd name="connsiteX3" fmla="*/ 950667 w 995879"/>
                <a:gd name="connsiteY3" fmla="*/ 785490 h 785490"/>
                <a:gd name="connsiteX4" fmla="*/ 808863 w 995879"/>
                <a:gd name="connsiteY4" fmla="*/ 785490 h 785490"/>
                <a:gd name="connsiteX5" fmla="*/ 889377 w 995879"/>
                <a:gd name="connsiteY5" fmla="*/ 541441 h 785490"/>
                <a:gd name="connsiteX6" fmla="*/ 616353 w 995879"/>
                <a:gd name="connsiteY6" fmla="*/ 542747 h 785490"/>
                <a:gd name="connsiteX7" fmla="*/ 265545 w 995879"/>
                <a:gd name="connsiteY7" fmla="*/ 542747 h 785490"/>
                <a:gd name="connsiteX8" fmla="*/ 67684 w 995879"/>
                <a:gd name="connsiteY8" fmla="*/ 547192 h 785490"/>
                <a:gd name="connsiteX9" fmla="*/ 107941 w 995879"/>
                <a:gd name="connsiteY9" fmla="*/ 785490 h 785490"/>
                <a:gd name="connsiteX10" fmla="*/ 23470 w 995879"/>
                <a:gd name="connsiteY10" fmla="*/ 785490 h 785490"/>
                <a:gd name="connsiteX11" fmla="*/ 23470 w 995879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59368 w 995878"/>
                <a:gd name="connsiteY7" fmla="*/ 508241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59368 w 995878"/>
                <a:gd name="connsiteY7" fmla="*/ 508241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5878" h="785490">
                  <a:moveTo>
                    <a:pt x="23044" y="203441"/>
                  </a:moveTo>
                  <a:cubicBezTo>
                    <a:pt x="74892" y="72886"/>
                    <a:pt x="122088" y="19411"/>
                    <a:pt x="334130" y="2158"/>
                  </a:cubicBezTo>
                  <a:cubicBezTo>
                    <a:pt x="546172" y="-15095"/>
                    <a:pt x="847556" y="72886"/>
                    <a:pt x="950241" y="203441"/>
                  </a:cubicBezTo>
                  <a:cubicBezTo>
                    <a:pt x="1052926" y="333996"/>
                    <a:pt x="950241" y="591474"/>
                    <a:pt x="950241" y="785490"/>
                  </a:cubicBezTo>
                  <a:lnTo>
                    <a:pt x="808437" y="785490"/>
                  </a:lnTo>
                  <a:cubicBezTo>
                    <a:pt x="808437" y="706057"/>
                    <a:pt x="928704" y="587649"/>
                    <a:pt x="888951" y="541441"/>
                  </a:cubicBezTo>
                  <a:cubicBezTo>
                    <a:pt x="849198" y="495233"/>
                    <a:pt x="296700" y="204922"/>
                    <a:pt x="569919" y="508241"/>
                  </a:cubicBezTo>
                  <a:cubicBezTo>
                    <a:pt x="102175" y="295456"/>
                    <a:pt x="169271" y="358717"/>
                    <a:pt x="259368" y="508241"/>
                  </a:cubicBezTo>
                  <a:cubicBezTo>
                    <a:pt x="43889" y="406206"/>
                    <a:pt x="92567" y="500984"/>
                    <a:pt x="67258" y="547192"/>
                  </a:cubicBezTo>
                  <a:cubicBezTo>
                    <a:pt x="41949" y="593400"/>
                    <a:pt x="107515" y="706057"/>
                    <a:pt x="107515" y="785490"/>
                  </a:cubicBezTo>
                  <a:lnTo>
                    <a:pt x="23044" y="785490"/>
                  </a:lnTo>
                  <a:cubicBezTo>
                    <a:pt x="23044" y="591474"/>
                    <a:pt x="-28804" y="333996"/>
                    <a:pt x="23044" y="2034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11" name="Gruppieren 1010"/>
          <p:cNvGrpSpPr/>
          <p:nvPr/>
        </p:nvGrpSpPr>
        <p:grpSpPr>
          <a:xfrm>
            <a:off x="4122311" y="1095726"/>
            <a:ext cx="889600" cy="2329308"/>
            <a:chOff x="4272397" y="1459940"/>
            <a:chExt cx="750501" cy="1965094"/>
          </a:xfrm>
        </p:grpSpPr>
        <p:sp>
          <p:nvSpPr>
            <p:cNvPr id="1012" name="Rechteck 44"/>
            <p:cNvSpPr/>
            <p:nvPr/>
          </p:nvSpPr>
          <p:spPr>
            <a:xfrm flipH="1">
              <a:off x="4744633" y="2877330"/>
              <a:ext cx="92519" cy="485387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3" name="Rechteck 285"/>
            <p:cNvSpPr/>
            <p:nvPr/>
          </p:nvSpPr>
          <p:spPr>
            <a:xfrm rot="20933443">
              <a:off x="4481597" y="3353375"/>
              <a:ext cx="81192" cy="39937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4" name="Rechteck 44"/>
            <p:cNvSpPr/>
            <p:nvPr/>
          </p:nvSpPr>
          <p:spPr>
            <a:xfrm>
              <a:off x="4469082" y="2877330"/>
              <a:ext cx="92519" cy="485387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5" name="Rechteck 199"/>
            <p:cNvSpPr/>
            <p:nvPr/>
          </p:nvSpPr>
          <p:spPr>
            <a:xfrm flipH="1">
              <a:off x="4310837" y="3316984"/>
              <a:ext cx="264079" cy="108050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  <a:gd name="connsiteX0" fmla="*/ 12780 w 532180"/>
                <a:gd name="connsiteY0" fmla="*/ 5244 h 237239"/>
                <a:gd name="connsiteX1" fmla="*/ 166590 w 532180"/>
                <a:gd name="connsiteY1" fmla="*/ 32888 h 237239"/>
                <a:gd name="connsiteX2" fmla="*/ 454524 w 532180"/>
                <a:gd name="connsiteY2" fmla="*/ 220642 h 237239"/>
                <a:gd name="connsiteX3" fmla="*/ 12780 w 532180"/>
                <a:gd name="connsiteY3" fmla="*/ 215216 h 237239"/>
                <a:gd name="connsiteX4" fmla="*/ 12780 w 532180"/>
                <a:gd name="connsiteY4" fmla="*/ 5244 h 237239"/>
                <a:gd name="connsiteX0" fmla="*/ 12780 w 532180"/>
                <a:gd name="connsiteY0" fmla="*/ 5244 h 237239"/>
                <a:gd name="connsiteX1" fmla="*/ 166590 w 532180"/>
                <a:gd name="connsiteY1" fmla="*/ 32888 h 237239"/>
                <a:gd name="connsiteX2" fmla="*/ 454524 w 532180"/>
                <a:gd name="connsiteY2" fmla="*/ 220642 h 237239"/>
                <a:gd name="connsiteX3" fmla="*/ 12780 w 532180"/>
                <a:gd name="connsiteY3" fmla="*/ 215216 h 237239"/>
                <a:gd name="connsiteX4" fmla="*/ 12780 w 532180"/>
                <a:gd name="connsiteY4" fmla="*/ 5244 h 237239"/>
                <a:gd name="connsiteX0" fmla="*/ 12780 w 516927"/>
                <a:gd name="connsiteY0" fmla="*/ 5244 h 220642"/>
                <a:gd name="connsiteX1" fmla="*/ 166590 w 516927"/>
                <a:gd name="connsiteY1" fmla="*/ 32888 h 220642"/>
                <a:gd name="connsiteX2" fmla="*/ 454524 w 516927"/>
                <a:gd name="connsiteY2" fmla="*/ 220642 h 220642"/>
                <a:gd name="connsiteX3" fmla="*/ 12780 w 516927"/>
                <a:gd name="connsiteY3" fmla="*/ 215216 h 220642"/>
                <a:gd name="connsiteX4" fmla="*/ 12780 w 516927"/>
                <a:gd name="connsiteY4" fmla="*/ 5244 h 220642"/>
                <a:gd name="connsiteX0" fmla="*/ 12780 w 516927"/>
                <a:gd name="connsiteY0" fmla="*/ 5244 h 231742"/>
                <a:gd name="connsiteX1" fmla="*/ 166590 w 516927"/>
                <a:gd name="connsiteY1" fmla="*/ 32888 h 231742"/>
                <a:gd name="connsiteX2" fmla="*/ 454524 w 516927"/>
                <a:gd name="connsiteY2" fmla="*/ 220642 h 231742"/>
                <a:gd name="connsiteX3" fmla="*/ 123525 w 516927"/>
                <a:gd name="connsiteY3" fmla="*/ 210479 h 231742"/>
                <a:gd name="connsiteX4" fmla="*/ 12780 w 516927"/>
                <a:gd name="connsiteY4" fmla="*/ 215216 h 231742"/>
                <a:gd name="connsiteX5" fmla="*/ 12780 w 516927"/>
                <a:gd name="connsiteY5" fmla="*/ 5244 h 231742"/>
                <a:gd name="connsiteX0" fmla="*/ 12780 w 516927"/>
                <a:gd name="connsiteY0" fmla="*/ 5244 h 229107"/>
                <a:gd name="connsiteX1" fmla="*/ 166590 w 516927"/>
                <a:gd name="connsiteY1" fmla="*/ 32888 h 229107"/>
                <a:gd name="connsiteX2" fmla="*/ 454524 w 516927"/>
                <a:gd name="connsiteY2" fmla="*/ 220642 h 229107"/>
                <a:gd name="connsiteX3" fmla="*/ 123525 w 516927"/>
                <a:gd name="connsiteY3" fmla="*/ 210479 h 229107"/>
                <a:gd name="connsiteX4" fmla="*/ 12780 w 516927"/>
                <a:gd name="connsiteY4" fmla="*/ 215216 h 229107"/>
                <a:gd name="connsiteX5" fmla="*/ 12780 w 516927"/>
                <a:gd name="connsiteY5" fmla="*/ 5244 h 229107"/>
                <a:gd name="connsiteX0" fmla="*/ 12780 w 516927"/>
                <a:gd name="connsiteY0" fmla="*/ 5244 h 241934"/>
                <a:gd name="connsiteX1" fmla="*/ 166590 w 516927"/>
                <a:gd name="connsiteY1" fmla="*/ 32888 h 241934"/>
                <a:gd name="connsiteX2" fmla="*/ 454524 w 516927"/>
                <a:gd name="connsiteY2" fmla="*/ 220642 h 241934"/>
                <a:gd name="connsiteX3" fmla="*/ 123525 w 516927"/>
                <a:gd name="connsiteY3" fmla="*/ 210479 h 241934"/>
                <a:gd name="connsiteX4" fmla="*/ 12780 w 516927"/>
                <a:gd name="connsiteY4" fmla="*/ 215216 h 241934"/>
                <a:gd name="connsiteX5" fmla="*/ 12780 w 516927"/>
                <a:gd name="connsiteY5" fmla="*/ 5244 h 241934"/>
                <a:gd name="connsiteX0" fmla="*/ 12780 w 516927"/>
                <a:gd name="connsiteY0" fmla="*/ 5244 h 238728"/>
                <a:gd name="connsiteX1" fmla="*/ 166590 w 516927"/>
                <a:gd name="connsiteY1" fmla="*/ 32888 h 238728"/>
                <a:gd name="connsiteX2" fmla="*/ 454524 w 516927"/>
                <a:gd name="connsiteY2" fmla="*/ 220642 h 238728"/>
                <a:gd name="connsiteX3" fmla="*/ 123525 w 516927"/>
                <a:gd name="connsiteY3" fmla="*/ 210479 h 238728"/>
                <a:gd name="connsiteX4" fmla="*/ 12780 w 516927"/>
                <a:gd name="connsiteY4" fmla="*/ 215216 h 238728"/>
                <a:gd name="connsiteX5" fmla="*/ 12780 w 516927"/>
                <a:gd name="connsiteY5" fmla="*/ 5244 h 238728"/>
                <a:gd name="connsiteX0" fmla="*/ 12780 w 516927"/>
                <a:gd name="connsiteY0" fmla="*/ 5244 h 232105"/>
                <a:gd name="connsiteX1" fmla="*/ 166590 w 516927"/>
                <a:gd name="connsiteY1" fmla="*/ 32888 h 232105"/>
                <a:gd name="connsiteX2" fmla="*/ 454524 w 516927"/>
                <a:gd name="connsiteY2" fmla="*/ 220642 h 232105"/>
                <a:gd name="connsiteX3" fmla="*/ 123525 w 516927"/>
                <a:gd name="connsiteY3" fmla="*/ 210479 h 232105"/>
                <a:gd name="connsiteX4" fmla="*/ 12780 w 516927"/>
                <a:gd name="connsiteY4" fmla="*/ 215216 h 232105"/>
                <a:gd name="connsiteX5" fmla="*/ 12780 w 516927"/>
                <a:gd name="connsiteY5" fmla="*/ 5244 h 232105"/>
                <a:gd name="connsiteX0" fmla="*/ 12780 w 516927"/>
                <a:gd name="connsiteY0" fmla="*/ 5244 h 224471"/>
                <a:gd name="connsiteX1" fmla="*/ 166590 w 516927"/>
                <a:gd name="connsiteY1" fmla="*/ 32888 h 224471"/>
                <a:gd name="connsiteX2" fmla="*/ 454524 w 516927"/>
                <a:gd name="connsiteY2" fmla="*/ 220642 h 224471"/>
                <a:gd name="connsiteX3" fmla="*/ 121052 w 516927"/>
                <a:gd name="connsiteY3" fmla="*/ 192774 h 224471"/>
                <a:gd name="connsiteX4" fmla="*/ 12780 w 516927"/>
                <a:gd name="connsiteY4" fmla="*/ 215216 h 224471"/>
                <a:gd name="connsiteX5" fmla="*/ 12780 w 516927"/>
                <a:gd name="connsiteY5" fmla="*/ 5244 h 224471"/>
                <a:gd name="connsiteX0" fmla="*/ 12780 w 516927"/>
                <a:gd name="connsiteY0" fmla="*/ 5244 h 227689"/>
                <a:gd name="connsiteX1" fmla="*/ 166590 w 516927"/>
                <a:gd name="connsiteY1" fmla="*/ 32888 h 227689"/>
                <a:gd name="connsiteX2" fmla="*/ 454524 w 516927"/>
                <a:gd name="connsiteY2" fmla="*/ 220642 h 227689"/>
                <a:gd name="connsiteX3" fmla="*/ 121052 w 516927"/>
                <a:gd name="connsiteY3" fmla="*/ 192774 h 227689"/>
                <a:gd name="connsiteX4" fmla="*/ 12780 w 516927"/>
                <a:gd name="connsiteY4" fmla="*/ 215216 h 227689"/>
                <a:gd name="connsiteX5" fmla="*/ 12780 w 516927"/>
                <a:gd name="connsiteY5" fmla="*/ 5244 h 227689"/>
                <a:gd name="connsiteX0" fmla="*/ 12780 w 516927"/>
                <a:gd name="connsiteY0" fmla="*/ 5244 h 227689"/>
                <a:gd name="connsiteX1" fmla="*/ 166590 w 516927"/>
                <a:gd name="connsiteY1" fmla="*/ 32888 h 227689"/>
                <a:gd name="connsiteX2" fmla="*/ 454524 w 516927"/>
                <a:gd name="connsiteY2" fmla="*/ 220642 h 227689"/>
                <a:gd name="connsiteX3" fmla="*/ 121052 w 516927"/>
                <a:gd name="connsiteY3" fmla="*/ 192774 h 227689"/>
                <a:gd name="connsiteX4" fmla="*/ 12780 w 516927"/>
                <a:gd name="connsiteY4" fmla="*/ 200462 h 227689"/>
                <a:gd name="connsiteX5" fmla="*/ 12780 w 516927"/>
                <a:gd name="connsiteY5" fmla="*/ 5244 h 227689"/>
                <a:gd name="connsiteX0" fmla="*/ 12780 w 516927"/>
                <a:gd name="connsiteY0" fmla="*/ 5244 h 228739"/>
                <a:gd name="connsiteX1" fmla="*/ 166590 w 516927"/>
                <a:gd name="connsiteY1" fmla="*/ 32888 h 228739"/>
                <a:gd name="connsiteX2" fmla="*/ 454524 w 516927"/>
                <a:gd name="connsiteY2" fmla="*/ 220642 h 228739"/>
                <a:gd name="connsiteX3" fmla="*/ 121052 w 516927"/>
                <a:gd name="connsiteY3" fmla="*/ 192774 h 228739"/>
                <a:gd name="connsiteX4" fmla="*/ 12780 w 516927"/>
                <a:gd name="connsiteY4" fmla="*/ 200462 h 228739"/>
                <a:gd name="connsiteX5" fmla="*/ 12780 w 516927"/>
                <a:gd name="connsiteY5" fmla="*/ 5244 h 22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927" h="228739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595932" y="170334"/>
                    <a:pt x="454524" y="220642"/>
                  </a:cubicBezTo>
                  <a:cubicBezTo>
                    <a:pt x="395405" y="253192"/>
                    <a:pt x="127892" y="175973"/>
                    <a:pt x="121052" y="192774"/>
                  </a:cubicBezTo>
                  <a:cubicBezTo>
                    <a:pt x="106791" y="227279"/>
                    <a:pt x="13922" y="216963"/>
                    <a:pt x="12780" y="200462"/>
                  </a:cubicBezTo>
                  <a:cubicBezTo>
                    <a:pt x="-15975" y="130471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16" name="Gerader Verbinder 1015"/>
            <p:cNvCxnSpPr/>
            <p:nvPr/>
          </p:nvCxnSpPr>
          <p:spPr>
            <a:xfrm flipV="1">
              <a:off x="4321237" y="3407244"/>
              <a:ext cx="256308" cy="19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Gerader Verbinder 1016"/>
            <p:cNvCxnSpPr/>
            <p:nvPr/>
          </p:nvCxnSpPr>
          <p:spPr>
            <a:xfrm>
              <a:off x="4454747" y="3362717"/>
              <a:ext cx="24443" cy="235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Gerader Verbinder 1017"/>
            <p:cNvCxnSpPr/>
            <p:nvPr/>
          </p:nvCxnSpPr>
          <p:spPr>
            <a:xfrm>
              <a:off x="4444189" y="3362717"/>
              <a:ext cx="24443" cy="235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9" name="Gruppieren 1018"/>
            <p:cNvGrpSpPr/>
            <p:nvPr/>
          </p:nvGrpSpPr>
          <p:grpSpPr>
            <a:xfrm flipH="1">
              <a:off x="4724596" y="3316984"/>
              <a:ext cx="266706" cy="108050"/>
              <a:chOff x="1085949" y="6048058"/>
              <a:chExt cx="674834" cy="247836"/>
            </a:xfrm>
          </p:grpSpPr>
          <p:sp>
            <p:nvSpPr>
              <p:cNvPr id="1045" name="Rechteck 199"/>
              <p:cNvSpPr/>
              <p:nvPr/>
            </p:nvSpPr>
            <p:spPr>
              <a:xfrm flipH="1">
                <a:off x="1085949" y="6048058"/>
                <a:ext cx="668186" cy="247836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  <a:gd name="connsiteX0" fmla="*/ 12780 w 454213"/>
                  <a:gd name="connsiteY0" fmla="*/ 22200 h 232172"/>
                  <a:gd name="connsiteX1" fmla="*/ 206473 w 454213"/>
                  <a:gd name="connsiteY1" fmla="*/ 63411 h 232172"/>
                  <a:gd name="connsiteX2" fmla="*/ 420938 w 454213"/>
                  <a:gd name="connsiteY2" fmla="*/ 232172 h 232172"/>
                  <a:gd name="connsiteX3" fmla="*/ 12780 w 454213"/>
                  <a:gd name="connsiteY3" fmla="*/ 232172 h 232172"/>
                  <a:gd name="connsiteX4" fmla="*/ 12780 w 454213"/>
                  <a:gd name="connsiteY4" fmla="*/ 22200 h 232172"/>
                  <a:gd name="connsiteX0" fmla="*/ 12780 w 442569"/>
                  <a:gd name="connsiteY0" fmla="*/ 28400 h 238372"/>
                  <a:gd name="connsiteX1" fmla="*/ 166590 w 442569"/>
                  <a:gd name="connsiteY1" fmla="*/ 56044 h 238372"/>
                  <a:gd name="connsiteX2" fmla="*/ 420938 w 442569"/>
                  <a:gd name="connsiteY2" fmla="*/ 238372 h 238372"/>
                  <a:gd name="connsiteX3" fmla="*/ 12780 w 442569"/>
                  <a:gd name="connsiteY3" fmla="*/ 238372 h 238372"/>
                  <a:gd name="connsiteX4" fmla="*/ 12780 w 442569"/>
                  <a:gd name="connsiteY4" fmla="*/ 28400 h 238372"/>
                  <a:gd name="connsiteX0" fmla="*/ 12780 w 442569"/>
                  <a:gd name="connsiteY0" fmla="*/ 5244 h 215216"/>
                  <a:gd name="connsiteX1" fmla="*/ 166590 w 442569"/>
                  <a:gd name="connsiteY1" fmla="*/ 32888 h 215216"/>
                  <a:gd name="connsiteX2" fmla="*/ 420938 w 442569"/>
                  <a:gd name="connsiteY2" fmla="*/ 215216 h 215216"/>
                  <a:gd name="connsiteX3" fmla="*/ 12780 w 442569"/>
                  <a:gd name="connsiteY3" fmla="*/ 215216 h 215216"/>
                  <a:gd name="connsiteX4" fmla="*/ 12780 w 442569"/>
                  <a:gd name="connsiteY4" fmla="*/ 5244 h 215216"/>
                  <a:gd name="connsiteX0" fmla="*/ 12780 w 429534"/>
                  <a:gd name="connsiteY0" fmla="*/ 5244 h 215216"/>
                  <a:gd name="connsiteX1" fmla="*/ 166590 w 429534"/>
                  <a:gd name="connsiteY1" fmla="*/ 32888 h 215216"/>
                  <a:gd name="connsiteX2" fmla="*/ 420938 w 429534"/>
                  <a:gd name="connsiteY2" fmla="*/ 215216 h 215216"/>
                  <a:gd name="connsiteX3" fmla="*/ 12780 w 429534"/>
                  <a:gd name="connsiteY3" fmla="*/ 215216 h 215216"/>
                  <a:gd name="connsiteX4" fmla="*/ 12780 w 429534"/>
                  <a:gd name="connsiteY4" fmla="*/ 5244 h 215216"/>
                  <a:gd name="connsiteX0" fmla="*/ 12780 w 457308"/>
                  <a:gd name="connsiteY0" fmla="*/ 5244 h 220642"/>
                  <a:gd name="connsiteX1" fmla="*/ 166590 w 457308"/>
                  <a:gd name="connsiteY1" fmla="*/ 32888 h 220642"/>
                  <a:gd name="connsiteX2" fmla="*/ 454524 w 457308"/>
                  <a:gd name="connsiteY2" fmla="*/ 220642 h 220642"/>
                  <a:gd name="connsiteX3" fmla="*/ 12780 w 457308"/>
                  <a:gd name="connsiteY3" fmla="*/ 215216 h 220642"/>
                  <a:gd name="connsiteX4" fmla="*/ 12780 w 457308"/>
                  <a:gd name="connsiteY4" fmla="*/ 5244 h 220642"/>
                  <a:gd name="connsiteX0" fmla="*/ 12780 w 532180"/>
                  <a:gd name="connsiteY0" fmla="*/ 5244 h 237239"/>
                  <a:gd name="connsiteX1" fmla="*/ 166590 w 532180"/>
                  <a:gd name="connsiteY1" fmla="*/ 32888 h 237239"/>
                  <a:gd name="connsiteX2" fmla="*/ 454524 w 532180"/>
                  <a:gd name="connsiteY2" fmla="*/ 220642 h 237239"/>
                  <a:gd name="connsiteX3" fmla="*/ 12780 w 532180"/>
                  <a:gd name="connsiteY3" fmla="*/ 215216 h 237239"/>
                  <a:gd name="connsiteX4" fmla="*/ 12780 w 532180"/>
                  <a:gd name="connsiteY4" fmla="*/ 5244 h 237239"/>
                  <a:gd name="connsiteX0" fmla="*/ 12780 w 532180"/>
                  <a:gd name="connsiteY0" fmla="*/ 5244 h 237239"/>
                  <a:gd name="connsiteX1" fmla="*/ 166590 w 532180"/>
                  <a:gd name="connsiteY1" fmla="*/ 32888 h 237239"/>
                  <a:gd name="connsiteX2" fmla="*/ 454524 w 532180"/>
                  <a:gd name="connsiteY2" fmla="*/ 220642 h 237239"/>
                  <a:gd name="connsiteX3" fmla="*/ 12780 w 532180"/>
                  <a:gd name="connsiteY3" fmla="*/ 215216 h 237239"/>
                  <a:gd name="connsiteX4" fmla="*/ 12780 w 532180"/>
                  <a:gd name="connsiteY4" fmla="*/ 5244 h 237239"/>
                  <a:gd name="connsiteX0" fmla="*/ 12780 w 516927"/>
                  <a:gd name="connsiteY0" fmla="*/ 5244 h 220642"/>
                  <a:gd name="connsiteX1" fmla="*/ 166590 w 516927"/>
                  <a:gd name="connsiteY1" fmla="*/ 32888 h 220642"/>
                  <a:gd name="connsiteX2" fmla="*/ 454524 w 516927"/>
                  <a:gd name="connsiteY2" fmla="*/ 220642 h 220642"/>
                  <a:gd name="connsiteX3" fmla="*/ 12780 w 516927"/>
                  <a:gd name="connsiteY3" fmla="*/ 215216 h 220642"/>
                  <a:gd name="connsiteX4" fmla="*/ 12780 w 516927"/>
                  <a:gd name="connsiteY4" fmla="*/ 5244 h 220642"/>
                  <a:gd name="connsiteX0" fmla="*/ 12780 w 516927"/>
                  <a:gd name="connsiteY0" fmla="*/ 5244 h 231742"/>
                  <a:gd name="connsiteX1" fmla="*/ 166590 w 516927"/>
                  <a:gd name="connsiteY1" fmla="*/ 32888 h 231742"/>
                  <a:gd name="connsiteX2" fmla="*/ 454524 w 516927"/>
                  <a:gd name="connsiteY2" fmla="*/ 220642 h 231742"/>
                  <a:gd name="connsiteX3" fmla="*/ 123525 w 516927"/>
                  <a:gd name="connsiteY3" fmla="*/ 210479 h 231742"/>
                  <a:gd name="connsiteX4" fmla="*/ 12780 w 516927"/>
                  <a:gd name="connsiteY4" fmla="*/ 215216 h 231742"/>
                  <a:gd name="connsiteX5" fmla="*/ 12780 w 516927"/>
                  <a:gd name="connsiteY5" fmla="*/ 5244 h 231742"/>
                  <a:gd name="connsiteX0" fmla="*/ 12780 w 516927"/>
                  <a:gd name="connsiteY0" fmla="*/ 5244 h 229107"/>
                  <a:gd name="connsiteX1" fmla="*/ 166590 w 516927"/>
                  <a:gd name="connsiteY1" fmla="*/ 32888 h 229107"/>
                  <a:gd name="connsiteX2" fmla="*/ 454524 w 516927"/>
                  <a:gd name="connsiteY2" fmla="*/ 220642 h 229107"/>
                  <a:gd name="connsiteX3" fmla="*/ 123525 w 516927"/>
                  <a:gd name="connsiteY3" fmla="*/ 210479 h 229107"/>
                  <a:gd name="connsiteX4" fmla="*/ 12780 w 516927"/>
                  <a:gd name="connsiteY4" fmla="*/ 215216 h 229107"/>
                  <a:gd name="connsiteX5" fmla="*/ 12780 w 516927"/>
                  <a:gd name="connsiteY5" fmla="*/ 5244 h 229107"/>
                  <a:gd name="connsiteX0" fmla="*/ 12780 w 516927"/>
                  <a:gd name="connsiteY0" fmla="*/ 5244 h 241934"/>
                  <a:gd name="connsiteX1" fmla="*/ 166590 w 516927"/>
                  <a:gd name="connsiteY1" fmla="*/ 32888 h 241934"/>
                  <a:gd name="connsiteX2" fmla="*/ 454524 w 516927"/>
                  <a:gd name="connsiteY2" fmla="*/ 220642 h 241934"/>
                  <a:gd name="connsiteX3" fmla="*/ 123525 w 516927"/>
                  <a:gd name="connsiteY3" fmla="*/ 210479 h 241934"/>
                  <a:gd name="connsiteX4" fmla="*/ 12780 w 516927"/>
                  <a:gd name="connsiteY4" fmla="*/ 215216 h 241934"/>
                  <a:gd name="connsiteX5" fmla="*/ 12780 w 516927"/>
                  <a:gd name="connsiteY5" fmla="*/ 5244 h 241934"/>
                  <a:gd name="connsiteX0" fmla="*/ 12780 w 516927"/>
                  <a:gd name="connsiteY0" fmla="*/ 5244 h 238728"/>
                  <a:gd name="connsiteX1" fmla="*/ 166590 w 516927"/>
                  <a:gd name="connsiteY1" fmla="*/ 32888 h 238728"/>
                  <a:gd name="connsiteX2" fmla="*/ 454524 w 516927"/>
                  <a:gd name="connsiteY2" fmla="*/ 220642 h 238728"/>
                  <a:gd name="connsiteX3" fmla="*/ 123525 w 516927"/>
                  <a:gd name="connsiteY3" fmla="*/ 210479 h 238728"/>
                  <a:gd name="connsiteX4" fmla="*/ 12780 w 516927"/>
                  <a:gd name="connsiteY4" fmla="*/ 215216 h 238728"/>
                  <a:gd name="connsiteX5" fmla="*/ 12780 w 516927"/>
                  <a:gd name="connsiteY5" fmla="*/ 5244 h 238728"/>
                  <a:gd name="connsiteX0" fmla="*/ 12780 w 516927"/>
                  <a:gd name="connsiteY0" fmla="*/ 5244 h 232105"/>
                  <a:gd name="connsiteX1" fmla="*/ 166590 w 516927"/>
                  <a:gd name="connsiteY1" fmla="*/ 32888 h 232105"/>
                  <a:gd name="connsiteX2" fmla="*/ 454524 w 516927"/>
                  <a:gd name="connsiteY2" fmla="*/ 220642 h 232105"/>
                  <a:gd name="connsiteX3" fmla="*/ 123525 w 516927"/>
                  <a:gd name="connsiteY3" fmla="*/ 210479 h 232105"/>
                  <a:gd name="connsiteX4" fmla="*/ 12780 w 516927"/>
                  <a:gd name="connsiteY4" fmla="*/ 215216 h 232105"/>
                  <a:gd name="connsiteX5" fmla="*/ 12780 w 516927"/>
                  <a:gd name="connsiteY5" fmla="*/ 5244 h 232105"/>
                  <a:gd name="connsiteX0" fmla="*/ 12780 w 516927"/>
                  <a:gd name="connsiteY0" fmla="*/ 5244 h 224471"/>
                  <a:gd name="connsiteX1" fmla="*/ 166590 w 516927"/>
                  <a:gd name="connsiteY1" fmla="*/ 32888 h 224471"/>
                  <a:gd name="connsiteX2" fmla="*/ 454524 w 516927"/>
                  <a:gd name="connsiteY2" fmla="*/ 220642 h 224471"/>
                  <a:gd name="connsiteX3" fmla="*/ 121052 w 516927"/>
                  <a:gd name="connsiteY3" fmla="*/ 192774 h 224471"/>
                  <a:gd name="connsiteX4" fmla="*/ 12780 w 516927"/>
                  <a:gd name="connsiteY4" fmla="*/ 215216 h 224471"/>
                  <a:gd name="connsiteX5" fmla="*/ 12780 w 516927"/>
                  <a:gd name="connsiteY5" fmla="*/ 5244 h 224471"/>
                  <a:gd name="connsiteX0" fmla="*/ 12780 w 516927"/>
                  <a:gd name="connsiteY0" fmla="*/ 5244 h 227689"/>
                  <a:gd name="connsiteX1" fmla="*/ 166590 w 516927"/>
                  <a:gd name="connsiteY1" fmla="*/ 32888 h 227689"/>
                  <a:gd name="connsiteX2" fmla="*/ 454524 w 516927"/>
                  <a:gd name="connsiteY2" fmla="*/ 220642 h 227689"/>
                  <a:gd name="connsiteX3" fmla="*/ 121052 w 516927"/>
                  <a:gd name="connsiteY3" fmla="*/ 192774 h 227689"/>
                  <a:gd name="connsiteX4" fmla="*/ 12780 w 516927"/>
                  <a:gd name="connsiteY4" fmla="*/ 215216 h 227689"/>
                  <a:gd name="connsiteX5" fmla="*/ 12780 w 516927"/>
                  <a:gd name="connsiteY5" fmla="*/ 5244 h 227689"/>
                  <a:gd name="connsiteX0" fmla="*/ 12780 w 516927"/>
                  <a:gd name="connsiteY0" fmla="*/ 5244 h 227689"/>
                  <a:gd name="connsiteX1" fmla="*/ 166590 w 516927"/>
                  <a:gd name="connsiteY1" fmla="*/ 32888 h 227689"/>
                  <a:gd name="connsiteX2" fmla="*/ 454524 w 516927"/>
                  <a:gd name="connsiteY2" fmla="*/ 220642 h 227689"/>
                  <a:gd name="connsiteX3" fmla="*/ 121052 w 516927"/>
                  <a:gd name="connsiteY3" fmla="*/ 192774 h 227689"/>
                  <a:gd name="connsiteX4" fmla="*/ 12780 w 516927"/>
                  <a:gd name="connsiteY4" fmla="*/ 200462 h 227689"/>
                  <a:gd name="connsiteX5" fmla="*/ 12780 w 516927"/>
                  <a:gd name="connsiteY5" fmla="*/ 5244 h 227689"/>
                  <a:gd name="connsiteX0" fmla="*/ 12780 w 516927"/>
                  <a:gd name="connsiteY0" fmla="*/ 5244 h 228739"/>
                  <a:gd name="connsiteX1" fmla="*/ 166590 w 516927"/>
                  <a:gd name="connsiteY1" fmla="*/ 32888 h 228739"/>
                  <a:gd name="connsiteX2" fmla="*/ 454524 w 516927"/>
                  <a:gd name="connsiteY2" fmla="*/ 220642 h 228739"/>
                  <a:gd name="connsiteX3" fmla="*/ 121052 w 516927"/>
                  <a:gd name="connsiteY3" fmla="*/ 192774 h 228739"/>
                  <a:gd name="connsiteX4" fmla="*/ 12780 w 516927"/>
                  <a:gd name="connsiteY4" fmla="*/ 200462 h 228739"/>
                  <a:gd name="connsiteX5" fmla="*/ 12780 w 516927"/>
                  <a:gd name="connsiteY5" fmla="*/ 5244 h 22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927" h="228739">
                    <a:moveTo>
                      <a:pt x="12780" y="5244"/>
                    </a:moveTo>
                    <a:cubicBezTo>
                      <a:pt x="45062" y="-22883"/>
                      <a:pt x="53284" y="73239"/>
                      <a:pt x="166590" y="32888"/>
                    </a:cubicBezTo>
                    <a:cubicBezTo>
                      <a:pt x="495787" y="118683"/>
                      <a:pt x="595932" y="170334"/>
                      <a:pt x="454524" y="220642"/>
                    </a:cubicBezTo>
                    <a:cubicBezTo>
                      <a:pt x="395405" y="253192"/>
                      <a:pt x="127892" y="175973"/>
                      <a:pt x="121052" y="192774"/>
                    </a:cubicBezTo>
                    <a:cubicBezTo>
                      <a:pt x="106791" y="227279"/>
                      <a:pt x="13922" y="216963"/>
                      <a:pt x="12780" y="200462"/>
                    </a:cubicBezTo>
                    <a:cubicBezTo>
                      <a:pt x="-15975" y="130471"/>
                      <a:pt x="12780" y="75235"/>
                      <a:pt x="12780" y="524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046" name="Gerader Verbinder 1045"/>
              <p:cNvCxnSpPr/>
              <p:nvPr/>
            </p:nvCxnSpPr>
            <p:spPr>
              <a:xfrm flipV="1">
                <a:off x="1112261" y="6241049"/>
                <a:ext cx="648522" cy="588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Gerader Verbinder 1046"/>
              <p:cNvCxnSpPr/>
              <p:nvPr/>
            </p:nvCxnSpPr>
            <p:spPr>
              <a:xfrm>
                <a:off x="1450075" y="6103772"/>
                <a:ext cx="61846" cy="724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Gerader Verbinder 1047"/>
              <p:cNvCxnSpPr/>
              <p:nvPr/>
            </p:nvCxnSpPr>
            <p:spPr>
              <a:xfrm>
                <a:off x="1423360" y="6103772"/>
                <a:ext cx="61846" cy="724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0" name="Gruppieren 1019"/>
            <p:cNvGrpSpPr/>
            <p:nvPr/>
          </p:nvGrpSpPr>
          <p:grpSpPr>
            <a:xfrm>
              <a:off x="4445300" y="1459940"/>
              <a:ext cx="414378" cy="521795"/>
              <a:chOff x="4445300" y="1610436"/>
              <a:chExt cx="414378" cy="371299"/>
            </a:xfrm>
          </p:grpSpPr>
          <p:sp>
            <p:nvSpPr>
              <p:cNvPr id="1033" name="Freihandform 1032"/>
              <p:cNvSpPr/>
              <p:nvPr/>
            </p:nvSpPr>
            <p:spPr>
              <a:xfrm>
                <a:off x="4493264" y="1625884"/>
                <a:ext cx="321113" cy="355851"/>
              </a:xfrm>
              <a:custGeom>
                <a:avLst/>
                <a:gdLst>
                  <a:gd name="connsiteX0" fmla="*/ 406396 w 812497"/>
                  <a:gd name="connsiteY0" fmla="*/ 0 h 917570"/>
                  <a:gd name="connsiteX1" fmla="*/ 775085 w 812497"/>
                  <a:gd name="connsiteY1" fmla="*/ 212273 h 917570"/>
                  <a:gd name="connsiteX2" fmla="*/ 812497 w 812497"/>
                  <a:gd name="connsiteY2" fmla="*/ 286912 h 917570"/>
                  <a:gd name="connsiteX3" fmla="*/ 810198 w 812497"/>
                  <a:gd name="connsiteY3" fmla="*/ 295496 h 917570"/>
                  <a:gd name="connsiteX4" fmla="*/ 404197 w 812497"/>
                  <a:gd name="connsiteY4" fmla="*/ 916893 h 917570"/>
                  <a:gd name="connsiteX5" fmla="*/ 3674 w 812497"/>
                  <a:gd name="connsiteY5" fmla="*/ 302192 h 917570"/>
                  <a:gd name="connsiteX6" fmla="*/ 0 w 812497"/>
                  <a:gd name="connsiteY6" fmla="*/ 287502 h 917570"/>
                  <a:gd name="connsiteX7" fmla="*/ 37707 w 812497"/>
                  <a:gd name="connsiteY7" fmla="*/ 212273 h 917570"/>
                  <a:gd name="connsiteX8" fmla="*/ 406396 w 812497"/>
                  <a:gd name="connsiteY8" fmla="*/ 0 h 917570"/>
                  <a:gd name="connsiteX0" fmla="*/ 406396 w 812497"/>
                  <a:gd name="connsiteY0" fmla="*/ 0 h 1012305"/>
                  <a:gd name="connsiteX1" fmla="*/ 775085 w 812497"/>
                  <a:gd name="connsiteY1" fmla="*/ 307008 h 1012305"/>
                  <a:gd name="connsiteX2" fmla="*/ 812497 w 812497"/>
                  <a:gd name="connsiteY2" fmla="*/ 381647 h 1012305"/>
                  <a:gd name="connsiteX3" fmla="*/ 810198 w 812497"/>
                  <a:gd name="connsiteY3" fmla="*/ 390231 h 1012305"/>
                  <a:gd name="connsiteX4" fmla="*/ 404197 w 812497"/>
                  <a:gd name="connsiteY4" fmla="*/ 1011628 h 1012305"/>
                  <a:gd name="connsiteX5" fmla="*/ 3674 w 812497"/>
                  <a:gd name="connsiteY5" fmla="*/ 396927 h 1012305"/>
                  <a:gd name="connsiteX6" fmla="*/ 0 w 812497"/>
                  <a:gd name="connsiteY6" fmla="*/ 382237 h 1012305"/>
                  <a:gd name="connsiteX7" fmla="*/ 37707 w 812497"/>
                  <a:gd name="connsiteY7" fmla="*/ 307008 h 1012305"/>
                  <a:gd name="connsiteX8" fmla="*/ 406396 w 812497"/>
                  <a:gd name="connsiteY8" fmla="*/ 0 h 1012305"/>
                  <a:gd name="connsiteX0" fmla="*/ 406396 w 812497"/>
                  <a:gd name="connsiteY0" fmla="*/ 262 h 1012567"/>
                  <a:gd name="connsiteX1" fmla="*/ 775085 w 812497"/>
                  <a:gd name="connsiteY1" fmla="*/ 307270 h 1012567"/>
                  <a:gd name="connsiteX2" fmla="*/ 812497 w 812497"/>
                  <a:gd name="connsiteY2" fmla="*/ 381909 h 1012567"/>
                  <a:gd name="connsiteX3" fmla="*/ 810198 w 812497"/>
                  <a:gd name="connsiteY3" fmla="*/ 390493 h 1012567"/>
                  <a:gd name="connsiteX4" fmla="*/ 404197 w 812497"/>
                  <a:gd name="connsiteY4" fmla="*/ 1011890 h 1012567"/>
                  <a:gd name="connsiteX5" fmla="*/ 3674 w 812497"/>
                  <a:gd name="connsiteY5" fmla="*/ 397189 h 1012567"/>
                  <a:gd name="connsiteX6" fmla="*/ 0 w 812497"/>
                  <a:gd name="connsiteY6" fmla="*/ 382499 h 1012567"/>
                  <a:gd name="connsiteX7" fmla="*/ 37707 w 812497"/>
                  <a:gd name="connsiteY7" fmla="*/ 307270 h 1012567"/>
                  <a:gd name="connsiteX8" fmla="*/ 406396 w 812497"/>
                  <a:gd name="connsiteY8" fmla="*/ 262 h 101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497" h="1012567">
                    <a:moveTo>
                      <a:pt x="406396" y="262"/>
                    </a:moveTo>
                    <a:cubicBezTo>
                      <a:pt x="741104" y="-7976"/>
                      <a:pt x="695183" y="179200"/>
                      <a:pt x="775085" y="307270"/>
                    </a:cubicBezTo>
                    <a:lnTo>
                      <a:pt x="812497" y="381909"/>
                    </a:lnTo>
                    <a:lnTo>
                      <a:pt x="810198" y="390493"/>
                    </a:lnTo>
                    <a:cubicBezTo>
                      <a:pt x="745858" y="673335"/>
                      <a:pt x="717015" y="994032"/>
                      <a:pt x="404197" y="1011890"/>
                    </a:cubicBezTo>
                    <a:cubicBezTo>
                      <a:pt x="91380" y="1029748"/>
                      <a:pt x="65458" y="691193"/>
                      <a:pt x="3674" y="397189"/>
                    </a:cubicBezTo>
                    <a:lnTo>
                      <a:pt x="0" y="382499"/>
                    </a:lnTo>
                    <a:lnTo>
                      <a:pt x="37707" y="307270"/>
                    </a:lnTo>
                    <a:cubicBezTo>
                      <a:pt x="117610" y="179200"/>
                      <a:pt x="71688" y="8500"/>
                      <a:pt x="406396" y="262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4" name="Abgerundetes Rechteck 1033"/>
              <p:cNvSpPr/>
              <p:nvPr/>
            </p:nvSpPr>
            <p:spPr>
              <a:xfrm>
                <a:off x="4577545" y="1750518"/>
                <a:ext cx="20660" cy="1561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5" name="Abgerundetes Rechteck 1034"/>
              <p:cNvSpPr/>
              <p:nvPr/>
            </p:nvSpPr>
            <p:spPr>
              <a:xfrm>
                <a:off x="4709891" y="1750518"/>
                <a:ext cx="20660" cy="1561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6" name="Freihandform 1035"/>
              <p:cNvSpPr/>
              <p:nvPr/>
            </p:nvSpPr>
            <p:spPr>
              <a:xfrm rot="10800000">
                <a:off x="4620590" y="1818494"/>
                <a:ext cx="54182" cy="31198"/>
              </a:xfrm>
              <a:custGeom>
                <a:avLst/>
                <a:gdLst>
                  <a:gd name="connsiteX0" fmla="*/ 88819 w 177638"/>
                  <a:gd name="connsiteY0" fmla="*/ 0 h 115028"/>
                  <a:gd name="connsiteX1" fmla="*/ 177638 w 177638"/>
                  <a:gd name="connsiteY1" fmla="*/ 88819 h 115028"/>
                  <a:gd name="connsiteX2" fmla="*/ 172347 w 177638"/>
                  <a:gd name="connsiteY2" fmla="*/ 115028 h 115028"/>
                  <a:gd name="connsiteX3" fmla="*/ 170658 w 177638"/>
                  <a:gd name="connsiteY3" fmla="*/ 106665 h 115028"/>
                  <a:gd name="connsiteX4" fmla="*/ 88819 w 177638"/>
                  <a:gd name="connsiteY4" fmla="*/ 52418 h 115028"/>
                  <a:gd name="connsiteX5" fmla="*/ 6980 w 177638"/>
                  <a:gd name="connsiteY5" fmla="*/ 106665 h 115028"/>
                  <a:gd name="connsiteX6" fmla="*/ 5292 w 177638"/>
                  <a:gd name="connsiteY6" fmla="*/ 115028 h 115028"/>
                  <a:gd name="connsiteX7" fmla="*/ 0 w 177638"/>
                  <a:gd name="connsiteY7" fmla="*/ 88819 h 115028"/>
                  <a:gd name="connsiteX8" fmla="*/ 88819 w 177638"/>
                  <a:gd name="connsiteY8" fmla="*/ 0 h 11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38" h="115028">
                    <a:moveTo>
                      <a:pt x="88819" y="0"/>
                    </a:moveTo>
                    <a:cubicBezTo>
                      <a:pt x="137872" y="0"/>
                      <a:pt x="177638" y="39766"/>
                      <a:pt x="177638" y="88819"/>
                    </a:cubicBezTo>
                    <a:lnTo>
                      <a:pt x="172347" y="115028"/>
                    </a:lnTo>
                    <a:lnTo>
                      <a:pt x="170658" y="106665"/>
                    </a:lnTo>
                    <a:cubicBezTo>
                      <a:pt x="157175" y="74787"/>
                      <a:pt x="125609" y="52418"/>
                      <a:pt x="88819" y="52418"/>
                    </a:cubicBezTo>
                    <a:cubicBezTo>
                      <a:pt x="52029" y="52418"/>
                      <a:pt x="20464" y="74787"/>
                      <a:pt x="6980" y="106665"/>
                    </a:cubicBezTo>
                    <a:lnTo>
                      <a:pt x="5292" y="115028"/>
                    </a:lnTo>
                    <a:lnTo>
                      <a:pt x="0" y="88819"/>
                    </a:lnTo>
                    <a:cubicBezTo>
                      <a:pt x="0" y="39766"/>
                      <a:pt x="39766" y="0"/>
                      <a:pt x="88819" y="0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037" name="Gerader Verbinder 1036"/>
              <p:cNvCxnSpPr/>
              <p:nvPr/>
            </p:nvCxnSpPr>
            <p:spPr>
              <a:xfrm flipV="1">
                <a:off x="4564663" y="1737984"/>
                <a:ext cx="33418" cy="6631"/>
              </a:xfrm>
              <a:prstGeom prst="line">
                <a:avLst/>
              </a:prstGeom>
              <a:solidFill>
                <a:srgbClr val="FA5D0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38" name="Gerader Verbinder 1037"/>
              <p:cNvCxnSpPr/>
              <p:nvPr/>
            </p:nvCxnSpPr>
            <p:spPr>
              <a:xfrm flipH="1" flipV="1">
                <a:off x="4707887" y="1737984"/>
                <a:ext cx="33418" cy="6631"/>
              </a:xfrm>
              <a:prstGeom prst="line">
                <a:avLst/>
              </a:prstGeom>
              <a:solidFill>
                <a:srgbClr val="FA5D0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39" name="Freihandform 1038"/>
              <p:cNvSpPr/>
              <p:nvPr/>
            </p:nvSpPr>
            <p:spPr>
              <a:xfrm>
                <a:off x="4595307" y="1901416"/>
                <a:ext cx="105432" cy="29082"/>
              </a:xfrm>
              <a:custGeom>
                <a:avLst/>
                <a:gdLst>
                  <a:gd name="connsiteX0" fmla="*/ 0 w 239843"/>
                  <a:gd name="connsiteY0" fmla="*/ 32479 h 62459"/>
                  <a:gd name="connsiteX1" fmla="*/ 99934 w 239843"/>
                  <a:gd name="connsiteY1" fmla="*/ 0 h 62459"/>
                  <a:gd name="connsiteX2" fmla="*/ 239843 w 239843"/>
                  <a:gd name="connsiteY2" fmla="*/ 37476 h 62459"/>
                  <a:gd name="connsiteX3" fmla="*/ 112426 w 239843"/>
                  <a:gd name="connsiteY3" fmla="*/ 62459 h 62459"/>
                  <a:gd name="connsiteX4" fmla="*/ 0 w 239843"/>
                  <a:gd name="connsiteY4" fmla="*/ 32479 h 62459"/>
                  <a:gd name="connsiteX0" fmla="*/ 29 w 239872"/>
                  <a:gd name="connsiteY0" fmla="*/ 32479 h 62459"/>
                  <a:gd name="connsiteX1" fmla="*/ 99963 w 239872"/>
                  <a:gd name="connsiteY1" fmla="*/ 0 h 62459"/>
                  <a:gd name="connsiteX2" fmla="*/ 239872 w 239872"/>
                  <a:gd name="connsiteY2" fmla="*/ 37476 h 62459"/>
                  <a:gd name="connsiteX3" fmla="*/ 112455 w 239872"/>
                  <a:gd name="connsiteY3" fmla="*/ 62459 h 62459"/>
                  <a:gd name="connsiteX4" fmla="*/ 29 w 239872"/>
                  <a:gd name="connsiteY4" fmla="*/ 32479 h 62459"/>
                  <a:gd name="connsiteX0" fmla="*/ 27 w 239870"/>
                  <a:gd name="connsiteY0" fmla="*/ 37255 h 67235"/>
                  <a:gd name="connsiteX1" fmla="*/ 99961 w 239870"/>
                  <a:gd name="connsiteY1" fmla="*/ 4776 h 67235"/>
                  <a:gd name="connsiteX2" fmla="*/ 239870 w 239870"/>
                  <a:gd name="connsiteY2" fmla="*/ 42252 h 67235"/>
                  <a:gd name="connsiteX3" fmla="*/ 112453 w 239870"/>
                  <a:gd name="connsiteY3" fmla="*/ 67235 h 67235"/>
                  <a:gd name="connsiteX4" fmla="*/ 27 w 239870"/>
                  <a:gd name="connsiteY4" fmla="*/ 37255 h 67235"/>
                  <a:gd name="connsiteX0" fmla="*/ 2 w 239845"/>
                  <a:gd name="connsiteY0" fmla="*/ 22921 h 52901"/>
                  <a:gd name="connsiteX1" fmla="*/ 109929 w 239845"/>
                  <a:gd name="connsiteY1" fmla="*/ 5432 h 52901"/>
                  <a:gd name="connsiteX2" fmla="*/ 239845 w 239845"/>
                  <a:gd name="connsiteY2" fmla="*/ 27918 h 52901"/>
                  <a:gd name="connsiteX3" fmla="*/ 112428 w 239845"/>
                  <a:gd name="connsiteY3" fmla="*/ 52901 h 52901"/>
                  <a:gd name="connsiteX4" fmla="*/ 2 w 239845"/>
                  <a:gd name="connsiteY4" fmla="*/ 22921 h 52901"/>
                  <a:gd name="connsiteX0" fmla="*/ 2 w 239845"/>
                  <a:gd name="connsiteY0" fmla="*/ 23578 h 53558"/>
                  <a:gd name="connsiteX1" fmla="*/ 109929 w 239845"/>
                  <a:gd name="connsiteY1" fmla="*/ 6089 h 53558"/>
                  <a:gd name="connsiteX2" fmla="*/ 239845 w 239845"/>
                  <a:gd name="connsiteY2" fmla="*/ 28575 h 53558"/>
                  <a:gd name="connsiteX3" fmla="*/ 112428 w 239845"/>
                  <a:gd name="connsiteY3" fmla="*/ 53558 h 53558"/>
                  <a:gd name="connsiteX4" fmla="*/ 2 w 239845"/>
                  <a:gd name="connsiteY4" fmla="*/ 23578 h 53558"/>
                  <a:gd name="connsiteX0" fmla="*/ 2 w 239867"/>
                  <a:gd name="connsiteY0" fmla="*/ 23866 h 53846"/>
                  <a:gd name="connsiteX1" fmla="*/ 109929 w 239867"/>
                  <a:gd name="connsiteY1" fmla="*/ 6377 h 53846"/>
                  <a:gd name="connsiteX2" fmla="*/ 239845 w 239867"/>
                  <a:gd name="connsiteY2" fmla="*/ 28863 h 53846"/>
                  <a:gd name="connsiteX3" fmla="*/ 112428 w 239867"/>
                  <a:gd name="connsiteY3" fmla="*/ 53846 h 53846"/>
                  <a:gd name="connsiteX4" fmla="*/ 2 w 239867"/>
                  <a:gd name="connsiteY4" fmla="*/ 23866 h 53846"/>
                  <a:gd name="connsiteX0" fmla="*/ 2 w 239867"/>
                  <a:gd name="connsiteY0" fmla="*/ 23866 h 53962"/>
                  <a:gd name="connsiteX1" fmla="*/ 109929 w 239867"/>
                  <a:gd name="connsiteY1" fmla="*/ 6377 h 53962"/>
                  <a:gd name="connsiteX2" fmla="*/ 239845 w 239867"/>
                  <a:gd name="connsiteY2" fmla="*/ 28863 h 53962"/>
                  <a:gd name="connsiteX3" fmla="*/ 112428 w 239867"/>
                  <a:gd name="connsiteY3" fmla="*/ 53846 h 53962"/>
                  <a:gd name="connsiteX4" fmla="*/ 2 w 239867"/>
                  <a:gd name="connsiteY4" fmla="*/ 23866 h 53962"/>
                  <a:gd name="connsiteX0" fmla="*/ 1 w 248006"/>
                  <a:gd name="connsiteY0" fmla="*/ 18439 h 53971"/>
                  <a:gd name="connsiteX1" fmla="*/ 118068 w 248006"/>
                  <a:gd name="connsiteY1" fmla="*/ 6377 h 53971"/>
                  <a:gd name="connsiteX2" fmla="*/ 247984 w 248006"/>
                  <a:gd name="connsiteY2" fmla="*/ 28863 h 53971"/>
                  <a:gd name="connsiteX3" fmla="*/ 120567 w 248006"/>
                  <a:gd name="connsiteY3" fmla="*/ 53846 h 53971"/>
                  <a:gd name="connsiteX4" fmla="*/ 1 w 248006"/>
                  <a:gd name="connsiteY4" fmla="*/ 18439 h 53971"/>
                  <a:gd name="connsiteX0" fmla="*/ 1 w 248006"/>
                  <a:gd name="connsiteY0" fmla="*/ 21568 h 56999"/>
                  <a:gd name="connsiteX1" fmla="*/ 118068 w 248006"/>
                  <a:gd name="connsiteY1" fmla="*/ 9506 h 56999"/>
                  <a:gd name="connsiteX2" fmla="*/ 247984 w 248006"/>
                  <a:gd name="connsiteY2" fmla="*/ 15712 h 56999"/>
                  <a:gd name="connsiteX3" fmla="*/ 120567 w 248006"/>
                  <a:gd name="connsiteY3" fmla="*/ 56975 h 56999"/>
                  <a:gd name="connsiteX4" fmla="*/ 1 w 248006"/>
                  <a:gd name="connsiteY4" fmla="*/ 21568 h 56999"/>
                  <a:gd name="connsiteX0" fmla="*/ 1 w 250719"/>
                  <a:gd name="connsiteY0" fmla="*/ 13428 h 56978"/>
                  <a:gd name="connsiteX1" fmla="*/ 120781 w 250719"/>
                  <a:gd name="connsiteY1" fmla="*/ 9506 h 56978"/>
                  <a:gd name="connsiteX2" fmla="*/ 250697 w 250719"/>
                  <a:gd name="connsiteY2" fmla="*/ 15712 h 56978"/>
                  <a:gd name="connsiteX3" fmla="*/ 123280 w 250719"/>
                  <a:gd name="connsiteY3" fmla="*/ 56975 h 56978"/>
                  <a:gd name="connsiteX4" fmla="*/ 1 w 250719"/>
                  <a:gd name="connsiteY4" fmla="*/ 13428 h 56978"/>
                  <a:gd name="connsiteX0" fmla="*/ 1 w 250719"/>
                  <a:gd name="connsiteY0" fmla="*/ 13428 h 56978"/>
                  <a:gd name="connsiteX1" fmla="*/ 120781 w 250719"/>
                  <a:gd name="connsiteY1" fmla="*/ 9506 h 56978"/>
                  <a:gd name="connsiteX2" fmla="*/ 250697 w 250719"/>
                  <a:gd name="connsiteY2" fmla="*/ 15712 h 56978"/>
                  <a:gd name="connsiteX3" fmla="*/ 123280 w 250719"/>
                  <a:gd name="connsiteY3" fmla="*/ 56975 h 56978"/>
                  <a:gd name="connsiteX4" fmla="*/ 1 w 250719"/>
                  <a:gd name="connsiteY4" fmla="*/ 13428 h 56978"/>
                  <a:gd name="connsiteX0" fmla="*/ 1 w 262748"/>
                  <a:gd name="connsiteY0" fmla="*/ 40169 h 84358"/>
                  <a:gd name="connsiteX1" fmla="*/ 120781 w 262748"/>
                  <a:gd name="connsiteY1" fmla="*/ 36247 h 84358"/>
                  <a:gd name="connsiteX2" fmla="*/ 262728 w 262748"/>
                  <a:gd name="connsiteY2" fmla="*/ 2348 h 84358"/>
                  <a:gd name="connsiteX3" fmla="*/ 123280 w 262748"/>
                  <a:gd name="connsiteY3" fmla="*/ 83716 h 84358"/>
                  <a:gd name="connsiteX4" fmla="*/ 1 w 262748"/>
                  <a:gd name="connsiteY4" fmla="*/ 40169 h 84358"/>
                  <a:gd name="connsiteX0" fmla="*/ 1 w 266758"/>
                  <a:gd name="connsiteY0" fmla="*/ 8085 h 83725"/>
                  <a:gd name="connsiteX1" fmla="*/ 124791 w 266758"/>
                  <a:gd name="connsiteY1" fmla="*/ 36247 h 83725"/>
                  <a:gd name="connsiteX2" fmla="*/ 266738 w 266758"/>
                  <a:gd name="connsiteY2" fmla="*/ 2348 h 83725"/>
                  <a:gd name="connsiteX3" fmla="*/ 127290 w 266758"/>
                  <a:gd name="connsiteY3" fmla="*/ 83716 h 83725"/>
                  <a:gd name="connsiteX4" fmla="*/ 1 w 266758"/>
                  <a:gd name="connsiteY4" fmla="*/ 8085 h 83725"/>
                  <a:gd name="connsiteX0" fmla="*/ 1 w 266758"/>
                  <a:gd name="connsiteY0" fmla="*/ 8085 h 83725"/>
                  <a:gd name="connsiteX1" fmla="*/ 124791 w 266758"/>
                  <a:gd name="connsiteY1" fmla="*/ 36247 h 83725"/>
                  <a:gd name="connsiteX2" fmla="*/ 266738 w 266758"/>
                  <a:gd name="connsiteY2" fmla="*/ 2348 h 83725"/>
                  <a:gd name="connsiteX3" fmla="*/ 127290 w 266758"/>
                  <a:gd name="connsiteY3" fmla="*/ 83716 h 83725"/>
                  <a:gd name="connsiteX4" fmla="*/ 1 w 266758"/>
                  <a:gd name="connsiteY4" fmla="*/ 8085 h 83725"/>
                  <a:gd name="connsiteX0" fmla="*/ 2 w 266770"/>
                  <a:gd name="connsiteY0" fmla="*/ 7112 h 82752"/>
                  <a:gd name="connsiteX1" fmla="*/ 124792 w 266770"/>
                  <a:gd name="connsiteY1" fmla="*/ 35274 h 82752"/>
                  <a:gd name="connsiteX2" fmla="*/ 266739 w 266770"/>
                  <a:gd name="connsiteY2" fmla="*/ 1375 h 82752"/>
                  <a:gd name="connsiteX3" fmla="*/ 127291 w 266770"/>
                  <a:gd name="connsiteY3" fmla="*/ 82743 h 82752"/>
                  <a:gd name="connsiteX4" fmla="*/ 2 w 266770"/>
                  <a:gd name="connsiteY4" fmla="*/ 7112 h 82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70" h="82752">
                    <a:moveTo>
                      <a:pt x="2" y="7112"/>
                    </a:moveTo>
                    <a:cubicBezTo>
                      <a:pt x="-415" y="-799"/>
                      <a:pt x="46663" y="31268"/>
                      <a:pt x="124792" y="35274"/>
                    </a:cubicBezTo>
                    <a:cubicBezTo>
                      <a:pt x="202921" y="39280"/>
                      <a:pt x="268405" y="-8619"/>
                      <a:pt x="266739" y="1375"/>
                    </a:cubicBezTo>
                    <a:cubicBezTo>
                      <a:pt x="265073" y="11369"/>
                      <a:pt x="207841" y="81787"/>
                      <a:pt x="127291" y="82743"/>
                    </a:cubicBezTo>
                    <a:cubicBezTo>
                      <a:pt x="46741" y="83699"/>
                      <a:pt x="419" y="15024"/>
                      <a:pt x="2" y="711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0" name="Freihandform 1039"/>
              <p:cNvSpPr/>
              <p:nvPr/>
            </p:nvSpPr>
            <p:spPr>
              <a:xfrm>
                <a:off x="4445300" y="1610436"/>
                <a:ext cx="414378" cy="286309"/>
              </a:xfrm>
              <a:custGeom>
                <a:avLst/>
                <a:gdLst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9656 w 1004044"/>
                  <a:gd name="connsiteY6" fmla="*/ 2715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1189 w 1004044"/>
                  <a:gd name="connsiteY6" fmla="*/ 4239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1189 w 1004044"/>
                  <a:gd name="connsiteY6" fmla="*/ 4239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1189 w 1004044"/>
                  <a:gd name="connsiteY6" fmla="*/ 4239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92722 w 1004044"/>
                  <a:gd name="connsiteY6" fmla="*/ 364677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92722 w 1004044"/>
                  <a:gd name="connsiteY6" fmla="*/ 364677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67322 w 1004044"/>
                  <a:gd name="connsiteY6" fmla="*/ 270903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75788 w 1004044"/>
                  <a:gd name="connsiteY6" fmla="*/ 233393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399 w 1004421"/>
                  <a:gd name="connsiteY0" fmla="*/ 10650 h 901654"/>
                  <a:gd name="connsiteX1" fmla="*/ 1004421 w 1004421"/>
                  <a:gd name="connsiteY1" fmla="*/ 512672 h 901654"/>
                  <a:gd name="connsiteX2" fmla="*/ 857382 w 1004421"/>
                  <a:gd name="connsiteY2" fmla="*/ 867655 h 901654"/>
                  <a:gd name="connsiteX3" fmla="*/ 835216 w 1004421"/>
                  <a:gd name="connsiteY3" fmla="*/ 885944 h 901654"/>
                  <a:gd name="connsiteX4" fmla="*/ 850554 w 1004421"/>
                  <a:gd name="connsiteY4" fmla="*/ 822068 h 901654"/>
                  <a:gd name="connsiteX5" fmla="*/ 857616 w 1004421"/>
                  <a:gd name="connsiteY5" fmla="*/ 731514 h 901654"/>
                  <a:gd name="connsiteX6" fmla="*/ 476165 w 1004421"/>
                  <a:gd name="connsiteY6" fmla="*/ 244043 h 901654"/>
                  <a:gd name="connsiteX7" fmla="*/ 162450 w 1004421"/>
                  <a:gd name="connsiteY7" fmla="*/ 731514 h 901654"/>
                  <a:gd name="connsiteX8" fmla="*/ 169512 w 1004421"/>
                  <a:gd name="connsiteY8" fmla="*/ 822068 h 901654"/>
                  <a:gd name="connsiteX9" fmla="*/ 188623 w 1004421"/>
                  <a:gd name="connsiteY9" fmla="*/ 901654 h 901654"/>
                  <a:gd name="connsiteX10" fmla="*/ 147416 w 1004421"/>
                  <a:gd name="connsiteY10" fmla="*/ 867655 h 901654"/>
                  <a:gd name="connsiteX11" fmla="*/ 377 w 1004421"/>
                  <a:gd name="connsiteY11" fmla="*/ 512672 h 901654"/>
                  <a:gd name="connsiteX12" fmla="*/ 119023 w 1004421"/>
                  <a:gd name="connsiteY12" fmla="*/ 196898 h 901654"/>
                  <a:gd name="connsiteX13" fmla="*/ 502399 w 1004421"/>
                  <a:gd name="connsiteY13" fmla="*/ 10650 h 901654"/>
                  <a:gd name="connsiteX0" fmla="*/ 502399 w 1004421"/>
                  <a:gd name="connsiteY0" fmla="*/ 18249 h 909253"/>
                  <a:gd name="connsiteX1" fmla="*/ 728624 w 1004421"/>
                  <a:gd name="connsiteY1" fmla="*/ 63836 h 909253"/>
                  <a:gd name="connsiteX2" fmla="*/ 1004421 w 1004421"/>
                  <a:gd name="connsiteY2" fmla="*/ 520271 h 909253"/>
                  <a:gd name="connsiteX3" fmla="*/ 857382 w 1004421"/>
                  <a:gd name="connsiteY3" fmla="*/ 875254 h 909253"/>
                  <a:gd name="connsiteX4" fmla="*/ 835216 w 1004421"/>
                  <a:gd name="connsiteY4" fmla="*/ 893543 h 909253"/>
                  <a:gd name="connsiteX5" fmla="*/ 850554 w 1004421"/>
                  <a:gd name="connsiteY5" fmla="*/ 829667 h 909253"/>
                  <a:gd name="connsiteX6" fmla="*/ 857616 w 1004421"/>
                  <a:gd name="connsiteY6" fmla="*/ 739113 h 909253"/>
                  <a:gd name="connsiteX7" fmla="*/ 476165 w 1004421"/>
                  <a:gd name="connsiteY7" fmla="*/ 251642 h 909253"/>
                  <a:gd name="connsiteX8" fmla="*/ 162450 w 1004421"/>
                  <a:gd name="connsiteY8" fmla="*/ 739113 h 909253"/>
                  <a:gd name="connsiteX9" fmla="*/ 169512 w 1004421"/>
                  <a:gd name="connsiteY9" fmla="*/ 829667 h 909253"/>
                  <a:gd name="connsiteX10" fmla="*/ 188623 w 1004421"/>
                  <a:gd name="connsiteY10" fmla="*/ 909253 h 909253"/>
                  <a:gd name="connsiteX11" fmla="*/ 147416 w 1004421"/>
                  <a:gd name="connsiteY11" fmla="*/ 875254 h 909253"/>
                  <a:gd name="connsiteX12" fmla="*/ 377 w 1004421"/>
                  <a:gd name="connsiteY12" fmla="*/ 520271 h 909253"/>
                  <a:gd name="connsiteX13" fmla="*/ 119023 w 1004421"/>
                  <a:gd name="connsiteY13" fmla="*/ 204497 h 909253"/>
                  <a:gd name="connsiteX14" fmla="*/ 502399 w 1004421"/>
                  <a:gd name="connsiteY14" fmla="*/ 18249 h 909253"/>
                  <a:gd name="connsiteX0" fmla="*/ 502399 w 1005552"/>
                  <a:gd name="connsiteY0" fmla="*/ 18249 h 909253"/>
                  <a:gd name="connsiteX1" fmla="*/ 728624 w 1005552"/>
                  <a:gd name="connsiteY1" fmla="*/ 63836 h 909253"/>
                  <a:gd name="connsiteX2" fmla="*/ 914891 w 1005552"/>
                  <a:gd name="connsiteY2" fmla="*/ 317027 h 909253"/>
                  <a:gd name="connsiteX3" fmla="*/ 1004421 w 1005552"/>
                  <a:gd name="connsiteY3" fmla="*/ 520271 h 909253"/>
                  <a:gd name="connsiteX4" fmla="*/ 857382 w 1005552"/>
                  <a:gd name="connsiteY4" fmla="*/ 875254 h 909253"/>
                  <a:gd name="connsiteX5" fmla="*/ 835216 w 1005552"/>
                  <a:gd name="connsiteY5" fmla="*/ 893543 h 909253"/>
                  <a:gd name="connsiteX6" fmla="*/ 850554 w 1005552"/>
                  <a:gd name="connsiteY6" fmla="*/ 829667 h 909253"/>
                  <a:gd name="connsiteX7" fmla="*/ 857616 w 1005552"/>
                  <a:gd name="connsiteY7" fmla="*/ 739113 h 909253"/>
                  <a:gd name="connsiteX8" fmla="*/ 476165 w 1005552"/>
                  <a:gd name="connsiteY8" fmla="*/ 251642 h 909253"/>
                  <a:gd name="connsiteX9" fmla="*/ 162450 w 1005552"/>
                  <a:gd name="connsiteY9" fmla="*/ 739113 h 909253"/>
                  <a:gd name="connsiteX10" fmla="*/ 169512 w 1005552"/>
                  <a:gd name="connsiteY10" fmla="*/ 829667 h 909253"/>
                  <a:gd name="connsiteX11" fmla="*/ 188623 w 1005552"/>
                  <a:gd name="connsiteY11" fmla="*/ 909253 h 909253"/>
                  <a:gd name="connsiteX12" fmla="*/ 147416 w 1005552"/>
                  <a:gd name="connsiteY12" fmla="*/ 875254 h 909253"/>
                  <a:gd name="connsiteX13" fmla="*/ 377 w 1005552"/>
                  <a:gd name="connsiteY13" fmla="*/ 520271 h 909253"/>
                  <a:gd name="connsiteX14" fmla="*/ 119023 w 1005552"/>
                  <a:gd name="connsiteY14" fmla="*/ 204497 h 909253"/>
                  <a:gd name="connsiteX15" fmla="*/ 502399 w 1005552"/>
                  <a:gd name="connsiteY15" fmla="*/ 18249 h 909253"/>
                  <a:gd name="connsiteX0" fmla="*/ 507100 w 1010253"/>
                  <a:gd name="connsiteY0" fmla="*/ 18249 h 909253"/>
                  <a:gd name="connsiteX1" fmla="*/ 733325 w 1010253"/>
                  <a:gd name="connsiteY1" fmla="*/ 63836 h 909253"/>
                  <a:gd name="connsiteX2" fmla="*/ 919592 w 1010253"/>
                  <a:gd name="connsiteY2" fmla="*/ 317027 h 909253"/>
                  <a:gd name="connsiteX3" fmla="*/ 1009122 w 1010253"/>
                  <a:gd name="connsiteY3" fmla="*/ 520271 h 909253"/>
                  <a:gd name="connsiteX4" fmla="*/ 862083 w 1010253"/>
                  <a:gd name="connsiteY4" fmla="*/ 875254 h 909253"/>
                  <a:gd name="connsiteX5" fmla="*/ 839917 w 1010253"/>
                  <a:gd name="connsiteY5" fmla="*/ 893543 h 909253"/>
                  <a:gd name="connsiteX6" fmla="*/ 855255 w 1010253"/>
                  <a:gd name="connsiteY6" fmla="*/ 829667 h 909253"/>
                  <a:gd name="connsiteX7" fmla="*/ 862317 w 1010253"/>
                  <a:gd name="connsiteY7" fmla="*/ 739113 h 909253"/>
                  <a:gd name="connsiteX8" fmla="*/ 480866 w 1010253"/>
                  <a:gd name="connsiteY8" fmla="*/ 251642 h 909253"/>
                  <a:gd name="connsiteX9" fmla="*/ 167151 w 1010253"/>
                  <a:gd name="connsiteY9" fmla="*/ 739113 h 909253"/>
                  <a:gd name="connsiteX10" fmla="*/ 174213 w 1010253"/>
                  <a:gd name="connsiteY10" fmla="*/ 829667 h 909253"/>
                  <a:gd name="connsiteX11" fmla="*/ 193324 w 1010253"/>
                  <a:gd name="connsiteY11" fmla="*/ 909253 h 909253"/>
                  <a:gd name="connsiteX12" fmla="*/ 152117 w 1010253"/>
                  <a:gd name="connsiteY12" fmla="*/ 875254 h 909253"/>
                  <a:gd name="connsiteX13" fmla="*/ 5078 w 1010253"/>
                  <a:gd name="connsiteY13" fmla="*/ 520271 h 909253"/>
                  <a:gd name="connsiteX14" fmla="*/ 123724 w 1010253"/>
                  <a:gd name="connsiteY14" fmla="*/ 204497 h 909253"/>
                  <a:gd name="connsiteX15" fmla="*/ 507100 w 1010253"/>
                  <a:gd name="connsiteY15" fmla="*/ 18249 h 909253"/>
                  <a:gd name="connsiteX0" fmla="*/ 507100 w 1010253"/>
                  <a:gd name="connsiteY0" fmla="*/ 18249 h 909253"/>
                  <a:gd name="connsiteX1" fmla="*/ 733325 w 1010253"/>
                  <a:gd name="connsiteY1" fmla="*/ 63836 h 909253"/>
                  <a:gd name="connsiteX2" fmla="*/ 919592 w 1010253"/>
                  <a:gd name="connsiteY2" fmla="*/ 317027 h 909253"/>
                  <a:gd name="connsiteX3" fmla="*/ 1009122 w 1010253"/>
                  <a:gd name="connsiteY3" fmla="*/ 520271 h 909253"/>
                  <a:gd name="connsiteX4" fmla="*/ 862083 w 1010253"/>
                  <a:gd name="connsiteY4" fmla="*/ 875254 h 909253"/>
                  <a:gd name="connsiteX5" fmla="*/ 839917 w 1010253"/>
                  <a:gd name="connsiteY5" fmla="*/ 893543 h 909253"/>
                  <a:gd name="connsiteX6" fmla="*/ 855255 w 1010253"/>
                  <a:gd name="connsiteY6" fmla="*/ 829667 h 909253"/>
                  <a:gd name="connsiteX7" fmla="*/ 862317 w 1010253"/>
                  <a:gd name="connsiteY7" fmla="*/ 739113 h 909253"/>
                  <a:gd name="connsiteX8" fmla="*/ 480866 w 1010253"/>
                  <a:gd name="connsiteY8" fmla="*/ 251642 h 909253"/>
                  <a:gd name="connsiteX9" fmla="*/ 167151 w 1010253"/>
                  <a:gd name="connsiteY9" fmla="*/ 739113 h 909253"/>
                  <a:gd name="connsiteX10" fmla="*/ 174213 w 1010253"/>
                  <a:gd name="connsiteY10" fmla="*/ 829667 h 909253"/>
                  <a:gd name="connsiteX11" fmla="*/ 193324 w 1010253"/>
                  <a:gd name="connsiteY11" fmla="*/ 909253 h 909253"/>
                  <a:gd name="connsiteX12" fmla="*/ 152117 w 1010253"/>
                  <a:gd name="connsiteY12" fmla="*/ 875254 h 909253"/>
                  <a:gd name="connsiteX13" fmla="*/ 5078 w 1010253"/>
                  <a:gd name="connsiteY13" fmla="*/ 520271 h 909253"/>
                  <a:gd name="connsiteX14" fmla="*/ 123724 w 1010253"/>
                  <a:gd name="connsiteY14" fmla="*/ 204497 h 909253"/>
                  <a:gd name="connsiteX15" fmla="*/ 507100 w 1010253"/>
                  <a:gd name="connsiteY15" fmla="*/ 18249 h 909253"/>
                  <a:gd name="connsiteX0" fmla="*/ 507100 w 1010253"/>
                  <a:gd name="connsiteY0" fmla="*/ 17027 h 908031"/>
                  <a:gd name="connsiteX1" fmla="*/ 733325 w 1010253"/>
                  <a:gd name="connsiteY1" fmla="*/ 62614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17027 h 908031"/>
                  <a:gd name="connsiteX1" fmla="*/ 733325 w 1010253"/>
                  <a:gd name="connsiteY1" fmla="*/ 62614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17027 h 908031"/>
                  <a:gd name="connsiteX1" fmla="*/ 733325 w 1010253"/>
                  <a:gd name="connsiteY1" fmla="*/ 62614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17027 h 908031"/>
                  <a:gd name="connsiteX1" fmla="*/ 868791 w 1010253"/>
                  <a:gd name="connsiteY1" fmla="*/ 128255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51660 h 942664"/>
                  <a:gd name="connsiteX1" fmla="*/ 868791 w 1010253"/>
                  <a:gd name="connsiteY1" fmla="*/ 162888 h 942664"/>
                  <a:gd name="connsiteX2" fmla="*/ 919592 w 1010253"/>
                  <a:gd name="connsiteY2" fmla="*/ 350438 h 942664"/>
                  <a:gd name="connsiteX3" fmla="*/ 1009122 w 1010253"/>
                  <a:gd name="connsiteY3" fmla="*/ 553682 h 942664"/>
                  <a:gd name="connsiteX4" fmla="*/ 862083 w 1010253"/>
                  <a:gd name="connsiteY4" fmla="*/ 908665 h 942664"/>
                  <a:gd name="connsiteX5" fmla="*/ 839917 w 1010253"/>
                  <a:gd name="connsiteY5" fmla="*/ 926954 h 942664"/>
                  <a:gd name="connsiteX6" fmla="*/ 855255 w 1010253"/>
                  <a:gd name="connsiteY6" fmla="*/ 863078 h 942664"/>
                  <a:gd name="connsiteX7" fmla="*/ 862317 w 1010253"/>
                  <a:gd name="connsiteY7" fmla="*/ 772524 h 942664"/>
                  <a:gd name="connsiteX8" fmla="*/ 480866 w 1010253"/>
                  <a:gd name="connsiteY8" fmla="*/ 285053 h 942664"/>
                  <a:gd name="connsiteX9" fmla="*/ 167151 w 1010253"/>
                  <a:gd name="connsiteY9" fmla="*/ 772524 h 942664"/>
                  <a:gd name="connsiteX10" fmla="*/ 174213 w 1010253"/>
                  <a:gd name="connsiteY10" fmla="*/ 863078 h 942664"/>
                  <a:gd name="connsiteX11" fmla="*/ 193324 w 1010253"/>
                  <a:gd name="connsiteY11" fmla="*/ 942664 h 942664"/>
                  <a:gd name="connsiteX12" fmla="*/ 152117 w 1010253"/>
                  <a:gd name="connsiteY12" fmla="*/ 908665 h 942664"/>
                  <a:gd name="connsiteX13" fmla="*/ 5078 w 1010253"/>
                  <a:gd name="connsiteY13" fmla="*/ 553682 h 942664"/>
                  <a:gd name="connsiteX14" fmla="*/ 123724 w 1010253"/>
                  <a:gd name="connsiteY14" fmla="*/ 237908 h 942664"/>
                  <a:gd name="connsiteX15" fmla="*/ 507100 w 1010253"/>
                  <a:gd name="connsiteY15" fmla="*/ 51660 h 942664"/>
                  <a:gd name="connsiteX0" fmla="*/ 502022 w 1005175"/>
                  <a:gd name="connsiteY0" fmla="*/ 51660 h 942664"/>
                  <a:gd name="connsiteX1" fmla="*/ 863713 w 1005175"/>
                  <a:gd name="connsiteY1" fmla="*/ 162888 h 942664"/>
                  <a:gd name="connsiteX2" fmla="*/ 914514 w 1005175"/>
                  <a:gd name="connsiteY2" fmla="*/ 350438 h 942664"/>
                  <a:gd name="connsiteX3" fmla="*/ 1004044 w 1005175"/>
                  <a:gd name="connsiteY3" fmla="*/ 553682 h 942664"/>
                  <a:gd name="connsiteX4" fmla="*/ 857005 w 1005175"/>
                  <a:gd name="connsiteY4" fmla="*/ 908665 h 942664"/>
                  <a:gd name="connsiteX5" fmla="*/ 834839 w 1005175"/>
                  <a:gd name="connsiteY5" fmla="*/ 926954 h 942664"/>
                  <a:gd name="connsiteX6" fmla="*/ 850177 w 1005175"/>
                  <a:gd name="connsiteY6" fmla="*/ 863078 h 942664"/>
                  <a:gd name="connsiteX7" fmla="*/ 857239 w 1005175"/>
                  <a:gd name="connsiteY7" fmla="*/ 772524 h 942664"/>
                  <a:gd name="connsiteX8" fmla="*/ 475788 w 1005175"/>
                  <a:gd name="connsiteY8" fmla="*/ 285053 h 942664"/>
                  <a:gd name="connsiteX9" fmla="*/ 162073 w 1005175"/>
                  <a:gd name="connsiteY9" fmla="*/ 772524 h 942664"/>
                  <a:gd name="connsiteX10" fmla="*/ 169135 w 1005175"/>
                  <a:gd name="connsiteY10" fmla="*/ 863078 h 942664"/>
                  <a:gd name="connsiteX11" fmla="*/ 188246 w 1005175"/>
                  <a:gd name="connsiteY11" fmla="*/ 942664 h 942664"/>
                  <a:gd name="connsiteX12" fmla="*/ 147039 w 1005175"/>
                  <a:gd name="connsiteY12" fmla="*/ 908665 h 942664"/>
                  <a:gd name="connsiteX13" fmla="*/ 0 w 1005175"/>
                  <a:gd name="connsiteY13" fmla="*/ 553682 h 942664"/>
                  <a:gd name="connsiteX14" fmla="*/ 502022 w 1005175"/>
                  <a:gd name="connsiteY14" fmla="*/ 51660 h 942664"/>
                  <a:gd name="connsiteX0" fmla="*/ 502022 w 1005175"/>
                  <a:gd name="connsiteY0" fmla="*/ 49152 h 940156"/>
                  <a:gd name="connsiteX1" fmla="*/ 863713 w 1005175"/>
                  <a:gd name="connsiteY1" fmla="*/ 160380 h 940156"/>
                  <a:gd name="connsiteX2" fmla="*/ 914514 w 1005175"/>
                  <a:gd name="connsiteY2" fmla="*/ 347930 h 940156"/>
                  <a:gd name="connsiteX3" fmla="*/ 1004044 w 1005175"/>
                  <a:gd name="connsiteY3" fmla="*/ 551174 h 940156"/>
                  <a:gd name="connsiteX4" fmla="*/ 857005 w 1005175"/>
                  <a:gd name="connsiteY4" fmla="*/ 906157 h 940156"/>
                  <a:gd name="connsiteX5" fmla="*/ 834839 w 1005175"/>
                  <a:gd name="connsiteY5" fmla="*/ 924446 h 940156"/>
                  <a:gd name="connsiteX6" fmla="*/ 850177 w 1005175"/>
                  <a:gd name="connsiteY6" fmla="*/ 860570 h 940156"/>
                  <a:gd name="connsiteX7" fmla="*/ 857239 w 1005175"/>
                  <a:gd name="connsiteY7" fmla="*/ 770016 h 940156"/>
                  <a:gd name="connsiteX8" fmla="*/ 475788 w 1005175"/>
                  <a:gd name="connsiteY8" fmla="*/ 282545 h 940156"/>
                  <a:gd name="connsiteX9" fmla="*/ 162073 w 1005175"/>
                  <a:gd name="connsiteY9" fmla="*/ 770016 h 940156"/>
                  <a:gd name="connsiteX10" fmla="*/ 169135 w 1005175"/>
                  <a:gd name="connsiteY10" fmla="*/ 860570 h 940156"/>
                  <a:gd name="connsiteX11" fmla="*/ 188246 w 1005175"/>
                  <a:gd name="connsiteY11" fmla="*/ 940156 h 940156"/>
                  <a:gd name="connsiteX12" fmla="*/ 147039 w 1005175"/>
                  <a:gd name="connsiteY12" fmla="*/ 906157 h 940156"/>
                  <a:gd name="connsiteX13" fmla="*/ 0 w 1005175"/>
                  <a:gd name="connsiteY13" fmla="*/ 551174 h 940156"/>
                  <a:gd name="connsiteX14" fmla="*/ 502022 w 1005175"/>
                  <a:gd name="connsiteY14" fmla="*/ 49152 h 940156"/>
                  <a:gd name="connsiteX0" fmla="*/ 502022 w 1005175"/>
                  <a:gd name="connsiteY0" fmla="*/ 49152 h 940156"/>
                  <a:gd name="connsiteX1" fmla="*/ 914514 w 1005175"/>
                  <a:gd name="connsiteY1" fmla="*/ 347930 h 940156"/>
                  <a:gd name="connsiteX2" fmla="*/ 1004044 w 1005175"/>
                  <a:gd name="connsiteY2" fmla="*/ 551174 h 940156"/>
                  <a:gd name="connsiteX3" fmla="*/ 857005 w 1005175"/>
                  <a:gd name="connsiteY3" fmla="*/ 906157 h 940156"/>
                  <a:gd name="connsiteX4" fmla="*/ 834839 w 1005175"/>
                  <a:gd name="connsiteY4" fmla="*/ 924446 h 940156"/>
                  <a:gd name="connsiteX5" fmla="*/ 850177 w 1005175"/>
                  <a:gd name="connsiteY5" fmla="*/ 860570 h 940156"/>
                  <a:gd name="connsiteX6" fmla="*/ 857239 w 1005175"/>
                  <a:gd name="connsiteY6" fmla="*/ 770016 h 940156"/>
                  <a:gd name="connsiteX7" fmla="*/ 475788 w 1005175"/>
                  <a:gd name="connsiteY7" fmla="*/ 282545 h 940156"/>
                  <a:gd name="connsiteX8" fmla="*/ 162073 w 1005175"/>
                  <a:gd name="connsiteY8" fmla="*/ 770016 h 940156"/>
                  <a:gd name="connsiteX9" fmla="*/ 169135 w 1005175"/>
                  <a:gd name="connsiteY9" fmla="*/ 860570 h 940156"/>
                  <a:gd name="connsiteX10" fmla="*/ 188246 w 1005175"/>
                  <a:gd name="connsiteY10" fmla="*/ 940156 h 940156"/>
                  <a:gd name="connsiteX11" fmla="*/ 147039 w 1005175"/>
                  <a:gd name="connsiteY11" fmla="*/ 906157 h 940156"/>
                  <a:gd name="connsiteX12" fmla="*/ 0 w 1005175"/>
                  <a:gd name="connsiteY12" fmla="*/ 551174 h 940156"/>
                  <a:gd name="connsiteX13" fmla="*/ 502022 w 1005175"/>
                  <a:gd name="connsiteY13" fmla="*/ 49152 h 940156"/>
                  <a:gd name="connsiteX0" fmla="*/ 502022 w 1005318"/>
                  <a:gd name="connsiteY0" fmla="*/ 49152 h 940156"/>
                  <a:gd name="connsiteX1" fmla="*/ 914514 w 1005318"/>
                  <a:gd name="connsiteY1" fmla="*/ 347930 h 940156"/>
                  <a:gd name="connsiteX2" fmla="*/ 1004044 w 1005318"/>
                  <a:gd name="connsiteY2" fmla="*/ 551174 h 940156"/>
                  <a:gd name="connsiteX3" fmla="*/ 857005 w 1005318"/>
                  <a:gd name="connsiteY3" fmla="*/ 906157 h 940156"/>
                  <a:gd name="connsiteX4" fmla="*/ 834839 w 1005318"/>
                  <a:gd name="connsiteY4" fmla="*/ 924446 h 940156"/>
                  <a:gd name="connsiteX5" fmla="*/ 850177 w 1005318"/>
                  <a:gd name="connsiteY5" fmla="*/ 860570 h 940156"/>
                  <a:gd name="connsiteX6" fmla="*/ 857239 w 1005318"/>
                  <a:gd name="connsiteY6" fmla="*/ 770016 h 940156"/>
                  <a:gd name="connsiteX7" fmla="*/ 475788 w 1005318"/>
                  <a:gd name="connsiteY7" fmla="*/ 282545 h 940156"/>
                  <a:gd name="connsiteX8" fmla="*/ 162073 w 1005318"/>
                  <a:gd name="connsiteY8" fmla="*/ 770016 h 940156"/>
                  <a:gd name="connsiteX9" fmla="*/ 169135 w 1005318"/>
                  <a:gd name="connsiteY9" fmla="*/ 860570 h 940156"/>
                  <a:gd name="connsiteX10" fmla="*/ 188246 w 1005318"/>
                  <a:gd name="connsiteY10" fmla="*/ 940156 h 940156"/>
                  <a:gd name="connsiteX11" fmla="*/ 147039 w 1005318"/>
                  <a:gd name="connsiteY11" fmla="*/ 906157 h 940156"/>
                  <a:gd name="connsiteX12" fmla="*/ 0 w 1005318"/>
                  <a:gd name="connsiteY12" fmla="*/ 551174 h 940156"/>
                  <a:gd name="connsiteX13" fmla="*/ 502022 w 1005318"/>
                  <a:gd name="connsiteY13" fmla="*/ 49152 h 940156"/>
                  <a:gd name="connsiteX0" fmla="*/ 502022 w 1005318"/>
                  <a:gd name="connsiteY0" fmla="*/ 36667 h 927671"/>
                  <a:gd name="connsiteX1" fmla="*/ 914514 w 1005318"/>
                  <a:gd name="connsiteY1" fmla="*/ 335445 h 927671"/>
                  <a:gd name="connsiteX2" fmla="*/ 1004044 w 1005318"/>
                  <a:gd name="connsiteY2" fmla="*/ 538689 h 927671"/>
                  <a:gd name="connsiteX3" fmla="*/ 857005 w 1005318"/>
                  <a:gd name="connsiteY3" fmla="*/ 893672 h 927671"/>
                  <a:gd name="connsiteX4" fmla="*/ 834839 w 1005318"/>
                  <a:gd name="connsiteY4" fmla="*/ 911961 h 927671"/>
                  <a:gd name="connsiteX5" fmla="*/ 850177 w 1005318"/>
                  <a:gd name="connsiteY5" fmla="*/ 848085 h 927671"/>
                  <a:gd name="connsiteX6" fmla="*/ 857239 w 1005318"/>
                  <a:gd name="connsiteY6" fmla="*/ 757531 h 927671"/>
                  <a:gd name="connsiteX7" fmla="*/ 475788 w 1005318"/>
                  <a:gd name="connsiteY7" fmla="*/ 270060 h 927671"/>
                  <a:gd name="connsiteX8" fmla="*/ 162073 w 1005318"/>
                  <a:gd name="connsiteY8" fmla="*/ 757531 h 927671"/>
                  <a:gd name="connsiteX9" fmla="*/ 169135 w 1005318"/>
                  <a:gd name="connsiteY9" fmla="*/ 848085 h 927671"/>
                  <a:gd name="connsiteX10" fmla="*/ 188246 w 1005318"/>
                  <a:gd name="connsiteY10" fmla="*/ 927671 h 927671"/>
                  <a:gd name="connsiteX11" fmla="*/ 147039 w 1005318"/>
                  <a:gd name="connsiteY11" fmla="*/ 893672 h 927671"/>
                  <a:gd name="connsiteX12" fmla="*/ 0 w 1005318"/>
                  <a:gd name="connsiteY12" fmla="*/ 538689 h 927671"/>
                  <a:gd name="connsiteX13" fmla="*/ 502022 w 1005318"/>
                  <a:gd name="connsiteY13" fmla="*/ 36667 h 927671"/>
                  <a:gd name="connsiteX0" fmla="*/ 508245 w 1011541"/>
                  <a:gd name="connsiteY0" fmla="*/ 36667 h 927671"/>
                  <a:gd name="connsiteX1" fmla="*/ 920737 w 1011541"/>
                  <a:gd name="connsiteY1" fmla="*/ 335445 h 927671"/>
                  <a:gd name="connsiteX2" fmla="*/ 1010267 w 1011541"/>
                  <a:gd name="connsiteY2" fmla="*/ 538689 h 927671"/>
                  <a:gd name="connsiteX3" fmla="*/ 863228 w 1011541"/>
                  <a:gd name="connsiteY3" fmla="*/ 893672 h 927671"/>
                  <a:gd name="connsiteX4" fmla="*/ 841062 w 1011541"/>
                  <a:gd name="connsiteY4" fmla="*/ 911961 h 927671"/>
                  <a:gd name="connsiteX5" fmla="*/ 856400 w 1011541"/>
                  <a:gd name="connsiteY5" fmla="*/ 848085 h 927671"/>
                  <a:gd name="connsiteX6" fmla="*/ 863462 w 1011541"/>
                  <a:gd name="connsiteY6" fmla="*/ 757531 h 927671"/>
                  <a:gd name="connsiteX7" fmla="*/ 482011 w 1011541"/>
                  <a:gd name="connsiteY7" fmla="*/ 270060 h 927671"/>
                  <a:gd name="connsiteX8" fmla="*/ 168296 w 1011541"/>
                  <a:gd name="connsiteY8" fmla="*/ 757531 h 927671"/>
                  <a:gd name="connsiteX9" fmla="*/ 175358 w 1011541"/>
                  <a:gd name="connsiteY9" fmla="*/ 848085 h 927671"/>
                  <a:gd name="connsiteX10" fmla="*/ 194469 w 1011541"/>
                  <a:gd name="connsiteY10" fmla="*/ 927671 h 927671"/>
                  <a:gd name="connsiteX11" fmla="*/ 153262 w 1011541"/>
                  <a:gd name="connsiteY11" fmla="*/ 893672 h 927671"/>
                  <a:gd name="connsiteX12" fmla="*/ 6223 w 1011541"/>
                  <a:gd name="connsiteY12" fmla="*/ 538689 h 927671"/>
                  <a:gd name="connsiteX13" fmla="*/ 508245 w 1011541"/>
                  <a:gd name="connsiteY13" fmla="*/ 36667 h 927671"/>
                  <a:gd name="connsiteX0" fmla="*/ 508245 w 1011541"/>
                  <a:gd name="connsiteY0" fmla="*/ 36667 h 927671"/>
                  <a:gd name="connsiteX1" fmla="*/ 920737 w 1011541"/>
                  <a:gd name="connsiteY1" fmla="*/ 335445 h 927671"/>
                  <a:gd name="connsiteX2" fmla="*/ 1010267 w 1011541"/>
                  <a:gd name="connsiteY2" fmla="*/ 538689 h 927671"/>
                  <a:gd name="connsiteX3" fmla="*/ 863228 w 1011541"/>
                  <a:gd name="connsiteY3" fmla="*/ 893672 h 927671"/>
                  <a:gd name="connsiteX4" fmla="*/ 841062 w 1011541"/>
                  <a:gd name="connsiteY4" fmla="*/ 911961 h 927671"/>
                  <a:gd name="connsiteX5" fmla="*/ 856400 w 1011541"/>
                  <a:gd name="connsiteY5" fmla="*/ 848085 h 927671"/>
                  <a:gd name="connsiteX6" fmla="*/ 863462 w 1011541"/>
                  <a:gd name="connsiteY6" fmla="*/ 757531 h 927671"/>
                  <a:gd name="connsiteX7" fmla="*/ 482011 w 1011541"/>
                  <a:gd name="connsiteY7" fmla="*/ 270060 h 927671"/>
                  <a:gd name="connsiteX8" fmla="*/ 168296 w 1011541"/>
                  <a:gd name="connsiteY8" fmla="*/ 757531 h 927671"/>
                  <a:gd name="connsiteX9" fmla="*/ 175358 w 1011541"/>
                  <a:gd name="connsiteY9" fmla="*/ 848085 h 927671"/>
                  <a:gd name="connsiteX10" fmla="*/ 194469 w 1011541"/>
                  <a:gd name="connsiteY10" fmla="*/ 927671 h 927671"/>
                  <a:gd name="connsiteX11" fmla="*/ 153262 w 1011541"/>
                  <a:gd name="connsiteY11" fmla="*/ 893672 h 927671"/>
                  <a:gd name="connsiteX12" fmla="*/ 6223 w 1011541"/>
                  <a:gd name="connsiteY12" fmla="*/ 538689 h 927671"/>
                  <a:gd name="connsiteX13" fmla="*/ 508245 w 1011541"/>
                  <a:gd name="connsiteY13" fmla="*/ 36667 h 927671"/>
                  <a:gd name="connsiteX0" fmla="*/ 508245 w 1013567"/>
                  <a:gd name="connsiteY0" fmla="*/ 36667 h 927671"/>
                  <a:gd name="connsiteX1" fmla="*/ 920737 w 1013567"/>
                  <a:gd name="connsiteY1" fmla="*/ 335445 h 927671"/>
                  <a:gd name="connsiteX2" fmla="*/ 1010267 w 1013567"/>
                  <a:gd name="connsiteY2" fmla="*/ 538689 h 927671"/>
                  <a:gd name="connsiteX3" fmla="*/ 863228 w 1013567"/>
                  <a:gd name="connsiteY3" fmla="*/ 893672 h 927671"/>
                  <a:gd name="connsiteX4" fmla="*/ 841062 w 1013567"/>
                  <a:gd name="connsiteY4" fmla="*/ 911961 h 927671"/>
                  <a:gd name="connsiteX5" fmla="*/ 856400 w 1013567"/>
                  <a:gd name="connsiteY5" fmla="*/ 848085 h 927671"/>
                  <a:gd name="connsiteX6" fmla="*/ 863462 w 1013567"/>
                  <a:gd name="connsiteY6" fmla="*/ 757531 h 927671"/>
                  <a:gd name="connsiteX7" fmla="*/ 482011 w 1013567"/>
                  <a:gd name="connsiteY7" fmla="*/ 270060 h 927671"/>
                  <a:gd name="connsiteX8" fmla="*/ 168296 w 1013567"/>
                  <a:gd name="connsiteY8" fmla="*/ 757531 h 927671"/>
                  <a:gd name="connsiteX9" fmla="*/ 175358 w 1013567"/>
                  <a:gd name="connsiteY9" fmla="*/ 848085 h 927671"/>
                  <a:gd name="connsiteX10" fmla="*/ 194469 w 1013567"/>
                  <a:gd name="connsiteY10" fmla="*/ 927671 h 927671"/>
                  <a:gd name="connsiteX11" fmla="*/ 153262 w 1013567"/>
                  <a:gd name="connsiteY11" fmla="*/ 893672 h 927671"/>
                  <a:gd name="connsiteX12" fmla="*/ 6223 w 1013567"/>
                  <a:gd name="connsiteY12" fmla="*/ 538689 h 927671"/>
                  <a:gd name="connsiteX13" fmla="*/ 508245 w 1013567"/>
                  <a:gd name="connsiteY13" fmla="*/ 36667 h 927671"/>
                  <a:gd name="connsiteX0" fmla="*/ 508245 w 1015188"/>
                  <a:gd name="connsiteY0" fmla="*/ 36667 h 927671"/>
                  <a:gd name="connsiteX1" fmla="*/ 920737 w 1015188"/>
                  <a:gd name="connsiteY1" fmla="*/ 335445 h 927671"/>
                  <a:gd name="connsiteX2" fmla="*/ 1010267 w 1015188"/>
                  <a:gd name="connsiteY2" fmla="*/ 538689 h 927671"/>
                  <a:gd name="connsiteX3" fmla="*/ 896248 w 1015188"/>
                  <a:gd name="connsiteY3" fmla="*/ 927431 h 927671"/>
                  <a:gd name="connsiteX4" fmla="*/ 841062 w 1015188"/>
                  <a:gd name="connsiteY4" fmla="*/ 911961 h 927671"/>
                  <a:gd name="connsiteX5" fmla="*/ 856400 w 1015188"/>
                  <a:gd name="connsiteY5" fmla="*/ 848085 h 927671"/>
                  <a:gd name="connsiteX6" fmla="*/ 863462 w 1015188"/>
                  <a:gd name="connsiteY6" fmla="*/ 757531 h 927671"/>
                  <a:gd name="connsiteX7" fmla="*/ 482011 w 1015188"/>
                  <a:gd name="connsiteY7" fmla="*/ 270060 h 927671"/>
                  <a:gd name="connsiteX8" fmla="*/ 168296 w 1015188"/>
                  <a:gd name="connsiteY8" fmla="*/ 757531 h 927671"/>
                  <a:gd name="connsiteX9" fmla="*/ 175358 w 1015188"/>
                  <a:gd name="connsiteY9" fmla="*/ 848085 h 927671"/>
                  <a:gd name="connsiteX10" fmla="*/ 194469 w 1015188"/>
                  <a:gd name="connsiteY10" fmla="*/ 927671 h 927671"/>
                  <a:gd name="connsiteX11" fmla="*/ 153262 w 1015188"/>
                  <a:gd name="connsiteY11" fmla="*/ 893672 h 927671"/>
                  <a:gd name="connsiteX12" fmla="*/ 6223 w 1015188"/>
                  <a:gd name="connsiteY12" fmla="*/ 538689 h 927671"/>
                  <a:gd name="connsiteX13" fmla="*/ 508245 w 1015188"/>
                  <a:gd name="connsiteY13" fmla="*/ 36667 h 927671"/>
                  <a:gd name="connsiteX0" fmla="*/ 508245 w 1014851"/>
                  <a:gd name="connsiteY0" fmla="*/ 36667 h 927671"/>
                  <a:gd name="connsiteX1" fmla="*/ 920737 w 1014851"/>
                  <a:gd name="connsiteY1" fmla="*/ 335445 h 927671"/>
                  <a:gd name="connsiteX2" fmla="*/ 1010267 w 1014851"/>
                  <a:gd name="connsiteY2" fmla="*/ 538689 h 927671"/>
                  <a:gd name="connsiteX3" fmla="*/ 891168 w 1014851"/>
                  <a:gd name="connsiteY3" fmla="*/ 916178 h 927671"/>
                  <a:gd name="connsiteX4" fmla="*/ 841062 w 1014851"/>
                  <a:gd name="connsiteY4" fmla="*/ 911961 h 927671"/>
                  <a:gd name="connsiteX5" fmla="*/ 856400 w 1014851"/>
                  <a:gd name="connsiteY5" fmla="*/ 848085 h 927671"/>
                  <a:gd name="connsiteX6" fmla="*/ 863462 w 1014851"/>
                  <a:gd name="connsiteY6" fmla="*/ 757531 h 927671"/>
                  <a:gd name="connsiteX7" fmla="*/ 482011 w 1014851"/>
                  <a:gd name="connsiteY7" fmla="*/ 270060 h 927671"/>
                  <a:gd name="connsiteX8" fmla="*/ 168296 w 1014851"/>
                  <a:gd name="connsiteY8" fmla="*/ 757531 h 927671"/>
                  <a:gd name="connsiteX9" fmla="*/ 175358 w 1014851"/>
                  <a:gd name="connsiteY9" fmla="*/ 848085 h 927671"/>
                  <a:gd name="connsiteX10" fmla="*/ 194469 w 1014851"/>
                  <a:gd name="connsiteY10" fmla="*/ 927671 h 927671"/>
                  <a:gd name="connsiteX11" fmla="*/ 153262 w 1014851"/>
                  <a:gd name="connsiteY11" fmla="*/ 893672 h 927671"/>
                  <a:gd name="connsiteX12" fmla="*/ 6223 w 1014851"/>
                  <a:gd name="connsiteY12" fmla="*/ 538689 h 927671"/>
                  <a:gd name="connsiteX13" fmla="*/ 508245 w 1014851"/>
                  <a:gd name="connsiteY13" fmla="*/ 36667 h 927671"/>
                  <a:gd name="connsiteX0" fmla="*/ 508245 w 1012668"/>
                  <a:gd name="connsiteY0" fmla="*/ 36667 h 927671"/>
                  <a:gd name="connsiteX1" fmla="*/ 920737 w 1012668"/>
                  <a:gd name="connsiteY1" fmla="*/ 335445 h 927671"/>
                  <a:gd name="connsiteX2" fmla="*/ 1010267 w 1012668"/>
                  <a:gd name="connsiteY2" fmla="*/ 538689 h 927671"/>
                  <a:gd name="connsiteX3" fmla="*/ 891168 w 1012668"/>
                  <a:gd name="connsiteY3" fmla="*/ 916178 h 927671"/>
                  <a:gd name="connsiteX4" fmla="*/ 841062 w 1012668"/>
                  <a:gd name="connsiteY4" fmla="*/ 911961 h 927671"/>
                  <a:gd name="connsiteX5" fmla="*/ 856400 w 1012668"/>
                  <a:gd name="connsiteY5" fmla="*/ 848085 h 927671"/>
                  <a:gd name="connsiteX6" fmla="*/ 863462 w 1012668"/>
                  <a:gd name="connsiteY6" fmla="*/ 757531 h 927671"/>
                  <a:gd name="connsiteX7" fmla="*/ 482011 w 1012668"/>
                  <a:gd name="connsiteY7" fmla="*/ 270060 h 927671"/>
                  <a:gd name="connsiteX8" fmla="*/ 168296 w 1012668"/>
                  <a:gd name="connsiteY8" fmla="*/ 757531 h 927671"/>
                  <a:gd name="connsiteX9" fmla="*/ 175358 w 1012668"/>
                  <a:gd name="connsiteY9" fmla="*/ 848085 h 927671"/>
                  <a:gd name="connsiteX10" fmla="*/ 194469 w 1012668"/>
                  <a:gd name="connsiteY10" fmla="*/ 927671 h 927671"/>
                  <a:gd name="connsiteX11" fmla="*/ 153262 w 1012668"/>
                  <a:gd name="connsiteY11" fmla="*/ 893672 h 927671"/>
                  <a:gd name="connsiteX12" fmla="*/ 6223 w 1012668"/>
                  <a:gd name="connsiteY12" fmla="*/ 538689 h 927671"/>
                  <a:gd name="connsiteX13" fmla="*/ 508245 w 1012668"/>
                  <a:gd name="connsiteY13" fmla="*/ 36667 h 927671"/>
                  <a:gd name="connsiteX0" fmla="*/ 508245 w 1012716"/>
                  <a:gd name="connsiteY0" fmla="*/ 36667 h 961189"/>
                  <a:gd name="connsiteX1" fmla="*/ 920737 w 1012716"/>
                  <a:gd name="connsiteY1" fmla="*/ 335445 h 961189"/>
                  <a:gd name="connsiteX2" fmla="*/ 1010267 w 1012716"/>
                  <a:gd name="connsiteY2" fmla="*/ 538689 h 961189"/>
                  <a:gd name="connsiteX3" fmla="*/ 893708 w 1012716"/>
                  <a:gd name="connsiteY3" fmla="*/ 961189 h 961189"/>
                  <a:gd name="connsiteX4" fmla="*/ 841062 w 1012716"/>
                  <a:gd name="connsiteY4" fmla="*/ 911961 h 961189"/>
                  <a:gd name="connsiteX5" fmla="*/ 856400 w 1012716"/>
                  <a:gd name="connsiteY5" fmla="*/ 848085 h 961189"/>
                  <a:gd name="connsiteX6" fmla="*/ 863462 w 1012716"/>
                  <a:gd name="connsiteY6" fmla="*/ 757531 h 961189"/>
                  <a:gd name="connsiteX7" fmla="*/ 482011 w 1012716"/>
                  <a:gd name="connsiteY7" fmla="*/ 270060 h 961189"/>
                  <a:gd name="connsiteX8" fmla="*/ 168296 w 1012716"/>
                  <a:gd name="connsiteY8" fmla="*/ 757531 h 961189"/>
                  <a:gd name="connsiteX9" fmla="*/ 175358 w 1012716"/>
                  <a:gd name="connsiteY9" fmla="*/ 848085 h 961189"/>
                  <a:gd name="connsiteX10" fmla="*/ 194469 w 1012716"/>
                  <a:gd name="connsiteY10" fmla="*/ 927671 h 961189"/>
                  <a:gd name="connsiteX11" fmla="*/ 153262 w 1012716"/>
                  <a:gd name="connsiteY11" fmla="*/ 893672 h 961189"/>
                  <a:gd name="connsiteX12" fmla="*/ 6223 w 1012716"/>
                  <a:gd name="connsiteY12" fmla="*/ 538689 h 961189"/>
                  <a:gd name="connsiteX13" fmla="*/ 508245 w 1012716"/>
                  <a:gd name="connsiteY13" fmla="*/ 36667 h 961189"/>
                  <a:gd name="connsiteX0" fmla="*/ 508245 w 1012716"/>
                  <a:gd name="connsiteY0" fmla="*/ 36667 h 987918"/>
                  <a:gd name="connsiteX1" fmla="*/ 920737 w 1012716"/>
                  <a:gd name="connsiteY1" fmla="*/ 335445 h 987918"/>
                  <a:gd name="connsiteX2" fmla="*/ 1010267 w 1012716"/>
                  <a:gd name="connsiteY2" fmla="*/ 538689 h 987918"/>
                  <a:gd name="connsiteX3" fmla="*/ 893708 w 1012716"/>
                  <a:gd name="connsiteY3" fmla="*/ 961189 h 987918"/>
                  <a:gd name="connsiteX4" fmla="*/ 825822 w 1012716"/>
                  <a:gd name="connsiteY4" fmla="*/ 987918 h 987918"/>
                  <a:gd name="connsiteX5" fmla="*/ 856400 w 1012716"/>
                  <a:gd name="connsiteY5" fmla="*/ 848085 h 987918"/>
                  <a:gd name="connsiteX6" fmla="*/ 863462 w 1012716"/>
                  <a:gd name="connsiteY6" fmla="*/ 757531 h 987918"/>
                  <a:gd name="connsiteX7" fmla="*/ 482011 w 1012716"/>
                  <a:gd name="connsiteY7" fmla="*/ 270060 h 987918"/>
                  <a:gd name="connsiteX8" fmla="*/ 168296 w 1012716"/>
                  <a:gd name="connsiteY8" fmla="*/ 757531 h 987918"/>
                  <a:gd name="connsiteX9" fmla="*/ 175358 w 1012716"/>
                  <a:gd name="connsiteY9" fmla="*/ 848085 h 987918"/>
                  <a:gd name="connsiteX10" fmla="*/ 194469 w 1012716"/>
                  <a:gd name="connsiteY10" fmla="*/ 927671 h 987918"/>
                  <a:gd name="connsiteX11" fmla="*/ 153262 w 1012716"/>
                  <a:gd name="connsiteY11" fmla="*/ 893672 h 987918"/>
                  <a:gd name="connsiteX12" fmla="*/ 6223 w 1012716"/>
                  <a:gd name="connsiteY12" fmla="*/ 538689 h 987918"/>
                  <a:gd name="connsiteX13" fmla="*/ 508245 w 1012716"/>
                  <a:gd name="connsiteY13" fmla="*/ 36667 h 987918"/>
                  <a:gd name="connsiteX0" fmla="*/ 510606 w 1015077"/>
                  <a:gd name="connsiteY0" fmla="*/ 36667 h 987918"/>
                  <a:gd name="connsiteX1" fmla="*/ 923098 w 1015077"/>
                  <a:gd name="connsiteY1" fmla="*/ 335445 h 987918"/>
                  <a:gd name="connsiteX2" fmla="*/ 1012628 w 1015077"/>
                  <a:gd name="connsiteY2" fmla="*/ 538689 h 987918"/>
                  <a:gd name="connsiteX3" fmla="*/ 896069 w 1015077"/>
                  <a:gd name="connsiteY3" fmla="*/ 961189 h 987918"/>
                  <a:gd name="connsiteX4" fmla="*/ 828183 w 1015077"/>
                  <a:gd name="connsiteY4" fmla="*/ 987918 h 987918"/>
                  <a:gd name="connsiteX5" fmla="*/ 858761 w 1015077"/>
                  <a:gd name="connsiteY5" fmla="*/ 848085 h 987918"/>
                  <a:gd name="connsiteX6" fmla="*/ 865823 w 1015077"/>
                  <a:gd name="connsiteY6" fmla="*/ 757531 h 987918"/>
                  <a:gd name="connsiteX7" fmla="*/ 484372 w 1015077"/>
                  <a:gd name="connsiteY7" fmla="*/ 270060 h 987918"/>
                  <a:gd name="connsiteX8" fmla="*/ 170657 w 1015077"/>
                  <a:gd name="connsiteY8" fmla="*/ 757531 h 987918"/>
                  <a:gd name="connsiteX9" fmla="*/ 177719 w 1015077"/>
                  <a:gd name="connsiteY9" fmla="*/ 848085 h 987918"/>
                  <a:gd name="connsiteX10" fmla="*/ 196830 w 1015077"/>
                  <a:gd name="connsiteY10" fmla="*/ 927671 h 987918"/>
                  <a:gd name="connsiteX11" fmla="*/ 122603 w 1015077"/>
                  <a:gd name="connsiteY11" fmla="*/ 888045 h 987918"/>
                  <a:gd name="connsiteX12" fmla="*/ 8584 w 1015077"/>
                  <a:gd name="connsiteY12" fmla="*/ 538689 h 987918"/>
                  <a:gd name="connsiteX13" fmla="*/ 510606 w 1015077"/>
                  <a:gd name="connsiteY13" fmla="*/ 36667 h 987918"/>
                  <a:gd name="connsiteX0" fmla="*/ 510606 w 1015077"/>
                  <a:gd name="connsiteY0" fmla="*/ 36667 h 1006441"/>
                  <a:gd name="connsiteX1" fmla="*/ 923098 w 1015077"/>
                  <a:gd name="connsiteY1" fmla="*/ 335445 h 1006441"/>
                  <a:gd name="connsiteX2" fmla="*/ 1012628 w 1015077"/>
                  <a:gd name="connsiteY2" fmla="*/ 538689 h 1006441"/>
                  <a:gd name="connsiteX3" fmla="*/ 896069 w 1015077"/>
                  <a:gd name="connsiteY3" fmla="*/ 961189 h 1006441"/>
                  <a:gd name="connsiteX4" fmla="*/ 828183 w 1015077"/>
                  <a:gd name="connsiteY4" fmla="*/ 987918 h 1006441"/>
                  <a:gd name="connsiteX5" fmla="*/ 858761 w 1015077"/>
                  <a:gd name="connsiteY5" fmla="*/ 848085 h 1006441"/>
                  <a:gd name="connsiteX6" fmla="*/ 865823 w 1015077"/>
                  <a:gd name="connsiteY6" fmla="*/ 757531 h 1006441"/>
                  <a:gd name="connsiteX7" fmla="*/ 484372 w 1015077"/>
                  <a:gd name="connsiteY7" fmla="*/ 270060 h 1006441"/>
                  <a:gd name="connsiteX8" fmla="*/ 170657 w 1015077"/>
                  <a:gd name="connsiteY8" fmla="*/ 757531 h 1006441"/>
                  <a:gd name="connsiteX9" fmla="*/ 177719 w 1015077"/>
                  <a:gd name="connsiteY9" fmla="*/ 848085 h 1006441"/>
                  <a:gd name="connsiteX10" fmla="*/ 189210 w 1015077"/>
                  <a:gd name="connsiteY10" fmla="*/ 1006441 h 1006441"/>
                  <a:gd name="connsiteX11" fmla="*/ 122603 w 1015077"/>
                  <a:gd name="connsiteY11" fmla="*/ 888045 h 1006441"/>
                  <a:gd name="connsiteX12" fmla="*/ 8584 w 1015077"/>
                  <a:gd name="connsiteY12" fmla="*/ 538689 h 1006441"/>
                  <a:gd name="connsiteX13" fmla="*/ 510606 w 1015077"/>
                  <a:gd name="connsiteY13" fmla="*/ 36667 h 1006441"/>
                  <a:gd name="connsiteX0" fmla="*/ 510606 w 1015077"/>
                  <a:gd name="connsiteY0" fmla="*/ 36667 h 1007001"/>
                  <a:gd name="connsiteX1" fmla="*/ 923098 w 1015077"/>
                  <a:gd name="connsiteY1" fmla="*/ 335445 h 1007001"/>
                  <a:gd name="connsiteX2" fmla="*/ 1012628 w 1015077"/>
                  <a:gd name="connsiteY2" fmla="*/ 538689 h 1007001"/>
                  <a:gd name="connsiteX3" fmla="*/ 896069 w 1015077"/>
                  <a:gd name="connsiteY3" fmla="*/ 961189 h 1007001"/>
                  <a:gd name="connsiteX4" fmla="*/ 828183 w 1015077"/>
                  <a:gd name="connsiteY4" fmla="*/ 987918 h 1007001"/>
                  <a:gd name="connsiteX5" fmla="*/ 858761 w 1015077"/>
                  <a:gd name="connsiteY5" fmla="*/ 848085 h 1007001"/>
                  <a:gd name="connsiteX6" fmla="*/ 865823 w 1015077"/>
                  <a:gd name="connsiteY6" fmla="*/ 757531 h 1007001"/>
                  <a:gd name="connsiteX7" fmla="*/ 484372 w 1015077"/>
                  <a:gd name="connsiteY7" fmla="*/ 270060 h 1007001"/>
                  <a:gd name="connsiteX8" fmla="*/ 170657 w 1015077"/>
                  <a:gd name="connsiteY8" fmla="*/ 757531 h 1007001"/>
                  <a:gd name="connsiteX9" fmla="*/ 177719 w 1015077"/>
                  <a:gd name="connsiteY9" fmla="*/ 848085 h 1007001"/>
                  <a:gd name="connsiteX10" fmla="*/ 189210 w 1015077"/>
                  <a:gd name="connsiteY10" fmla="*/ 1006441 h 1007001"/>
                  <a:gd name="connsiteX11" fmla="*/ 122603 w 1015077"/>
                  <a:gd name="connsiteY11" fmla="*/ 888045 h 1007001"/>
                  <a:gd name="connsiteX12" fmla="*/ 8584 w 1015077"/>
                  <a:gd name="connsiteY12" fmla="*/ 538689 h 1007001"/>
                  <a:gd name="connsiteX13" fmla="*/ 510606 w 1015077"/>
                  <a:gd name="connsiteY13" fmla="*/ 36667 h 1007001"/>
                  <a:gd name="connsiteX0" fmla="*/ 511396 w 1015867"/>
                  <a:gd name="connsiteY0" fmla="*/ 36667 h 1011582"/>
                  <a:gd name="connsiteX1" fmla="*/ 923888 w 1015867"/>
                  <a:gd name="connsiteY1" fmla="*/ 335445 h 1011582"/>
                  <a:gd name="connsiteX2" fmla="*/ 1013418 w 1015867"/>
                  <a:gd name="connsiteY2" fmla="*/ 538689 h 1011582"/>
                  <a:gd name="connsiteX3" fmla="*/ 896859 w 1015867"/>
                  <a:gd name="connsiteY3" fmla="*/ 961189 h 1011582"/>
                  <a:gd name="connsiteX4" fmla="*/ 828973 w 1015867"/>
                  <a:gd name="connsiteY4" fmla="*/ 987918 h 1011582"/>
                  <a:gd name="connsiteX5" fmla="*/ 859551 w 1015867"/>
                  <a:gd name="connsiteY5" fmla="*/ 848085 h 1011582"/>
                  <a:gd name="connsiteX6" fmla="*/ 866613 w 1015867"/>
                  <a:gd name="connsiteY6" fmla="*/ 757531 h 1011582"/>
                  <a:gd name="connsiteX7" fmla="*/ 485162 w 1015867"/>
                  <a:gd name="connsiteY7" fmla="*/ 270060 h 1011582"/>
                  <a:gd name="connsiteX8" fmla="*/ 171447 w 1015867"/>
                  <a:gd name="connsiteY8" fmla="*/ 757531 h 1011582"/>
                  <a:gd name="connsiteX9" fmla="*/ 178509 w 1015867"/>
                  <a:gd name="connsiteY9" fmla="*/ 848085 h 1011582"/>
                  <a:gd name="connsiteX10" fmla="*/ 190000 w 1015867"/>
                  <a:gd name="connsiteY10" fmla="*/ 1006441 h 1011582"/>
                  <a:gd name="connsiteX11" fmla="*/ 115773 w 1015867"/>
                  <a:gd name="connsiteY11" fmla="*/ 978068 h 1011582"/>
                  <a:gd name="connsiteX12" fmla="*/ 9374 w 1015867"/>
                  <a:gd name="connsiteY12" fmla="*/ 538689 h 1011582"/>
                  <a:gd name="connsiteX13" fmla="*/ 511396 w 1015867"/>
                  <a:gd name="connsiteY13" fmla="*/ 36667 h 1011582"/>
                  <a:gd name="connsiteX0" fmla="*/ 511396 w 1015867"/>
                  <a:gd name="connsiteY0" fmla="*/ 46035 h 1020950"/>
                  <a:gd name="connsiteX1" fmla="*/ 923888 w 1015867"/>
                  <a:gd name="connsiteY1" fmla="*/ 344813 h 1020950"/>
                  <a:gd name="connsiteX2" fmla="*/ 1013418 w 1015867"/>
                  <a:gd name="connsiteY2" fmla="*/ 548057 h 1020950"/>
                  <a:gd name="connsiteX3" fmla="*/ 896859 w 1015867"/>
                  <a:gd name="connsiteY3" fmla="*/ 970557 h 1020950"/>
                  <a:gd name="connsiteX4" fmla="*/ 828973 w 1015867"/>
                  <a:gd name="connsiteY4" fmla="*/ 997286 h 1020950"/>
                  <a:gd name="connsiteX5" fmla="*/ 859551 w 1015867"/>
                  <a:gd name="connsiteY5" fmla="*/ 857453 h 1020950"/>
                  <a:gd name="connsiteX6" fmla="*/ 866613 w 1015867"/>
                  <a:gd name="connsiteY6" fmla="*/ 766899 h 1020950"/>
                  <a:gd name="connsiteX7" fmla="*/ 485162 w 1015867"/>
                  <a:gd name="connsiteY7" fmla="*/ 279428 h 1020950"/>
                  <a:gd name="connsiteX8" fmla="*/ 171447 w 1015867"/>
                  <a:gd name="connsiteY8" fmla="*/ 766899 h 1020950"/>
                  <a:gd name="connsiteX9" fmla="*/ 178509 w 1015867"/>
                  <a:gd name="connsiteY9" fmla="*/ 857453 h 1020950"/>
                  <a:gd name="connsiteX10" fmla="*/ 190000 w 1015867"/>
                  <a:gd name="connsiteY10" fmla="*/ 1015809 h 1020950"/>
                  <a:gd name="connsiteX11" fmla="*/ 115773 w 1015867"/>
                  <a:gd name="connsiteY11" fmla="*/ 987436 h 1020950"/>
                  <a:gd name="connsiteX12" fmla="*/ 9374 w 1015867"/>
                  <a:gd name="connsiteY12" fmla="*/ 548057 h 1020950"/>
                  <a:gd name="connsiteX13" fmla="*/ 511396 w 1015867"/>
                  <a:gd name="connsiteY13" fmla="*/ 46035 h 1020950"/>
                  <a:gd name="connsiteX0" fmla="*/ 521003 w 1025474"/>
                  <a:gd name="connsiteY0" fmla="*/ 48634 h 1023549"/>
                  <a:gd name="connsiteX1" fmla="*/ 933495 w 1025474"/>
                  <a:gd name="connsiteY1" fmla="*/ 347412 h 1023549"/>
                  <a:gd name="connsiteX2" fmla="*/ 1023025 w 1025474"/>
                  <a:gd name="connsiteY2" fmla="*/ 550656 h 1023549"/>
                  <a:gd name="connsiteX3" fmla="*/ 906466 w 1025474"/>
                  <a:gd name="connsiteY3" fmla="*/ 973156 h 1023549"/>
                  <a:gd name="connsiteX4" fmla="*/ 838580 w 1025474"/>
                  <a:gd name="connsiteY4" fmla="*/ 999885 h 1023549"/>
                  <a:gd name="connsiteX5" fmla="*/ 869158 w 1025474"/>
                  <a:gd name="connsiteY5" fmla="*/ 860052 h 1023549"/>
                  <a:gd name="connsiteX6" fmla="*/ 876220 w 1025474"/>
                  <a:gd name="connsiteY6" fmla="*/ 769498 h 1023549"/>
                  <a:gd name="connsiteX7" fmla="*/ 494769 w 1025474"/>
                  <a:gd name="connsiteY7" fmla="*/ 282027 h 1023549"/>
                  <a:gd name="connsiteX8" fmla="*/ 181054 w 1025474"/>
                  <a:gd name="connsiteY8" fmla="*/ 769498 h 1023549"/>
                  <a:gd name="connsiteX9" fmla="*/ 188116 w 1025474"/>
                  <a:gd name="connsiteY9" fmla="*/ 860052 h 1023549"/>
                  <a:gd name="connsiteX10" fmla="*/ 199607 w 1025474"/>
                  <a:gd name="connsiteY10" fmla="*/ 1018408 h 1023549"/>
                  <a:gd name="connsiteX11" fmla="*/ 125380 w 1025474"/>
                  <a:gd name="connsiteY11" fmla="*/ 990035 h 1023549"/>
                  <a:gd name="connsiteX12" fmla="*/ 18981 w 1025474"/>
                  <a:gd name="connsiteY12" fmla="*/ 550656 h 1023549"/>
                  <a:gd name="connsiteX13" fmla="*/ 521003 w 1025474"/>
                  <a:gd name="connsiteY13" fmla="*/ 48634 h 1023549"/>
                  <a:gd name="connsiteX0" fmla="*/ 521003 w 1028705"/>
                  <a:gd name="connsiteY0" fmla="*/ 48635 h 1023550"/>
                  <a:gd name="connsiteX1" fmla="*/ 933495 w 1028705"/>
                  <a:gd name="connsiteY1" fmla="*/ 347413 h 1023550"/>
                  <a:gd name="connsiteX2" fmla="*/ 1023025 w 1028705"/>
                  <a:gd name="connsiteY2" fmla="*/ 550657 h 1023550"/>
                  <a:gd name="connsiteX3" fmla="*/ 906466 w 1028705"/>
                  <a:gd name="connsiteY3" fmla="*/ 973157 h 1023550"/>
                  <a:gd name="connsiteX4" fmla="*/ 838580 w 1028705"/>
                  <a:gd name="connsiteY4" fmla="*/ 999886 h 1023550"/>
                  <a:gd name="connsiteX5" fmla="*/ 869158 w 1028705"/>
                  <a:gd name="connsiteY5" fmla="*/ 860053 h 1023550"/>
                  <a:gd name="connsiteX6" fmla="*/ 876220 w 1028705"/>
                  <a:gd name="connsiteY6" fmla="*/ 769499 h 1023550"/>
                  <a:gd name="connsiteX7" fmla="*/ 494769 w 1028705"/>
                  <a:gd name="connsiteY7" fmla="*/ 282028 h 1023550"/>
                  <a:gd name="connsiteX8" fmla="*/ 181054 w 1028705"/>
                  <a:gd name="connsiteY8" fmla="*/ 769499 h 1023550"/>
                  <a:gd name="connsiteX9" fmla="*/ 188116 w 1028705"/>
                  <a:gd name="connsiteY9" fmla="*/ 860053 h 1023550"/>
                  <a:gd name="connsiteX10" fmla="*/ 199607 w 1028705"/>
                  <a:gd name="connsiteY10" fmla="*/ 1018409 h 1023550"/>
                  <a:gd name="connsiteX11" fmla="*/ 125380 w 1028705"/>
                  <a:gd name="connsiteY11" fmla="*/ 990036 h 1023550"/>
                  <a:gd name="connsiteX12" fmla="*/ 18981 w 1028705"/>
                  <a:gd name="connsiteY12" fmla="*/ 550657 h 1023550"/>
                  <a:gd name="connsiteX13" fmla="*/ 521003 w 1028705"/>
                  <a:gd name="connsiteY13" fmla="*/ 48635 h 1023550"/>
                  <a:gd name="connsiteX0" fmla="*/ 521003 w 1043848"/>
                  <a:gd name="connsiteY0" fmla="*/ 48635 h 1023550"/>
                  <a:gd name="connsiteX1" fmla="*/ 933495 w 1043848"/>
                  <a:gd name="connsiteY1" fmla="*/ 347413 h 1023550"/>
                  <a:gd name="connsiteX2" fmla="*/ 1023025 w 1043848"/>
                  <a:gd name="connsiteY2" fmla="*/ 550657 h 1023550"/>
                  <a:gd name="connsiteX3" fmla="*/ 906466 w 1043848"/>
                  <a:gd name="connsiteY3" fmla="*/ 973157 h 1023550"/>
                  <a:gd name="connsiteX4" fmla="*/ 838580 w 1043848"/>
                  <a:gd name="connsiteY4" fmla="*/ 999886 h 1023550"/>
                  <a:gd name="connsiteX5" fmla="*/ 869158 w 1043848"/>
                  <a:gd name="connsiteY5" fmla="*/ 860053 h 1023550"/>
                  <a:gd name="connsiteX6" fmla="*/ 876220 w 1043848"/>
                  <a:gd name="connsiteY6" fmla="*/ 769499 h 1023550"/>
                  <a:gd name="connsiteX7" fmla="*/ 494769 w 1043848"/>
                  <a:gd name="connsiteY7" fmla="*/ 282028 h 1023550"/>
                  <a:gd name="connsiteX8" fmla="*/ 181054 w 1043848"/>
                  <a:gd name="connsiteY8" fmla="*/ 769499 h 1023550"/>
                  <a:gd name="connsiteX9" fmla="*/ 188116 w 1043848"/>
                  <a:gd name="connsiteY9" fmla="*/ 860053 h 1023550"/>
                  <a:gd name="connsiteX10" fmla="*/ 199607 w 1043848"/>
                  <a:gd name="connsiteY10" fmla="*/ 1018409 h 1023550"/>
                  <a:gd name="connsiteX11" fmla="*/ 125380 w 1043848"/>
                  <a:gd name="connsiteY11" fmla="*/ 990036 h 1023550"/>
                  <a:gd name="connsiteX12" fmla="*/ 18981 w 1043848"/>
                  <a:gd name="connsiteY12" fmla="*/ 550657 h 1023550"/>
                  <a:gd name="connsiteX13" fmla="*/ 521003 w 1043848"/>
                  <a:gd name="connsiteY13" fmla="*/ 48635 h 1023550"/>
                  <a:gd name="connsiteX0" fmla="*/ 521003 w 1043848"/>
                  <a:gd name="connsiteY0" fmla="*/ 48635 h 1023550"/>
                  <a:gd name="connsiteX1" fmla="*/ 933495 w 1043848"/>
                  <a:gd name="connsiteY1" fmla="*/ 347413 h 1023550"/>
                  <a:gd name="connsiteX2" fmla="*/ 1023025 w 1043848"/>
                  <a:gd name="connsiteY2" fmla="*/ 550657 h 1023550"/>
                  <a:gd name="connsiteX3" fmla="*/ 906466 w 1043848"/>
                  <a:gd name="connsiteY3" fmla="*/ 973157 h 1023550"/>
                  <a:gd name="connsiteX4" fmla="*/ 838580 w 1043848"/>
                  <a:gd name="connsiteY4" fmla="*/ 999886 h 1023550"/>
                  <a:gd name="connsiteX5" fmla="*/ 869158 w 1043848"/>
                  <a:gd name="connsiteY5" fmla="*/ 860053 h 1023550"/>
                  <a:gd name="connsiteX6" fmla="*/ 876220 w 1043848"/>
                  <a:gd name="connsiteY6" fmla="*/ 769499 h 1023550"/>
                  <a:gd name="connsiteX7" fmla="*/ 494769 w 1043848"/>
                  <a:gd name="connsiteY7" fmla="*/ 282028 h 1023550"/>
                  <a:gd name="connsiteX8" fmla="*/ 181054 w 1043848"/>
                  <a:gd name="connsiteY8" fmla="*/ 769499 h 1023550"/>
                  <a:gd name="connsiteX9" fmla="*/ 188116 w 1043848"/>
                  <a:gd name="connsiteY9" fmla="*/ 860053 h 1023550"/>
                  <a:gd name="connsiteX10" fmla="*/ 199607 w 1043848"/>
                  <a:gd name="connsiteY10" fmla="*/ 1018409 h 1023550"/>
                  <a:gd name="connsiteX11" fmla="*/ 125380 w 1043848"/>
                  <a:gd name="connsiteY11" fmla="*/ 990036 h 1023550"/>
                  <a:gd name="connsiteX12" fmla="*/ 18981 w 1043848"/>
                  <a:gd name="connsiteY12" fmla="*/ 550657 h 1023550"/>
                  <a:gd name="connsiteX13" fmla="*/ 521003 w 1043848"/>
                  <a:gd name="connsiteY13" fmla="*/ 48635 h 1023550"/>
                  <a:gd name="connsiteX0" fmla="*/ 521003 w 1043848"/>
                  <a:gd name="connsiteY0" fmla="*/ 48635 h 1023550"/>
                  <a:gd name="connsiteX1" fmla="*/ 933495 w 1043848"/>
                  <a:gd name="connsiteY1" fmla="*/ 347413 h 1023550"/>
                  <a:gd name="connsiteX2" fmla="*/ 1023025 w 1043848"/>
                  <a:gd name="connsiteY2" fmla="*/ 550657 h 1023550"/>
                  <a:gd name="connsiteX3" fmla="*/ 906466 w 1043848"/>
                  <a:gd name="connsiteY3" fmla="*/ 973157 h 1023550"/>
                  <a:gd name="connsiteX4" fmla="*/ 838580 w 1043848"/>
                  <a:gd name="connsiteY4" fmla="*/ 999886 h 1023550"/>
                  <a:gd name="connsiteX5" fmla="*/ 869158 w 1043848"/>
                  <a:gd name="connsiteY5" fmla="*/ 860053 h 1023550"/>
                  <a:gd name="connsiteX6" fmla="*/ 876220 w 1043848"/>
                  <a:gd name="connsiteY6" fmla="*/ 769499 h 1023550"/>
                  <a:gd name="connsiteX7" fmla="*/ 494769 w 1043848"/>
                  <a:gd name="connsiteY7" fmla="*/ 282028 h 1023550"/>
                  <a:gd name="connsiteX8" fmla="*/ 181054 w 1043848"/>
                  <a:gd name="connsiteY8" fmla="*/ 769499 h 1023550"/>
                  <a:gd name="connsiteX9" fmla="*/ 188116 w 1043848"/>
                  <a:gd name="connsiteY9" fmla="*/ 860053 h 1023550"/>
                  <a:gd name="connsiteX10" fmla="*/ 199607 w 1043848"/>
                  <a:gd name="connsiteY10" fmla="*/ 1018409 h 1023550"/>
                  <a:gd name="connsiteX11" fmla="*/ 125380 w 1043848"/>
                  <a:gd name="connsiteY11" fmla="*/ 990036 h 1023550"/>
                  <a:gd name="connsiteX12" fmla="*/ 18981 w 1043848"/>
                  <a:gd name="connsiteY12" fmla="*/ 550657 h 1023550"/>
                  <a:gd name="connsiteX13" fmla="*/ 521003 w 1043848"/>
                  <a:gd name="connsiteY13" fmla="*/ 48635 h 1023550"/>
                  <a:gd name="connsiteX0" fmla="*/ 521003 w 1043848"/>
                  <a:gd name="connsiteY0" fmla="*/ 17670 h 992585"/>
                  <a:gd name="connsiteX1" fmla="*/ 933495 w 1043848"/>
                  <a:gd name="connsiteY1" fmla="*/ 316448 h 992585"/>
                  <a:gd name="connsiteX2" fmla="*/ 1023025 w 1043848"/>
                  <a:gd name="connsiteY2" fmla="*/ 519692 h 992585"/>
                  <a:gd name="connsiteX3" fmla="*/ 906466 w 1043848"/>
                  <a:gd name="connsiteY3" fmla="*/ 942192 h 992585"/>
                  <a:gd name="connsiteX4" fmla="*/ 838580 w 1043848"/>
                  <a:gd name="connsiteY4" fmla="*/ 968921 h 992585"/>
                  <a:gd name="connsiteX5" fmla="*/ 869158 w 1043848"/>
                  <a:gd name="connsiteY5" fmla="*/ 829088 h 992585"/>
                  <a:gd name="connsiteX6" fmla="*/ 876220 w 1043848"/>
                  <a:gd name="connsiteY6" fmla="*/ 738534 h 992585"/>
                  <a:gd name="connsiteX7" fmla="*/ 494769 w 1043848"/>
                  <a:gd name="connsiteY7" fmla="*/ 251063 h 992585"/>
                  <a:gd name="connsiteX8" fmla="*/ 181054 w 1043848"/>
                  <a:gd name="connsiteY8" fmla="*/ 738534 h 992585"/>
                  <a:gd name="connsiteX9" fmla="*/ 188116 w 1043848"/>
                  <a:gd name="connsiteY9" fmla="*/ 829088 h 992585"/>
                  <a:gd name="connsiteX10" fmla="*/ 199607 w 1043848"/>
                  <a:gd name="connsiteY10" fmla="*/ 987444 h 992585"/>
                  <a:gd name="connsiteX11" fmla="*/ 125380 w 1043848"/>
                  <a:gd name="connsiteY11" fmla="*/ 959071 h 992585"/>
                  <a:gd name="connsiteX12" fmla="*/ 18981 w 1043848"/>
                  <a:gd name="connsiteY12" fmla="*/ 519692 h 992585"/>
                  <a:gd name="connsiteX13" fmla="*/ 521003 w 1043848"/>
                  <a:gd name="connsiteY13" fmla="*/ 17670 h 992585"/>
                  <a:gd name="connsiteX0" fmla="*/ 520555 w 1048480"/>
                  <a:gd name="connsiteY0" fmla="*/ 18847 h 976883"/>
                  <a:gd name="connsiteX1" fmla="*/ 938127 w 1048480"/>
                  <a:gd name="connsiteY1" fmla="*/ 300746 h 976883"/>
                  <a:gd name="connsiteX2" fmla="*/ 1027657 w 1048480"/>
                  <a:gd name="connsiteY2" fmla="*/ 503990 h 976883"/>
                  <a:gd name="connsiteX3" fmla="*/ 911098 w 1048480"/>
                  <a:gd name="connsiteY3" fmla="*/ 926490 h 976883"/>
                  <a:gd name="connsiteX4" fmla="*/ 843212 w 1048480"/>
                  <a:gd name="connsiteY4" fmla="*/ 953219 h 976883"/>
                  <a:gd name="connsiteX5" fmla="*/ 873790 w 1048480"/>
                  <a:gd name="connsiteY5" fmla="*/ 813386 h 976883"/>
                  <a:gd name="connsiteX6" fmla="*/ 880852 w 1048480"/>
                  <a:gd name="connsiteY6" fmla="*/ 722832 h 976883"/>
                  <a:gd name="connsiteX7" fmla="*/ 499401 w 1048480"/>
                  <a:gd name="connsiteY7" fmla="*/ 235361 h 976883"/>
                  <a:gd name="connsiteX8" fmla="*/ 185686 w 1048480"/>
                  <a:gd name="connsiteY8" fmla="*/ 722832 h 976883"/>
                  <a:gd name="connsiteX9" fmla="*/ 192748 w 1048480"/>
                  <a:gd name="connsiteY9" fmla="*/ 813386 h 976883"/>
                  <a:gd name="connsiteX10" fmla="*/ 204239 w 1048480"/>
                  <a:gd name="connsiteY10" fmla="*/ 971742 h 976883"/>
                  <a:gd name="connsiteX11" fmla="*/ 130012 w 1048480"/>
                  <a:gd name="connsiteY11" fmla="*/ 943369 h 976883"/>
                  <a:gd name="connsiteX12" fmla="*/ 23613 w 1048480"/>
                  <a:gd name="connsiteY12" fmla="*/ 503990 h 976883"/>
                  <a:gd name="connsiteX13" fmla="*/ 520555 w 1048480"/>
                  <a:gd name="connsiteY13" fmla="*/ 18847 h 976883"/>
                  <a:gd name="connsiteX0" fmla="*/ 520555 w 1048480"/>
                  <a:gd name="connsiteY0" fmla="*/ 18847 h 976883"/>
                  <a:gd name="connsiteX1" fmla="*/ 938127 w 1048480"/>
                  <a:gd name="connsiteY1" fmla="*/ 300746 h 976883"/>
                  <a:gd name="connsiteX2" fmla="*/ 1027657 w 1048480"/>
                  <a:gd name="connsiteY2" fmla="*/ 503990 h 976883"/>
                  <a:gd name="connsiteX3" fmla="*/ 911098 w 1048480"/>
                  <a:gd name="connsiteY3" fmla="*/ 926490 h 976883"/>
                  <a:gd name="connsiteX4" fmla="*/ 843212 w 1048480"/>
                  <a:gd name="connsiteY4" fmla="*/ 953219 h 976883"/>
                  <a:gd name="connsiteX5" fmla="*/ 873790 w 1048480"/>
                  <a:gd name="connsiteY5" fmla="*/ 813386 h 976883"/>
                  <a:gd name="connsiteX6" fmla="*/ 880852 w 1048480"/>
                  <a:gd name="connsiteY6" fmla="*/ 722832 h 976883"/>
                  <a:gd name="connsiteX7" fmla="*/ 499401 w 1048480"/>
                  <a:gd name="connsiteY7" fmla="*/ 235361 h 976883"/>
                  <a:gd name="connsiteX8" fmla="*/ 185686 w 1048480"/>
                  <a:gd name="connsiteY8" fmla="*/ 722832 h 976883"/>
                  <a:gd name="connsiteX9" fmla="*/ 192748 w 1048480"/>
                  <a:gd name="connsiteY9" fmla="*/ 813386 h 976883"/>
                  <a:gd name="connsiteX10" fmla="*/ 204239 w 1048480"/>
                  <a:gd name="connsiteY10" fmla="*/ 971742 h 976883"/>
                  <a:gd name="connsiteX11" fmla="*/ 130012 w 1048480"/>
                  <a:gd name="connsiteY11" fmla="*/ 943369 h 976883"/>
                  <a:gd name="connsiteX12" fmla="*/ 23613 w 1048480"/>
                  <a:gd name="connsiteY12" fmla="*/ 503990 h 976883"/>
                  <a:gd name="connsiteX13" fmla="*/ 520555 w 1048480"/>
                  <a:gd name="connsiteY13" fmla="*/ 18847 h 976883"/>
                  <a:gd name="connsiteX0" fmla="*/ 520555 w 1048480"/>
                  <a:gd name="connsiteY0" fmla="*/ 19612 h 977648"/>
                  <a:gd name="connsiteX1" fmla="*/ 938127 w 1048480"/>
                  <a:gd name="connsiteY1" fmla="*/ 301511 h 977648"/>
                  <a:gd name="connsiteX2" fmla="*/ 1027657 w 1048480"/>
                  <a:gd name="connsiteY2" fmla="*/ 504755 h 977648"/>
                  <a:gd name="connsiteX3" fmla="*/ 911098 w 1048480"/>
                  <a:gd name="connsiteY3" fmla="*/ 927255 h 977648"/>
                  <a:gd name="connsiteX4" fmla="*/ 843212 w 1048480"/>
                  <a:gd name="connsiteY4" fmla="*/ 953984 h 977648"/>
                  <a:gd name="connsiteX5" fmla="*/ 873790 w 1048480"/>
                  <a:gd name="connsiteY5" fmla="*/ 814151 h 977648"/>
                  <a:gd name="connsiteX6" fmla="*/ 880852 w 1048480"/>
                  <a:gd name="connsiteY6" fmla="*/ 723597 h 977648"/>
                  <a:gd name="connsiteX7" fmla="*/ 499401 w 1048480"/>
                  <a:gd name="connsiteY7" fmla="*/ 236126 h 977648"/>
                  <a:gd name="connsiteX8" fmla="*/ 185686 w 1048480"/>
                  <a:gd name="connsiteY8" fmla="*/ 723597 h 977648"/>
                  <a:gd name="connsiteX9" fmla="*/ 192748 w 1048480"/>
                  <a:gd name="connsiteY9" fmla="*/ 814151 h 977648"/>
                  <a:gd name="connsiteX10" fmla="*/ 204239 w 1048480"/>
                  <a:gd name="connsiteY10" fmla="*/ 972507 h 977648"/>
                  <a:gd name="connsiteX11" fmla="*/ 130012 w 1048480"/>
                  <a:gd name="connsiteY11" fmla="*/ 944134 h 977648"/>
                  <a:gd name="connsiteX12" fmla="*/ 23613 w 1048480"/>
                  <a:gd name="connsiteY12" fmla="*/ 504755 h 977648"/>
                  <a:gd name="connsiteX13" fmla="*/ 520555 w 1048480"/>
                  <a:gd name="connsiteY13" fmla="*/ 19612 h 97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8480" h="977648">
                    <a:moveTo>
                      <a:pt x="520555" y="19612"/>
                    </a:moveTo>
                    <a:cubicBezTo>
                      <a:pt x="868781" y="-78735"/>
                      <a:pt x="853610" y="220654"/>
                      <a:pt x="938127" y="301511"/>
                    </a:cubicBezTo>
                    <a:cubicBezTo>
                      <a:pt x="1022644" y="382368"/>
                      <a:pt x="948342" y="321693"/>
                      <a:pt x="1027657" y="504755"/>
                    </a:cubicBezTo>
                    <a:cubicBezTo>
                      <a:pt x="1106972" y="687817"/>
                      <a:pt x="935906" y="847659"/>
                      <a:pt x="911098" y="927255"/>
                    </a:cubicBezTo>
                    <a:lnTo>
                      <a:pt x="843212" y="953984"/>
                    </a:lnTo>
                    <a:lnTo>
                      <a:pt x="873790" y="814151"/>
                    </a:lnTo>
                    <a:cubicBezTo>
                      <a:pt x="878421" y="784901"/>
                      <a:pt x="943250" y="819935"/>
                      <a:pt x="880852" y="723597"/>
                    </a:cubicBezTo>
                    <a:cubicBezTo>
                      <a:pt x="818454" y="627259"/>
                      <a:pt x="850540" y="92380"/>
                      <a:pt x="499401" y="236126"/>
                    </a:cubicBezTo>
                    <a:cubicBezTo>
                      <a:pt x="148262" y="379872"/>
                      <a:pt x="236795" y="627259"/>
                      <a:pt x="185686" y="723597"/>
                    </a:cubicBezTo>
                    <a:cubicBezTo>
                      <a:pt x="134577" y="819935"/>
                      <a:pt x="188118" y="784901"/>
                      <a:pt x="192748" y="814151"/>
                    </a:cubicBezTo>
                    <a:lnTo>
                      <a:pt x="204239" y="972507"/>
                    </a:lnTo>
                    <a:cubicBezTo>
                      <a:pt x="143937" y="980867"/>
                      <a:pt x="152214" y="983599"/>
                      <a:pt x="130012" y="944134"/>
                    </a:cubicBezTo>
                    <a:cubicBezTo>
                      <a:pt x="39164" y="853286"/>
                      <a:pt x="-41477" y="658842"/>
                      <a:pt x="23613" y="504755"/>
                    </a:cubicBezTo>
                    <a:cubicBezTo>
                      <a:pt x="88703" y="350668"/>
                      <a:pt x="22469" y="-95846"/>
                      <a:pt x="520555" y="1961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1" name="Ellipse 1040"/>
              <p:cNvSpPr/>
              <p:nvPr/>
            </p:nvSpPr>
            <p:spPr>
              <a:xfrm>
                <a:off x="4470653" y="1772035"/>
                <a:ext cx="94028" cy="83612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2" name="Freihandform 1041"/>
              <p:cNvSpPr/>
              <p:nvPr/>
            </p:nvSpPr>
            <p:spPr>
              <a:xfrm>
                <a:off x="4488127" y="1800636"/>
                <a:ext cx="21152" cy="30760"/>
              </a:xfrm>
              <a:custGeom>
                <a:avLst/>
                <a:gdLst>
                  <a:gd name="connsiteX0" fmla="*/ 39358 w 53520"/>
                  <a:gd name="connsiteY0" fmla="*/ 0 h 87526"/>
                  <a:gd name="connsiteX1" fmla="*/ 53520 w 53520"/>
                  <a:gd name="connsiteY1" fmla="*/ 83961 h 87526"/>
                  <a:gd name="connsiteX2" fmla="*/ 44914 w 53520"/>
                  <a:gd name="connsiteY2" fmla="*/ 87526 h 87526"/>
                  <a:gd name="connsiteX3" fmla="*/ 0 w 53520"/>
                  <a:gd name="connsiteY3" fmla="*/ 42612 h 87526"/>
                  <a:gd name="connsiteX4" fmla="*/ 13155 w 53520"/>
                  <a:gd name="connsiteY4" fmla="*/ 10853 h 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0" h="87526">
                    <a:moveTo>
                      <a:pt x="39358" y="0"/>
                    </a:moveTo>
                    <a:lnTo>
                      <a:pt x="53520" y="83961"/>
                    </a:lnTo>
                    <a:lnTo>
                      <a:pt x="44914" y="87526"/>
                    </a:lnTo>
                    <a:cubicBezTo>
                      <a:pt x="20109" y="87526"/>
                      <a:pt x="0" y="67417"/>
                      <a:pt x="0" y="42612"/>
                    </a:cubicBezTo>
                    <a:cubicBezTo>
                      <a:pt x="0" y="30210"/>
                      <a:pt x="5027" y="18981"/>
                      <a:pt x="13155" y="10853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3" name="Ellipse 1042"/>
              <p:cNvSpPr/>
              <p:nvPr/>
            </p:nvSpPr>
            <p:spPr>
              <a:xfrm>
                <a:off x="4743070" y="1769737"/>
                <a:ext cx="94028" cy="83612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4" name="Freihandform 1043"/>
              <p:cNvSpPr/>
              <p:nvPr/>
            </p:nvSpPr>
            <p:spPr>
              <a:xfrm flipH="1">
                <a:off x="4796269" y="1800636"/>
                <a:ext cx="21152" cy="30760"/>
              </a:xfrm>
              <a:custGeom>
                <a:avLst/>
                <a:gdLst>
                  <a:gd name="connsiteX0" fmla="*/ 39358 w 53520"/>
                  <a:gd name="connsiteY0" fmla="*/ 0 h 87526"/>
                  <a:gd name="connsiteX1" fmla="*/ 53520 w 53520"/>
                  <a:gd name="connsiteY1" fmla="*/ 83961 h 87526"/>
                  <a:gd name="connsiteX2" fmla="*/ 44914 w 53520"/>
                  <a:gd name="connsiteY2" fmla="*/ 87526 h 87526"/>
                  <a:gd name="connsiteX3" fmla="*/ 0 w 53520"/>
                  <a:gd name="connsiteY3" fmla="*/ 42612 h 87526"/>
                  <a:gd name="connsiteX4" fmla="*/ 13155 w 53520"/>
                  <a:gd name="connsiteY4" fmla="*/ 10853 h 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0" h="87526">
                    <a:moveTo>
                      <a:pt x="39358" y="0"/>
                    </a:moveTo>
                    <a:lnTo>
                      <a:pt x="53520" y="83961"/>
                    </a:lnTo>
                    <a:lnTo>
                      <a:pt x="44914" y="87526"/>
                    </a:lnTo>
                    <a:cubicBezTo>
                      <a:pt x="20109" y="87526"/>
                      <a:pt x="0" y="67417"/>
                      <a:pt x="0" y="42612"/>
                    </a:cubicBezTo>
                    <a:cubicBezTo>
                      <a:pt x="0" y="30210"/>
                      <a:pt x="5027" y="18981"/>
                      <a:pt x="13155" y="10853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1" name="Rechteck 1020"/>
            <p:cNvSpPr/>
            <p:nvPr/>
          </p:nvSpPr>
          <p:spPr>
            <a:xfrm>
              <a:off x="4598081" y="2014457"/>
              <a:ext cx="102659" cy="11133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2" name="Abgerundetes Rechteck 1021"/>
            <p:cNvSpPr/>
            <p:nvPr/>
          </p:nvSpPr>
          <p:spPr>
            <a:xfrm>
              <a:off x="4620591" y="1970874"/>
              <a:ext cx="54182" cy="198949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3" name="Freihandform 1022"/>
            <p:cNvSpPr/>
            <p:nvPr/>
          </p:nvSpPr>
          <p:spPr>
            <a:xfrm rot="604363">
              <a:off x="4930707" y="2556739"/>
              <a:ext cx="82687" cy="96716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Freihandform 1023"/>
            <p:cNvSpPr/>
            <p:nvPr/>
          </p:nvSpPr>
          <p:spPr>
            <a:xfrm rot="20995637" flipH="1">
              <a:off x="4288376" y="2556739"/>
              <a:ext cx="82687" cy="96716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Freihandform 1024"/>
            <p:cNvSpPr/>
            <p:nvPr/>
          </p:nvSpPr>
          <p:spPr>
            <a:xfrm>
              <a:off x="4312974" y="2227809"/>
              <a:ext cx="87001" cy="352462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Freihandform 1025"/>
            <p:cNvSpPr/>
            <p:nvPr/>
          </p:nvSpPr>
          <p:spPr>
            <a:xfrm flipH="1">
              <a:off x="4890593" y="2227809"/>
              <a:ext cx="87001" cy="352462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Freihandform 1026"/>
            <p:cNvSpPr/>
            <p:nvPr/>
          </p:nvSpPr>
          <p:spPr>
            <a:xfrm flipH="1">
              <a:off x="4389872" y="2558172"/>
              <a:ext cx="536145" cy="777308"/>
            </a:xfrm>
            <a:custGeom>
              <a:avLst/>
              <a:gdLst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91871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449219 w 1052173"/>
                <a:gd name="connsiteY6" fmla="*/ 886205 h 2192866"/>
                <a:gd name="connsiteX7" fmla="*/ 526087 w 1052173"/>
                <a:gd name="connsiteY7" fmla="*/ 655608 h 2192866"/>
                <a:gd name="connsiteX8" fmla="*/ 591871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449219 w 1052173"/>
                <a:gd name="connsiteY6" fmla="*/ 886205 h 2192866"/>
                <a:gd name="connsiteX7" fmla="*/ 526087 w 1052173"/>
                <a:gd name="connsiteY7" fmla="*/ 655608 h 2192866"/>
                <a:gd name="connsiteX8" fmla="*/ 591871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449219 w 1052173"/>
                <a:gd name="connsiteY6" fmla="*/ 886205 h 2192866"/>
                <a:gd name="connsiteX7" fmla="*/ 526087 w 1052173"/>
                <a:gd name="connsiteY7" fmla="*/ 655608 h 2192866"/>
                <a:gd name="connsiteX8" fmla="*/ 683762 w 1052173"/>
                <a:gd name="connsiteY8" fmla="*/ 2184399 h 2192866"/>
                <a:gd name="connsiteX9" fmla="*/ 938142 w 1052173"/>
                <a:gd name="connsiteY9" fmla="*/ 2192866 h 2192866"/>
                <a:gd name="connsiteX10" fmla="*/ 1017087 w 1052173"/>
                <a:gd name="connsiteY10" fmla="*/ 1032933 h 2192866"/>
                <a:gd name="connsiteX11" fmla="*/ 1052173 w 1052173"/>
                <a:gd name="connsiteY11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26087 w 1052173"/>
                <a:gd name="connsiteY6" fmla="*/ 655608 h 2192866"/>
                <a:gd name="connsiteX7" fmla="*/ 683762 w 1052173"/>
                <a:gd name="connsiteY7" fmla="*/ 2184399 h 2192866"/>
                <a:gd name="connsiteX8" fmla="*/ 938142 w 1052173"/>
                <a:gd name="connsiteY8" fmla="*/ 2192866 h 2192866"/>
                <a:gd name="connsiteX9" fmla="*/ 1017087 w 1052173"/>
                <a:gd name="connsiteY9" fmla="*/ 1032933 h 2192866"/>
                <a:gd name="connsiteX10" fmla="*/ 1052173 w 1052173"/>
                <a:gd name="connsiteY10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26087 w 1052173"/>
                <a:gd name="connsiteY6" fmla="*/ 655608 h 2192866"/>
                <a:gd name="connsiteX7" fmla="*/ 683762 w 1052173"/>
                <a:gd name="connsiteY7" fmla="*/ 2184399 h 2192866"/>
                <a:gd name="connsiteX8" fmla="*/ 938142 w 1052173"/>
                <a:gd name="connsiteY8" fmla="*/ 2192866 h 2192866"/>
                <a:gd name="connsiteX9" fmla="*/ 1017087 w 1052173"/>
                <a:gd name="connsiteY9" fmla="*/ 1032933 h 2192866"/>
                <a:gd name="connsiteX10" fmla="*/ 1052173 w 1052173"/>
                <a:gd name="connsiteY10" fmla="*/ 0 h 2192866"/>
                <a:gd name="connsiteX0" fmla="*/ 1052173 w 1066963"/>
                <a:gd name="connsiteY0" fmla="*/ 0 h 2192866"/>
                <a:gd name="connsiteX1" fmla="*/ 526087 w 1066963"/>
                <a:gd name="connsiteY1" fmla="*/ 8190 h 2192866"/>
                <a:gd name="connsiteX2" fmla="*/ 0 w 1066963"/>
                <a:gd name="connsiteY2" fmla="*/ 0 h 2192866"/>
                <a:gd name="connsiteX3" fmla="*/ 35086 w 1066963"/>
                <a:gd name="connsiteY3" fmla="*/ 1032933 h 2192866"/>
                <a:gd name="connsiteX4" fmla="*/ 114031 w 1066963"/>
                <a:gd name="connsiteY4" fmla="*/ 2192866 h 2192866"/>
                <a:gd name="connsiteX5" fmla="*/ 368411 w 1066963"/>
                <a:gd name="connsiteY5" fmla="*/ 2184399 h 2192866"/>
                <a:gd name="connsiteX6" fmla="*/ 526087 w 1066963"/>
                <a:gd name="connsiteY6" fmla="*/ 655608 h 2192866"/>
                <a:gd name="connsiteX7" fmla="*/ 683762 w 1066963"/>
                <a:gd name="connsiteY7" fmla="*/ 2184399 h 2192866"/>
                <a:gd name="connsiteX8" fmla="*/ 938142 w 1066963"/>
                <a:gd name="connsiteY8" fmla="*/ 2192866 h 2192866"/>
                <a:gd name="connsiteX9" fmla="*/ 1066963 w 1066963"/>
                <a:gd name="connsiteY9" fmla="*/ 1078573 h 2192866"/>
                <a:gd name="connsiteX10" fmla="*/ 1052173 w 1066963"/>
                <a:gd name="connsiteY10" fmla="*/ 0 h 2192866"/>
                <a:gd name="connsiteX0" fmla="*/ 1083589 w 1098379"/>
                <a:gd name="connsiteY0" fmla="*/ 0 h 2192866"/>
                <a:gd name="connsiteX1" fmla="*/ 557503 w 1098379"/>
                <a:gd name="connsiteY1" fmla="*/ 8190 h 2192866"/>
                <a:gd name="connsiteX2" fmla="*/ 31416 w 1098379"/>
                <a:gd name="connsiteY2" fmla="*/ 0 h 2192866"/>
                <a:gd name="connsiteX3" fmla="*/ 0 w 1098379"/>
                <a:gd name="connsiteY3" fmla="*/ 1063359 h 2192866"/>
                <a:gd name="connsiteX4" fmla="*/ 145447 w 1098379"/>
                <a:gd name="connsiteY4" fmla="*/ 2192866 h 2192866"/>
                <a:gd name="connsiteX5" fmla="*/ 399827 w 1098379"/>
                <a:gd name="connsiteY5" fmla="*/ 2184399 h 2192866"/>
                <a:gd name="connsiteX6" fmla="*/ 557503 w 1098379"/>
                <a:gd name="connsiteY6" fmla="*/ 655608 h 2192866"/>
                <a:gd name="connsiteX7" fmla="*/ 715178 w 1098379"/>
                <a:gd name="connsiteY7" fmla="*/ 2184399 h 2192866"/>
                <a:gd name="connsiteX8" fmla="*/ 969558 w 1098379"/>
                <a:gd name="connsiteY8" fmla="*/ 2192866 h 2192866"/>
                <a:gd name="connsiteX9" fmla="*/ 1098379 w 1098379"/>
                <a:gd name="connsiteY9" fmla="*/ 1078573 h 2192866"/>
                <a:gd name="connsiteX10" fmla="*/ 1083589 w 1098379"/>
                <a:gd name="connsiteY10" fmla="*/ 0 h 2192866"/>
                <a:gd name="connsiteX0" fmla="*/ 1201233 w 1216023"/>
                <a:gd name="connsiteY0" fmla="*/ 0 h 2192866"/>
                <a:gd name="connsiteX1" fmla="*/ 675147 w 1216023"/>
                <a:gd name="connsiteY1" fmla="*/ 8190 h 2192866"/>
                <a:gd name="connsiteX2" fmla="*/ 149060 w 1216023"/>
                <a:gd name="connsiteY2" fmla="*/ 0 h 2192866"/>
                <a:gd name="connsiteX3" fmla="*/ 0 w 1216023"/>
                <a:gd name="connsiteY3" fmla="*/ 1255735 h 2192866"/>
                <a:gd name="connsiteX4" fmla="*/ 263091 w 1216023"/>
                <a:gd name="connsiteY4" fmla="*/ 2192866 h 2192866"/>
                <a:gd name="connsiteX5" fmla="*/ 517471 w 1216023"/>
                <a:gd name="connsiteY5" fmla="*/ 2184399 h 2192866"/>
                <a:gd name="connsiteX6" fmla="*/ 675147 w 1216023"/>
                <a:gd name="connsiteY6" fmla="*/ 655608 h 2192866"/>
                <a:gd name="connsiteX7" fmla="*/ 832822 w 1216023"/>
                <a:gd name="connsiteY7" fmla="*/ 2184399 h 2192866"/>
                <a:gd name="connsiteX8" fmla="*/ 1087202 w 1216023"/>
                <a:gd name="connsiteY8" fmla="*/ 2192866 h 2192866"/>
                <a:gd name="connsiteX9" fmla="*/ 1216023 w 1216023"/>
                <a:gd name="connsiteY9" fmla="*/ 1078573 h 2192866"/>
                <a:gd name="connsiteX10" fmla="*/ 1201233 w 1216023"/>
                <a:gd name="connsiteY10" fmla="*/ 0 h 2192866"/>
                <a:gd name="connsiteX0" fmla="*/ 1201233 w 1216023"/>
                <a:gd name="connsiteY0" fmla="*/ 0 h 2192866"/>
                <a:gd name="connsiteX1" fmla="*/ 675147 w 1216023"/>
                <a:gd name="connsiteY1" fmla="*/ 8190 h 2192866"/>
                <a:gd name="connsiteX2" fmla="*/ 149060 w 1216023"/>
                <a:gd name="connsiteY2" fmla="*/ 0 h 2192866"/>
                <a:gd name="connsiteX3" fmla="*/ 0 w 1216023"/>
                <a:gd name="connsiteY3" fmla="*/ 1255735 h 2192866"/>
                <a:gd name="connsiteX4" fmla="*/ 263091 w 1216023"/>
                <a:gd name="connsiteY4" fmla="*/ 2192866 h 2192866"/>
                <a:gd name="connsiteX5" fmla="*/ 517471 w 1216023"/>
                <a:gd name="connsiteY5" fmla="*/ 2184399 h 2192866"/>
                <a:gd name="connsiteX6" fmla="*/ 675147 w 1216023"/>
                <a:gd name="connsiteY6" fmla="*/ 655608 h 2192866"/>
                <a:gd name="connsiteX7" fmla="*/ 832822 w 1216023"/>
                <a:gd name="connsiteY7" fmla="*/ 2184399 h 2192866"/>
                <a:gd name="connsiteX8" fmla="*/ 1087202 w 1216023"/>
                <a:gd name="connsiteY8" fmla="*/ 2192866 h 2192866"/>
                <a:gd name="connsiteX9" fmla="*/ 1216023 w 1216023"/>
                <a:gd name="connsiteY9" fmla="*/ 1078573 h 2192866"/>
                <a:gd name="connsiteX10" fmla="*/ 1201233 w 1216023"/>
                <a:gd name="connsiteY10" fmla="*/ 0 h 2192866"/>
                <a:gd name="connsiteX0" fmla="*/ 1218006 w 1232796"/>
                <a:gd name="connsiteY0" fmla="*/ 0 h 2192866"/>
                <a:gd name="connsiteX1" fmla="*/ 691920 w 1232796"/>
                <a:gd name="connsiteY1" fmla="*/ 8190 h 2192866"/>
                <a:gd name="connsiteX2" fmla="*/ 165833 w 1232796"/>
                <a:gd name="connsiteY2" fmla="*/ 0 h 2192866"/>
                <a:gd name="connsiteX3" fmla="*/ 16773 w 1232796"/>
                <a:gd name="connsiteY3" fmla="*/ 1255735 h 2192866"/>
                <a:gd name="connsiteX4" fmla="*/ 279864 w 1232796"/>
                <a:gd name="connsiteY4" fmla="*/ 2192866 h 2192866"/>
                <a:gd name="connsiteX5" fmla="*/ 534244 w 1232796"/>
                <a:gd name="connsiteY5" fmla="*/ 2184399 h 2192866"/>
                <a:gd name="connsiteX6" fmla="*/ 691920 w 1232796"/>
                <a:gd name="connsiteY6" fmla="*/ 655608 h 2192866"/>
                <a:gd name="connsiteX7" fmla="*/ 849595 w 1232796"/>
                <a:gd name="connsiteY7" fmla="*/ 2184399 h 2192866"/>
                <a:gd name="connsiteX8" fmla="*/ 1103975 w 1232796"/>
                <a:gd name="connsiteY8" fmla="*/ 2192866 h 2192866"/>
                <a:gd name="connsiteX9" fmla="*/ 1232796 w 1232796"/>
                <a:gd name="connsiteY9" fmla="*/ 1078573 h 2192866"/>
                <a:gd name="connsiteX10" fmla="*/ 1218006 w 1232796"/>
                <a:gd name="connsiteY10" fmla="*/ 0 h 2192866"/>
                <a:gd name="connsiteX0" fmla="*/ 1218006 w 1342596"/>
                <a:gd name="connsiteY0" fmla="*/ 0 h 2192866"/>
                <a:gd name="connsiteX1" fmla="*/ 691920 w 1342596"/>
                <a:gd name="connsiteY1" fmla="*/ 8190 h 2192866"/>
                <a:gd name="connsiteX2" fmla="*/ 165833 w 1342596"/>
                <a:gd name="connsiteY2" fmla="*/ 0 h 2192866"/>
                <a:gd name="connsiteX3" fmla="*/ 16773 w 1342596"/>
                <a:gd name="connsiteY3" fmla="*/ 1255735 h 2192866"/>
                <a:gd name="connsiteX4" fmla="*/ 279864 w 1342596"/>
                <a:gd name="connsiteY4" fmla="*/ 2192866 h 2192866"/>
                <a:gd name="connsiteX5" fmla="*/ 534244 w 1342596"/>
                <a:gd name="connsiteY5" fmla="*/ 2184399 h 2192866"/>
                <a:gd name="connsiteX6" fmla="*/ 691920 w 1342596"/>
                <a:gd name="connsiteY6" fmla="*/ 655608 h 2192866"/>
                <a:gd name="connsiteX7" fmla="*/ 849595 w 1342596"/>
                <a:gd name="connsiteY7" fmla="*/ 2184399 h 2192866"/>
                <a:gd name="connsiteX8" fmla="*/ 1103975 w 1342596"/>
                <a:gd name="connsiteY8" fmla="*/ 2192866 h 2192866"/>
                <a:gd name="connsiteX9" fmla="*/ 1342596 w 1342596"/>
                <a:gd name="connsiteY9" fmla="*/ 1183506 h 2192866"/>
                <a:gd name="connsiteX10" fmla="*/ 1218006 w 1342596"/>
                <a:gd name="connsiteY10" fmla="*/ 0 h 2192866"/>
                <a:gd name="connsiteX0" fmla="*/ 1218006 w 1356581"/>
                <a:gd name="connsiteY0" fmla="*/ 0 h 2192866"/>
                <a:gd name="connsiteX1" fmla="*/ 691920 w 1356581"/>
                <a:gd name="connsiteY1" fmla="*/ 8190 h 2192866"/>
                <a:gd name="connsiteX2" fmla="*/ 165833 w 1356581"/>
                <a:gd name="connsiteY2" fmla="*/ 0 h 2192866"/>
                <a:gd name="connsiteX3" fmla="*/ 16773 w 1356581"/>
                <a:gd name="connsiteY3" fmla="*/ 1255735 h 2192866"/>
                <a:gd name="connsiteX4" fmla="*/ 279864 w 1356581"/>
                <a:gd name="connsiteY4" fmla="*/ 2192866 h 2192866"/>
                <a:gd name="connsiteX5" fmla="*/ 534244 w 1356581"/>
                <a:gd name="connsiteY5" fmla="*/ 2184399 h 2192866"/>
                <a:gd name="connsiteX6" fmla="*/ 691920 w 1356581"/>
                <a:gd name="connsiteY6" fmla="*/ 655608 h 2192866"/>
                <a:gd name="connsiteX7" fmla="*/ 849595 w 1356581"/>
                <a:gd name="connsiteY7" fmla="*/ 2184399 h 2192866"/>
                <a:gd name="connsiteX8" fmla="*/ 1103975 w 1356581"/>
                <a:gd name="connsiteY8" fmla="*/ 2192866 h 2192866"/>
                <a:gd name="connsiteX9" fmla="*/ 1342596 w 1356581"/>
                <a:gd name="connsiteY9" fmla="*/ 1183506 h 2192866"/>
                <a:gd name="connsiteX10" fmla="*/ 1218006 w 1356581"/>
                <a:gd name="connsiteY10" fmla="*/ 0 h 2192866"/>
                <a:gd name="connsiteX0" fmla="*/ 1218006 w 1356581"/>
                <a:gd name="connsiteY0" fmla="*/ 0 h 2192866"/>
                <a:gd name="connsiteX1" fmla="*/ 691920 w 1356581"/>
                <a:gd name="connsiteY1" fmla="*/ 8190 h 2192866"/>
                <a:gd name="connsiteX2" fmla="*/ 165833 w 1356581"/>
                <a:gd name="connsiteY2" fmla="*/ 0 h 2192866"/>
                <a:gd name="connsiteX3" fmla="*/ 16773 w 1356581"/>
                <a:gd name="connsiteY3" fmla="*/ 1255735 h 2192866"/>
                <a:gd name="connsiteX4" fmla="*/ 279864 w 1356581"/>
                <a:gd name="connsiteY4" fmla="*/ 2192866 h 2192866"/>
                <a:gd name="connsiteX5" fmla="*/ 534244 w 1356581"/>
                <a:gd name="connsiteY5" fmla="*/ 2184399 h 2192866"/>
                <a:gd name="connsiteX6" fmla="*/ 817407 w 1356581"/>
                <a:gd name="connsiteY6" fmla="*/ 655607 h 2192866"/>
                <a:gd name="connsiteX7" fmla="*/ 849595 w 1356581"/>
                <a:gd name="connsiteY7" fmla="*/ 2184399 h 2192866"/>
                <a:gd name="connsiteX8" fmla="*/ 1103975 w 1356581"/>
                <a:gd name="connsiteY8" fmla="*/ 2192866 h 2192866"/>
                <a:gd name="connsiteX9" fmla="*/ 1342596 w 1356581"/>
                <a:gd name="connsiteY9" fmla="*/ 1183506 h 2192866"/>
                <a:gd name="connsiteX10" fmla="*/ 1218006 w 1356581"/>
                <a:gd name="connsiteY10" fmla="*/ 0 h 2192866"/>
                <a:gd name="connsiteX0" fmla="*/ 1218006 w 1356581"/>
                <a:gd name="connsiteY0" fmla="*/ 0 h 2192866"/>
                <a:gd name="connsiteX1" fmla="*/ 691920 w 1356581"/>
                <a:gd name="connsiteY1" fmla="*/ 8190 h 2192866"/>
                <a:gd name="connsiteX2" fmla="*/ 165833 w 1356581"/>
                <a:gd name="connsiteY2" fmla="*/ 0 h 2192866"/>
                <a:gd name="connsiteX3" fmla="*/ 16773 w 1356581"/>
                <a:gd name="connsiteY3" fmla="*/ 1255735 h 2192866"/>
                <a:gd name="connsiteX4" fmla="*/ 279864 w 1356581"/>
                <a:gd name="connsiteY4" fmla="*/ 2192866 h 2192866"/>
                <a:gd name="connsiteX5" fmla="*/ 534244 w 1356581"/>
                <a:gd name="connsiteY5" fmla="*/ 2184399 h 2192866"/>
                <a:gd name="connsiteX6" fmla="*/ 778194 w 1356581"/>
                <a:gd name="connsiteY6" fmla="*/ 830496 h 2192866"/>
                <a:gd name="connsiteX7" fmla="*/ 849595 w 1356581"/>
                <a:gd name="connsiteY7" fmla="*/ 2184399 h 2192866"/>
                <a:gd name="connsiteX8" fmla="*/ 1103975 w 1356581"/>
                <a:gd name="connsiteY8" fmla="*/ 2192866 h 2192866"/>
                <a:gd name="connsiteX9" fmla="*/ 1342596 w 1356581"/>
                <a:gd name="connsiteY9" fmla="*/ 1183506 h 2192866"/>
                <a:gd name="connsiteX10" fmla="*/ 1218006 w 1356581"/>
                <a:gd name="connsiteY10" fmla="*/ 0 h 2192866"/>
                <a:gd name="connsiteX0" fmla="*/ 1218006 w 1356581"/>
                <a:gd name="connsiteY0" fmla="*/ 0 h 2192866"/>
                <a:gd name="connsiteX1" fmla="*/ 691920 w 1356581"/>
                <a:gd name="connsiteY1" fmla="*/ 8190 h 2192866"/>
                <a:gd name="connsiteX2" fmla="*/ 165833 w 1356581"/>
                <a:gd name="connsiteY2" fmla="*/ 0 h 2192866"/>
                <a:gd name="connsiteX3" fmla="*/ 16773 w 1356581"/>
                <a:gd name="connsiteY3" fmla="*/ 1255735 h 2192866"/>
                <a:gd name="connsiteX4" fmla="*/ 279864 w 1356581"/>
                <a:gd name="connsiteY4" fmla="*/ 2192866 h 2192866"/>
                <a:gd name="connsiteX5" fmla="*/ 534244 w 1356581"/>
                <a:gd name="connsiteY5" fmla="*/ 2184399 h 2192866"/>
                <a:gd name="connsiteX6" fmla="*/ 778194 w 1356581"/>
                <a:gd name="connsiteY6" fmla="*/ 830496 h 2192866"/>
                <a:gd name="connsiteX7" fmla="*/ 849595 w 1356581"/>
                <a:gd name="connsiteY7" fmla="*/ 2184399 h 2192866"/>
                <a:gd name="connsiteX8" fmla="*/ 1103975 w 1356581"/>
                <a:gd name="connsiteY8" fmla="*/ 2192866 h 2192866"/>
                <a:gd name="connsiteX9" fmla="*/ 1342596 w 1356581"/>
                <a:gd name="connsiteY9" fmla="*/ 1183506 h 2192866"/>
                <a:gd name="connsiteX10" fmla="*/ 1218006 w 1356581"/>
                <a:gd name="connsiteY10" fmla="*/ 0 h 2192866"/>
                <a:gd name="connsiteX0" fmla="*/ 1218006 w 1356581"/>
                <a:gd name="connsiteY0" fmla="*/ 0 h 2192866"/>
                <a:gd name="connsiteX1" fmla="*/ 691920 w 1356581"/>
                <a:gd name="connsiteY1" fmla="*/ 8190 h 2192866"/>
                <a:gd name="connsiteX2" fmla="*/ 165833 w 1356581"/>
                <a:gd name="connsiteY2" fmla="*/ 0 h 2192866"/>
                <a:gd name="connsiteX3" fmla="*/ 16773 w 1356581"/>
                <a:gd name="connsiteY3" fmla="*/ 1255735 h 2192866"/>
                <a:gd name="connsiteX4" fmla="*/ 279864 w 1356581"/>
                <a:gd name="connsiteY4" fmla="*/ 2192866 h 2192866"/>
                <a:gd name="connsiteX5" fmla="*/ 534244 w 1356581"/>
                <a:gd name="connsiteY5" fmla="*/ 2184399 h 2192866"/>
                <a:gd name="connsiteX6" fmla="*/ 778194 w 1356581"/>
                <a:gd name="connsiteY6" fmla="*/ 830496 h 2192866"/>
                <a:gd name="connsiteX7" fmla="*/ 849595 w 1356581"/>
                <a:gd name="connsiteY7" fmla="*/ 2184399 h 2192866"/>
                <a:gd name="connsiteX8" fmla="*/ 1103975 w 1356581"/>
                <a:gd name="connsiteY8" fmla="*/ 2192866 h 2192866"/>
                <a:gd name="connsiteX9" fmla="*/ 1342596 w 1356581"/>
                <a:gd name="connsiteY9" fmla="*/ 1183506 h 2192866"/>
                <a:gd name="connsiteX10" fmla="*/ 1218006 w 1356581"/>
                <a:gd name="connsiteY10" fmla="*/ 0 h 21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6581" h="2192866">
                  <a:moveTo>
                    <a:pt x="1218006" y="0"/>
                  </a:moveTo>
                  <a:lnTo>
                    <a:pt x="691920" y="8190"/>
                  </a:lnTo>
                  <a:lnTo>
                    <a:pt x="165833" y="0"/>
                  </a:lnTo>
                  <a:cubicBezTo>
                    <a:pt x="116146" y="418578"/>
                    <a:pt x="101622" y="952100"/>
                    <a:pt x="16773" y="1255735"/>
                  </a:cubicBezTo>
                  <a:cubicBezTo>
                    <a:pt x="-68076" y="1559370"/>
                    <a:pt x="192167" y="1880489"/>
                    <a:pt x="279864" y="2192866"/>
                  </a:cubicBezTo>
                  <a:lnTo>
                    <a:pt x="534244" y="2184399"/>
                  </a:lnTo>
                  <a:cubicBezTo>
                    <a:pt x="602920" y="1928189"/>
                    <a:pt x="669277" y="619232"/>
                    <a:pt x="778194" y="830496"/>
                  </a:cubicBezTo>
                  <a:cubicBezTo>
                    <a:pt x="887111" y="1041760"/>
                    <a:pt x="780919" y="1928189"/>
                    <a:pt x="849595" y="2184399"/>
                  </a:cubicBezTo>
                  <a:lnTo>
                    <a:pt x="1103975" y="2192866"/>
                  </a:lnTo>
                  <a:cubicBezTo>
                    <a:pt x="1183515" y="1856413"/>
                    <a:pt x="1415498" y="1586754"/>
                    <a:pt x="1342596" y="1183506"/>
                  </a:cubicBezTo>
                  <a:cubicBezTo>
                    <a:pt x="1269694" y="780258"/>
                    <a:pt x="1259536" y="394502"/>
                    <a:pt x="1218006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28" name="Gerader Verbinder 1027"/>
            <p:cNvCxnSpPr/>
            <p:nvPr/>
          </p:nvCxnSpPr>
          <p:spPr>
            <a:xfrm flipH="1">
              <a:off x="4744633" y="2654289"/>
              <a:ext cx="1158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" name="Freihandform 1028"/>
            <p:cNvSpPr/>
            <p:nvPr/>
          </p:nvSpPr>
          <p:spPr>
            <a:xfrm>
              <a:off x="4610502" y="2015084"/>
              <a:ext cx="70552" cy="116280"/>
            </a:xfrm>
            <a:custGeom>
              <a:avLst/>
              <a:gdLst>
                <a:gd name="connsiteX0" fmla="*/ 0 w 259753"/>
                <a:gd name="connsiteY0" fmla="*/ 0 h 365360"/>
                <a:gd name="connsiteX1" fmla="*/ 96 w 259753"/>
                <a:gd name="connsiteY1" fmla="*/ 0 h 365360"/>
                <a:gd name="connsiteX2" fmla="*/ 10206 w 259753"/>
                <a:gd name="connsiteY2" fmla="*/ 50080 h 365360"/>
                <a:gd name="connsiteX3" fmla="*/ 129877 w 259753"/>
                <a:gd name="connsiteY3" fmla="*/ 129403 h 365360"/>
                <a:gd name="connsiteX4" fmla="*/ 249548 w 259753"/>
                <a:gd name="connsiteY4" fmla="*/ 50080 h 365360"/>
                <a:gd name="connsiteX5" fmla="*/ 259658 w 259753"/>
                <a:gd name="connsiteY5" fmla="*/ 0 h 365360"/>
                <a:gd name="connsiteX6" fmla="*/ 259753 w 259753"/>
                <a:gd name="connsiteY6" fmla="*/ 0 h 365360"/>
                <a:gd name="connsiteX7" fmla="*/ 259753 w 259753"/>
                <a:gd name="connsiteY7" fmla="*/ 365360 h 365360"/>
                <a:gd name="connsiteX8" fmla="*/ 0 w 259753"/>
                <a:gd name="connsiteY8" fmla="*/ 365360 h 365360"/>
                <a:gd name="connsiteX9" fmla="*/ 0 w 259753"/>
                <a:gd name="connsiteY9" fmla="*/ 0 h 365360"/>
                <a:gd name="connsiteX0" fmla="*/ 0 w 259753"/>
                <a:gd name="connsiteY0" fmla="*/ 0 h 574055"/>
                <a:gd name="connsiteX1" fmla="*/ 96 w 259753"/>
                <a:gd name="connsiteY1" fmla="*/ 0 h 574055"/>
                <a:gd name="connsiteX2" fmla="*/ 10206 w 259753"/>
                <a:gd name="connsiteY2" fmla="*/ 50080 h 574055"/>
                <a:gd name="connsiteX3" fmla="*/ 129877 w 259753"/>
                <a:gd name="connsiteY3" fmla="*/ 129403 h 574055"/>
                <a:gd name="connsiteX4" fmla="*/ 249548 w 259753"/>
                <a:gd name="connsiteY4" fmla="*/ 50080 h 574055"/>
                <a:gd name="connsiteX5" fmla="*/ 259658 w 259753"/>
                <a:gd name="connsiteY5" fmla="*/ 0 h 574055"/>
                <a:gd name="connsiteX6" fmla="*/ 259753 w 259753"/>
                <a:gd name="connsiteY6" fmla="*/ 0 h 574055"/>
                <a:gd name="connsiteX7" fmla="*/ 259753 w 259753"/>
                <a:gd name="connsiteY7" fmla="*/ 574055 h 574055"/>
                <a:gd name="connsiteX8" fmla="*/ 0 w 259753"/>
                <a:gd name="connsiteY8" fmla="*/ 365360 h 574055"/>
                <a:gd name="connsiteX9" fmla="*/ 0 w 259753"/>
                <a:gd name="connsiteY9" fmla="*/ 0 h 574055"/>
                <a:gd name="connsiteX0" fmla="*/ 29812 w 289565"/>
                <a:gd name="connsiteY0" fmla="*/ 0 h 581508"/>
                <a:gd name="connsiteX1" fmla="*/ 29908 w 289565"/>
                <a:gd name="connsiteY1" fmla="*/ 0 h 581508"/>
                <a:gd name="connsiteX2" fmla="*/ 40018 w 289565"/>
                <a:gd name="connsiteY2" fmla="*/ 50080 h 581508"/>
                <a:gd name="connsiteX3" fmla="*/ 159689 w 289565"/>
                <a:gd name="connsiteY3" fmla="*/ 129403 h 581508"/>
                <a:gd name="connsiteX4" fmla="*/ 279360 w 289565"/>
                <a:gd name="connsiteY4" fmla="*/ 50080 h 581508"/>
                <a:gd name="connsiteX5" fmla="*/ 289470 w 289565"/>
                <a:gd name="connsiteY5" fmla="*/ 0 h 581508"/>
                <a:gd name="connsiteX6" fmla="*/ 289565 w 289565"/>
                <a:gd name="connsiteY6" fmla="*/ 0 h 581508"/>
                <a:gd name="connsiteX7" fmla="*/ 289565 w 289565"/>
                <a:gd name="connsiteY7" fmla="*/ 574055 h 581508"/>
                <a:gd name="connsiteX8" fmla="*/ 0 w 289565"/>
                <a:gd name="connsiteY8" fmla="*/ 581508 h 581508"/>
                <a:gd name="connsiteX9" fmla="*/ 29812 w 289565"/>
                <a:gd name="connsiteY9" fmla="*/ 0 h 58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565" h="581508">
                  <a:moveTo>
                    <a:pt x="29812" y="0"/>
                  </a:moveTo>
                  <a:lnTo>
                    <a:pt x="29908" y="0"/>
                  </a:lnTo>
                  <a:lnTo>
                    <a:pt x="40018" y="50080"/>
                  </a:lnTo>
                  <a:cubicBezTo>
                    <a:pt x="59735" y="96695"/>
                    <a:pt x="105892" y="129403"/>
                    <a:pt x="159689" y="129403"/>
                  </a:cubicBezTo>
                  <a:cubicBezTo>
                    <a:pt x="213486" y="129403"/>
                    <a:pt x="259643" y="96695"/>
                    <a:pt x="279360" y="50080"/>
                  </a:cubicBezTo>
                  <a:lnTo>
                    <a:pt x="289470" y="0"/>
                  </a:lnTo>
                  <a:lnTo>
                    <a:pt x="289565" y="0"/>
                  </a:lnTo>
                  <a:lnTo>
                    <a:pt x="289565" y="574055"/>
                  </a:lnTo>
                  <a:lnTo>
                    <a:pt x="0" y="581508"/>
                  </a:lnTo>
                  <a:lnTo>
                    <a:pt x="298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Freihandform 1029"/>
            <p:cNvSpPr/>
            <p:nvPr/>
          </p:nvSpPr>
          <p:spPr>
            <a:xfrm flipH="1">
              <a:off x="4272397" y="2014457"/>
              <a:ext cx="750501" cy="631792"/>
            </a:xfrm>
            <a:custGeom>
              <a:avLst/>
              <a:gdLst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7467 w 1797241"/>
                <a:gd name="connsiteY2" fmla="*/ 27093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7467 w 1797241"/>
                <a:gd name="connsiteY2" fmla="*/ 27093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7467 w 1797241"/>
                <a:gd name="connsiteY2" fmla="*/ 27093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968587 w 1797241"/>
                <a:gd name="connsiteY2" fmla="*/ 15409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9276 h 1804209"/>
                <a:gd name="connsiteX1" fmla="*/ 899774 w 1797241"/>
                <a:gd name="connsiteY1" fmla="*/ 280208 h 1804209"/>
                <a:gd name="connsiteX2" fmla="*/ 787401 w 1797241"/>
                <a:gd name="connsiteY2" fmla="*/ 9276 h 1804209"/>
                <a:gd name="connsiteX3" fmla="*/ 0 w 1797241"/>
                <a:gd name="connsiteY3" fmla="*/ 695076 h 1804209"/>
                <a:gd name="connsiteX4" fmla="*/ 330200 w 1797241"/>
                <a:gd name="connsiteY4" fmla="*/ 872876 h 1804209"/>
                <a:gd name="connsiteX5" fmla="*/ 457200 w 1797241"/>
                <a:gd name="connsiteY5" fmla="*/ 585009 h 1804209"/>
                <a:gd name="connsiteX6" fmla="*/ 330200 w 1797241"/>
                <a:gd name="connsiteY6" fmla="*/ 1804209 h 1804209"/>
                <a:gd name="connsiteX7" fmla="*/ 874374 w 1797241"/>
                <a:gd name="connsiteY7" fmla="*/ 1804209 h 1804209"/>
                <a:gd name="connsiteX8" fmla="*/ 882841 w 1797241"/>
                <a:gd name="connsiteY8" fmla="*/ 1804209 h 1804209"/>
                <a:gd name="connsiteX9" fmla="*/ 914400 w 1797241"/>
                <a:gd name="connsiteY9" fmla="*/ 1804209 h 1804209"/>
                <a:gd name="connsiteX10" fmla="*/ 922867 w 1797241"/>
                <a:gd name="connsiteY10" fmla="*/ 1804209 h 1804209"/>
                <a:gd name="connsiteX11" fmla="*/ 1467041 w 1797241"/>
                <a:gd name="connsiteY11" fmla="*/ 1804209 h 1804209"/>
                <a:gd name="connsiteX12" fmla="*/ 1340041 w 1797241"/>
                <a:gd name="connsiteY12" fmla="*/ 585009 h 1804209"/>
                <a:gd name="connsiteX13" fmla="*/ 1467041 w 1797241"/>
                <a:gd name="connsiteY13" fmla="*/ 872876 h 1804209"/>
                <a:gd name="connsiteX14" fmla="*/ 1797241 w 1797241"/>
                <a:gd name="connsiteY14" fmla="*/ 695076 h 1804209"/>
                <a:gd name="connsiteX15" fmla="*/ 1009840 w 1797241"/>
                <a:gd name="connsiteY15" fmla="*/ 9276 h 1804209"/>
                <a:gd name="connsiteX0" fmla="*/ 1009840 w 1797241"/>
                <a:gd name="connsiteY0" fmla="*/ 9276 h 1804209"/>
                <a:gd name="connsiteX1" fmla="*/ 899774 w 1797241"/>
                <a:gd name="connsiteY1" fmla="*/ 280208 h 1804209"/>
                <a:gd name="connsiteX2" fmla="*/ 787401 w 1797241"/>
                <a:gd name="connsiteY2" fmla="*/ 9276 h 1804209"/>
                <a:gd name="connsiteX3" fmla="*/ 0 w 1797241"/>
                <a:gd name="connsiteY3" fmla="*/ 695076 h 1804209"/>
                <a:gd name="connsiteX4" fmla="*/ 330200 w 1797241"/>
                <a:gd name="connsiteY4" fmla="*/ 872876 h 1804209"/>
                <a:gd name="connsiteX5" fmla="*/ 457200 w 1797241"/>
                <a:gd name="connsiteY5" fmla="*/ 585009 h 1804209"/>
                <a:gd name="connsiteX6" fmla="*/ 330200 w 1797241"/>
                <a:gd name="connsiteY6" fmla="*/ 1804209 h 1804209"/>
                <a:gd name="connsiteX7" fmla="*/ 874374 w 1797241"/>
                <a:gd name="connsiteY7" fmla="*/ 1804209 h 1804209"/>
                <a:gd name="connsiteX8" fmla="*/ 882841 w 1797241"/>
                <a:gd name="connsiteY8" fmla="*/ 1804209 h 1804209"/>
                <a:gd name="connsiteX9" fmla="*/ 914400 w 1797241"/>
                <a:gd name="connsiteY9" fmla="*/ 1804209 h 1804209"/>
                <a:gd name="connsiteX10" fmla="*/ 922867 w 1797241"/>
                <a:gd name="connsiteY10" fmla="*/ 1804209 h 1804209"/>
                <a:gd name="connsiteX11" fmla="*/ 1467041 w 1797241"/>
                <a:gd name="connsiteY11" fmla="*/ 1804209 h 1804209"/>
                <a:gd name="connsiteX12" fmla="*/ 1340041 w 1797241"/>
                <a:gd name="connsiteY12" fmla="*/ 585009 h 1804209"/>
                <a:gd name="connsiteX13" fmla="*/ 1467041 w 1797241"/>
                <a:gd name="connsiteY13" fmla="*/ 872876 h 1804209"/>
                <a:gd name="connsiteX14" fmla="*/ 1797241 w 1797241"/>
                <a:gd name="connsiteY14" fmla="*/ 695076 h 1804209"/>
                <a:gd name="connsiteX15" fmla="*/ 1009840 w 1797241"/>
                <a:gd name="connsiteY15" fmla="*/ 9276 h 1804209"/>
                <a:gd name="connsiteX0" fmla="*/ 1009840 w 1797241"/>
                <a:gd name="connsiteY0" fmla="*/ 9276 h 1804209"/>
                <a:gd name="connsiteX1" fmla="*/ 899774 w 1797241"/>
                <a:gd name="connsiteY1" fmla="*/ 280208 h 1804209"/>
                <a:gd name="connsiteX2" fmla="*/ 787401 w 1797241"/>
                <a:gd name="connsiteY2" fmla="*/ 9276 h 1804209"/>
                <a:gd name="connsiteX3" fmla="*/ 0 w 1797241"/>
                <a:gd name="connsiteY3" fmla="*/ 695076 h 1804209"/>
                <a:gd name="connsiteX4" fmla="*/ 330200 w 1797241"/>
                <a:gd name="connsiteY4" fmla="*/ 872876 h 1804209"/>
                <a:gd name="connsiteX5" fmla="*/ 457200 w 1797241"/>
                <a:gd name="connsiteY5" fmla="*/ 585009 h 1804209"/>
                <a:gd name="connsiteX6" fmla="*/ 330200 w 1797241"/>
                <a:gd name="connsiteY6" fmla="*/ 1804209 h 1804209"/>
                <a:gd name="connsiteX7" fmla="*/ 874374 w 1797241"/>
                <a:gd name="connsiteY7" fmla="*/ 1804209 h 1804209"/>
                <a:gd name="connsiteX8" fmla="*/ 882841 w 1797241"/>
                <a:gd name="connsiteY8" fmla="*/ 1804209 h 1804209"/>
                <a:gd name="connsiteX9" fmla="*/ 914400 w 1797241"/>
                <a:gd name="connsiteY9" fmla="*/ 1804209 h 1804209"/>
                <a:gd name="connsiteX10" fmla="*/ 922867 w 1797241"/>
                <a:gd name="connsiteY10" fmla="*/ 1804209 h 1804209"/>
                <a:gd name="connsiteX11" fmla="*/ 1467041 w 1797241"/>
                <a:gd name="connsiteY11" fmla="*/ 1804209 h 1804209"/>
                <a:gd name="connsiteX12" fmla="*/ 1340041 w 1797241"/>
                <a:gd name="connsiteY12" fmla="*/ 585009 h 1804209"/>
                <a:gd name="connsiteX13" fmla="*/ 1467041 w 1797241"/>
                <a:gd name="connsiteY13" fmla="*/ 872876 h 1804209"/>
                <a:gd name="connsiteX14" fmla="*/ 1797241 w 1797241"/>
                <a:gd name="connsiteY14" fmla="*/ 695076 h 1804209"/>
                <a:gd name="connsiteX15" fmla="*/ 1009840 w 1797241"/>
                <a:gd name="connsiteY15" fmla="*/ 9276 h 1804209"/>
                <a:gd name="connsiteX0" fmla="*/ 1009840 w 1797241"/>
                <a:gd name="connsiteY0" fmla="*/ 13163 h 1808096"/>
                <a:gd name="connsiteX1" fmla="*/ 897234 w 1797241"/>
                <a:gd name="connsiteY1" fmla="*/ 169795 h 1808096"/>
                <a:gd name="connsiteX2" fmla="*/ 787401 w 1797241"/>
                <a:gd name="connsiteY2" fmla="*/ 13163 h 1808096"/>
                <a:gd name="connsiteX3" fmla="*/ 0 w 1797241"/>
                <a:gd name="connsiteY3" fmla="*/ 698963 h 1808096"/>
                <a:gd name="connsiteX4" fmla="*/ 330200 w 1797241"/>
                <a:gd name="connsiteY4" fmla="*/ 876763 h 1808096"/>
                <a:gd name="connsiteX5" fmla="*/ 457200 w 1797241"/>
                <a:gd name="connsiteY5" fmla="*/ 588896 h 1808096"/>
                <a:gd name="connsiteX6" fmla="*/ 330200 w 1797241"/>
                <a:gd name="connsiteY6" fmla="*/ 1808096 h 1808096"/>
                <a:gd name="connsiteX7" fmla="*/ 874374 w 1797241"/>
                <a:gd name="connsiteY7" fmla="*/ 1808096 h 1808096"/>
                <a:gd name="connsiteX8" fmla="*/ 882841 w 1797241"/>
                <a:gd name="connsiteY8" fmla="*/ 1808096 h 1808096"/>
                <a:gd name="connsiteX9" fmla="*/ 914400 w 1797241"/>
                <a:gd name="connsiteY9" fmla="*/ 1808096 h 1808096"/>
                <a:gd name="connsiteX10" fmla="*/ 922867 w 1797241"/>
                <a:gd name="connsiteY10" fmla="*/ 1808096 h 1808096"/>
                <a:gd name="connsiteX11" fmla="*/ 1467041 w 1797241"/>
                <a:gd name="connsiteY11" fmla="*/ 1808096 h 1808096"/>
                <a:gd name="connsiteX12" fmla="*/ 1340041 w 1797241"/>
                <a:gd name="connsiteY12" fmla="*/ 588896 h 1808096"/>
                <a:gd name="connsiteX13" fmla="*/ 1467041 w 1797241"/>
                <a:gd name="connsiteY13" fmla="*/ 876763 h 1808096"/>
                <a:gd name="connsiteX14" fmla="*/ 1797241 w 1797241"/>
                <a:gd name="connsiteY14" fmla="*/ 698963 h 1808096"/>
                <a:gd name="connsiteX15" fmla="*/ 1009840 w 1797241"/>
                <a:gd name="connsiteY15" fmla="*/ 13163 h 1808096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467041 w 1797241"/>
                <a:gd name="connsiteY13" fmla="*/ 863600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467041 w 1797241"/>
                <a:gd name="connsiteY13" fmla="*/ 863600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467041 w 1797241"/>
                <a:gd name="connsiteY13" fmla="*/ 863600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603518 w 1797241"/>
                <a:gd name="connsiteY13" fmla="*/ 1648346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831360"/>
                <a:gd name="connsiteY0" fmla="*/ 0 h 1794933"/>
                <a:gd name="connsiteX1" fmla="*/ 897234 w 1831360"/>
                <a:gd name="connsiteY1" fmla="*/ 156632 h 1794933"/>
                <a:gd name="connsiteX2" fmla="*/ 787401 w 1831360"/>
                <a:gd name="connsiteY2" fmla="*/ 0 h 1794933"/>
                <a:gd name="connsiteX3" fmla="*/ 0 w 1831360"/>
                <a:gd name="connsiteY3" fmla="*/ 685800 h 1794933"/>
                <a:gd name="connsiteX4" fmla="*/ 330200 w 1831360"/>
                <a:gd name="connsiteY4" fmla="*/ 863600 h 1794933"/>
                <a:gd name="connsiteX5" fmla="*/ 457200 w 1831360"/>
                <a:gd name="connsiteY5" fmla="*/ 575733 h 1794933"/>
                <a:gd name="connsiteX6" fmla="*/ 330200 w 1831360"/>
                <a:gd name="connsiteY6" fmla="*/ 1794933 h 1794933"/>
                <a:gd name="connsiteX7" fmla="*/ 874374 w 1831360"/>
                <a:gd name="connsiteY7" fmla="*/ 1794933 h 1794933"/>
                <a:gd name="connsiteX8" fmla="*/ 882841 w 1831360"/>
                <a:gd name="connsiteY8" fmla="*/ 1794933 h 1794933"/>
                <a:gd name="connsiteX9" fmla="*/ 914400 w 1831360"/>
                <a:gd name="connsiteY9" fmla="*/ 1794933 h 1794933"/>
                <a:gd name="connsiteX10" fmla="*/ 922867 w 1831360"/>
                <a:gd name="connsiteY10" fmla="*/ 1794933 h 1794933"/>
                <a:gd name="connsiteX11" fmla="*/ 1467041 w 1831360"/>
                <a:gd name="connsiteY11" fmla="*/ 1794933 h 1794933"/>
                <a:gd name="connsiteX12" fmla="*/ 1340041 w 1831360"/>
                <a:gd name="connsiteY12" fmla="*/ 575733 h 1794933"/>
                <a:gd name="connsiteX13" fmla="*/ 1603518 w 1831360"/>
                <a:gd name="connsiteY13" fmla="*/ 1648346 h 1794933"/>
                <a:gd name="connsiteX14" fmla="*/ 1831360 w 1831360"/>
                <a:gd name="connsiteY14" fmla="*/ 1610436 h 1794933"/>
                <a:gd name="connsiteX15" fmla="*/ 1009840 w 1831360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330200 w 1860524"/>
                <a:gd name="connsiteY4" fmla="*/ 863600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330200 w 1860524"/>
                <a:gd name="connsiteY4" fmla="*/ 863600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330200 w 1860524"/>
                <a:gd name="connsiteY4" fmla="*/ 863600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214195 w 1860524"/>
                <a:gd name="connsiteY4" fmla="*/ 1699525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992780 w 1843464"/>
                <a:gd name="connsiteY0" fmla="*/ 0 h 1794933"/>
                <a:gd name="connsiteX1" fmla="*/ 880174 w 1843464"/>
                <a:gd name="connsiteY1" fmla="*/ 156632 h 1794933"/>
                <a:gd name="connsiteX2" fmla="*/ 770341 w 1843464"/>
                <a:gd name="connsiteY2" fmla="*/ 0 h 1794933"/>
                <a:gd name="connsiteX3" fmla="*/ 0 w 1843464"/>
                <a:gd name="connsiteY3" fmla="*/ 1600200 h 1794933"/>
                <a:gd name="connsiteX4" fmla="*/ 197135 w 1843464"/>
                <a:gd name="connsiteY4" fmla="*/ 1699525 h 1794933"/>
                <a:gd name="connsiteX5" fmla="*/ 440140 w 1843464"/>
                <a:gd name="connsiteY5" fmla="*/ 575733 h 1794933"/>
                <a:gd name="connsiteX6" fmla="*/ 313140 w 1843464"/>
                <a:gd name="connsiteY6" fmla="*/ 1794933 h 1794933"/>
                <a:gd name="connsiteX7" fmla="*/ 857314 w 1843464"/>
                <a:gd name="connsiteY7" fmla="*/ 1794933 h 1794933"/>
                <a:gd name="connsiteX8" fmla="*/ 865781 w 1843464"/>
                <a:gd name="connsiteY8" fmla="*/ 1794933 h 1794933"/>
                <a:gd name="connsiteX9" fmla="*/ 897340 w 1843464"/>
                <a:gd name="connsiteY9" fmla="*/ 1794933 h 1794933"/>
                <a:gd name="connsiteX10" fmla="*/ 905807 w 1843464"/>
                <a:gd name="connsiteY10" fmla="*/ 1794933 h 1794933"/>
                <a:gd name="connsiteX11" fmla="*/ 1449981 w 1843464"/>
                <a:gd name="connsiteY11" fmla="*/ 1794933 h 1794933"/>
                <a:gd name="connsiteX12" fmla="*/ 1322981 w 1843464"/>
                <a:gd name="connsiteY12" fmla="*/ 575733 h 1794933"/>
                <a:gd name="connsiteX13" fmla="*/ 1586458 w 1843464"/>
                <a:gd name="connsiteY13" fmla="*/ 1648346 h 1794933"/>
                <a:gd name="connsiteX14" fmla="*/ 1814300 w 1843464"/>
                <a:gd name="connsiteY14" fmla="*/ 1610436 h 1794933"/>
                <a:gd name="connsiteX15" fmla="*/ 992780 w 1843464"/>
                <a:gd name="connsiteY15" fmla="*/ 0 h 1794933"/>
                <a:gd name="connsiteX0" fmla="*/ 1048271 w 1898955"/>
                <a:gd name="connsiteY0" fmla="*/ 0 h 1794933"/>
                <a:gd name="connsiteX1" fmla="*/ 935665 w 1898955"/>
                <a:gd name="connsiteY1" fmla="*/ 156632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5665 w 1898955"/>
                <a:gd name="connsiteY1" fmla="*/ 156632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909609"/>
                <a:gd name="connsiteX1" fmla="*/ 931070 w 1898955"/>
                <a:gd name="connsiteY1" fmla="*/ 285291 h 1909609"/>
                <a:gd name="connsiteX2" fmla="*/ 825832 w 1898955"/>
                <a:gd name="connsiteY2" fmla="*/ 0 h 1909609"/>
                <a:gd name="connsiteX3" fmla="*/ 55491 w 1898955"/>
                <a:gd name="connsiteY3" fmla="*/ 1600200 h 1909609"/>
                <a:gd name="connsiteX4" fmla="*/ 252626 w 1898955"/>
                <a:gd name="connsiteY4" fmla="*/ 1699525 h 1909609"/>
                <a:gd name="connsiteX5" fmla="*/ 495631 w 1898955"/>
                <a:gd name="connsiteY5" fmla="*/ 575733 h 1909609"/>
                <a:gd name="connsiteX6" fmla="*/ 384317 w 1898955"/>
                <a:gd name="connsiteY6" fmla="*/ 1909609 h 1909609"/>
                <a:gd name="connsiteX7" fmla="*/ 912805 w 1898955"/>
                <a:gd name="connsiteY7" fmla="*/ 1794933 h 1909609"/>
                <a:gd name="connsiteX8" fmla="*/ 921272 w 1898955"/>
                <a:gd name="connsiteY8" fmla="*/ 1794933 h 1909609"/>
                <a:gd name="connsiteX9" fmla="*/ 952831 w 1898955"/>
                <a:gd name="connsiteY9" fmla="*/ 1794933 h 1909609"/>
                <a:gd name="connsiteX10" fmla="*/ 961298 w 1898955"/>
                <a:gd name="connsiteY10" fmla="*/ 1794933 h 1909609"/>
                <a:gd name="connsiteX11" fmla="*/ 1505472 w 1898955"/>
                <a:gd name="connsiteY11" fmla="*/ 1794933 h 1909609"/>
                <a:gd name="connsiteX12" fmla="*/ 1378472 w 1898955"/>
                <a:gd name="connsiteY12" fmla="*/ 575733 h 1909609"/>
                <a:gd name="connsiteX13" fmla="*/ 1641949 w 1898955"/>
                <a:gd name="connsiteY13" fmla="*/ 1648346 h 1909609"/>
                <a:gd name="connsiteX14" fmla="*/ 1869791 w 1898955"/>
                <a:gd name="connsiteY14" fmla="*/ 1610436 h 1909609"/>
                <a:gd name="connsiteX15" fmla="*/ 1048271 w 1898955"/>
                <a:gd name="connsiteY15" fmla="*/ 0 h 1909609"/>
                <a:gd name="connsiteX0" fmla="*/ 1048271 w 1898955"/>
                <a:gd name="connsiteY0" fmla="*/ 0 h 1909609"/>
                <a:gd name="connsiteX1" fmla="*/ 931070 w 1898955"/>
                <a:gd name="connsiteY1" fmla="*/ 285291 h 1909609"/>
                <a:gd name="connsiteX2" fmla="*/ 825832 w 1898955"/>
                <a:gd name="connsiteY2" fmla="*/ 0 h 1909609"/>
                <a:gd name="connsiteX3" fmla="*/ 55491 w 1898955"/>
                <a:gd name="connsiteY3" fmla="*/ 1600200 h 1909609"/>
                <a:gd name="connsiteX4" fmla="*/ 252626 w 1898955"/>
                <a:gd name="connsiteY4" fmla="*/ 1699525 h 1909609"/>
                <a:gd name="connsiteX5" fmla="*/ 495631 w 1898955"/>
                <a:gd name="connsiteY5" fmla="*/ 575733 h 1909609"/>
                <a:gd name="connsiteX6" fmla="*/ 384317 w 1898955"/>
                <a:gd name="connsiteY6" fmla="*/ 1909609 h 1909609"/>
                <a:gd name="connsiteX7" fmla="*/ 912805 w 1898955"/>
                <a:gd name="connsiteY7" fmla="*/ 1794933 h 1909609"/>
                <a:gd name="connsiteX8" fmla="*/ 921272 w 1898955"/>
                <a:gd name="connsiteY8" fmla="*/ 1794933 h 1909609"/>
                <a:gd name="connsiteX9" fmla="*/ 952831 w 1898955"/>
                <a:gd name="connsiteY9" fmla="*/ 1794933 h 1909609"/>
                <a:gd name="connsiteX10" fmla="*/ 961298 w 1898955"/>
                <a:gd name="connsiteY10" fmla="*/ 1794933 h 1909609"/>
                <a:gd name="connsiteX11" fmla="*/ 1505472 w 1898955"/>
                <a:gd name="connsiteY11" fmla="*/ 1794933 h 1909609"/>
                <a:gd name="connsiteX12" fmla="*/ 1378472 w 1898955"/>
                <a:gd name="connsiteY12" fmla="*/ 575733 h 1909609"/>
                <a:gd name="connsiteX13" fmla="*/ 1641949 w 1898955"/>
                <a:gd name="connsiteY13" fmla="*/ 1648346 h 1909609"/>
                <a:gd name="connsiteX14" fmla="*/ 1869791 w 1898955"/>
                <a:gd name="connsiteY14" fmla="*/ 1610436 h 1909609"/>
                <a:gd name="connsiteX15" fmla="*/ 1048271 w 1898955"/>
                <a:gd name="connsiteY15" fmla="*/ 0 h 1909609"/>
                <a:gd name="connsiteX0" fmla="*/ 1048271 w 1898955"/>
                <a:gd name="connsiteY0" fmla="*/ 0 h 1909609"/>
                <a:gd name="connsiteX1" fmla="*/ 931070 w 1898955"/>
                <a:gd name="connsiteY1" fmla="*/ 285291 h 1909609"/>
                <a:gd name="connsiteX2" fmla="*/ 825832 w 1898955"/>
                <a:gd name="connsiteY2" fmla="*/ 0 h 1909609"/>
                <a:gd name="connsiteX3" fmla="*/ 55491 w 1898955"/>
                <a:gd name="connsiteY3" fmla="*/ 1600200 h 1909609"/>
                <a:gd name="connsiteX4" fmla="*/ 252626 w 1898955"/>
                <a:gd name="connsiteY4" fmla="*/ 1699525 h 1909609"/>
                <a:gd name="connsiteX5" fmla="*/ 495631 w 1898955"/>
                <a:gd name="connsiteY5" fmla="*/ 575733 h 1909609"/>
                <a:gd name="connsiteX6" fmla="*/ 384317 w 1898955"/>
                <a:gd name="connsiteY6" fmla="*/ 1909609 h 1909609"/>
                <a:gd name="connsiteX7" fmla="*/ 912805 w 1898955"/>
                <a:gd name="connsiteY7" fmla="*/ 1794933 h 1909609"/>
                <a:gd name="connsiteX8" fmla="*/ 952831 w 1898955"/>
                <a:gd name="connsiteY8" fmla="*/ 1794933 h 1909609"/>
                <a:gd name="connsiteX9" fmla="*/ 961298 w 1898955"/>
                <a:gd name="connsiteY9" fmla="*/ 1794933 h 1909609"/>
                <a:gd name="connsiteX10" fmla="*/ 1505472 w 1898955"/>
                <a:gd name="connsiteY10" fmla="*/ 1794933 h 1909609"/>
                <a:gd name="connsiteX11" fmla="*/ 1378472 w 1898955"/>
                <a:gd name="connsiteY11" fmla="*/ 575733 h 1909609"/>
                <a:gd name="connsiteX12" fmla="*/ 1641949 w 1898955"/>
                <a:gd name="connsiteY12" fmla="*/ 1648346 h 1909609"/>
                <a:gd name="connsiteX13" fmla="*/ 1869791 w 1898955"/>
                <a:gd name="connsiteY13" fmla="*/ 1610436 h 1909609"/>
                <a:gd name="connsiteX14" fmla="*/ 1048271 w 1898955"/>
                <a:gd name="connsiteY14" fmla="*/ 0 h 1909609"/>
                <a:gd name="connsiteX0" fmla="*/ 1048271 w 1898955"/>
                <a:gd name="connsiteY0" fmla="*/ 0 h 1909609"/>
                <a:gd name="connsiteX1" fmla="*/ 931070 w 1898955"/>
                <a:gd name="connsiteY1" fmla="*/ 285291 h 1909609"/>
                <a:gd name="connsiteX2" fmla="*/ 825832 w 1898955"/>
                <a:gd name="connsiteY2" fmla="*/ 0 h 1909609"/>
                <a:gd name="connsiteX3" fmla="*/ 55491 w 1898955"/>
                <a:gd name="connsiteY3" fmla="*/ 1600200 h 1909609"/>
                <a:gd name="connsiteX4" fmla="*/ 252626 w 1898955"/>
                <a:gd name="connsiteY4" fmla="*/ 1699525 h 1909609"/>
                <a:gd name="connsiteX5" fmla="*/ 495631 w 1898955"/>
                <a:gd name="connsiteY5" fmla="*/ 575733 h 1909609"/>
                <a:gd name="connsiteX6" fmla="*/ 384317 w 1898955"/>
                <a:gd name="connsiteY6" fmla="*/ 1909609 h 1909609"/>
                <a:gd name="connsiteX7" fmla="*/ 952831 w 1898955"/>
                <a:gd name="connsiteY7" fmla="*/ 1794933 h 1909609"/>
                <a:gd name="connsiteX8" fmla="*/ 961298 w 1898955"/>
                <a:gd name="connsiteY8" fmla="*/ 1794933 h 1909609"/>
                <a:gd name="connsiteX9" fmla="*/ 1505472 w 1898955"/>
                <a:gd name="connsiteY9" fmla="*/ 1794933 h 1909609"/>
                <a:gd name="connsiteX10" fmla="*/ 1378472 w 1898955"/>
                <a:gd name="connsiteY10" fmla="*/ 575733 h 1909609"/>
                <a:gd name="connsiteX11" fmla="*/ 1641949 w 1898955"/>
                <a:gd name="connsiteY11" fmla="*/ 1648346 h 1909609"/>
                <a:gd name="connsiteX12" fmla="*/ 1869791 w 1898955"/>
                <a:gd name="connsiteY12" fmla="*/ 1610436 h 1909609"/>
                <a:gd name="connsiteX13" fmla="*/ 1048271 w 1898955"/>
                <a:gd name="connsiteY13" fmla="*/ 0 h 1909609"/>
                <a:gd name="connsiteX0" fmla="*/ 1048271 w 1898955"/>
                <a:gd name="connsiteY0" fmla="*/ 0 h 1909609"/>
                <a:gd name="connsiteX1" fmla="*/ 931070 w 1898955"/>
                <a:gd name="connsiteY1" fmla="*/ 285291 h 1909609"/>
                <a:gd name="connsiteX2" fmla="*/ 825832 w 1898955"/>
                <a:gd name="connsiteY2" fmla="*/ 0 h 1909609"/>
                <a:gd name="connsiteX3" fmla="*/ 55491 w 1898955"/>
                <a:gd name="connsiteY3" fmla="*/ 1600200 h 1909609"/>
                <a:gd name="connsiteX4" fmla="*/ 252626 w 1898955"/>
                <a:gd name="connsiteY4" fmla="*/ 1699525 h 1909609"/>
                <a:gd name="connsiteX5" fmla="*/ 495631 w 1898955"/>
                <a:gd name="connsiteY5" fmla="*/ 575733 h 1909609"/>
                <a:gd name="connsiteX6" fmla="*/ 384317 w 1898955"/>
                <a:gd name="connsiteY6" fmla="*/ 1909609 h 1909609"/>
                <a:gd name="connsiteX7" fmla="*/ 952831 w 1898955"/>
                <a:gd name="connsiteY7" fmla="*/ 1794933 h 1909609"/>
                <a:gd name="connsiteX8" fmla="*/ 1505472 w 1898955"/>
                <a:gd name="connsiteY8" fmla="*/ 1794933 h 1909609"/>
                <a:gd name="connsiteX9" fmla="*/ 1378472 w 1898955"/>
                <a:gd name="connsiteY9" fmla="*/ 575733 h 1909609"/>
                <a:gd name="connsiteX10" fmla="*/ 1641949 w 1898955"/>
                <a:gd name="connsiteY10" fmla="*/ 1648346 h 1909609"/>
                <a:gd name="connsiteX11" fmla="*/ 1869791 w 1898955"/>
                <a:gd name="connsiteY11" fmla="*/ 1610436 h 1909609"/>
                <a:gd name="connsiteX12" fmla="*/ 1048271 w 1898955"/>
                <a:gd name="connsiteY12" fmla="*/ 0 h 1909609"/>
                <a:gd name="connsiteX0" fmla="*/ 1048271 w 1898955"/>
                <a:gd name="connsiteY0" fmla="*/ 0 h 1947832"/>
                <a:gd name="connsiteX1" fmla="*/ 931070 w 1898955"/>
                <a:gd name="connsiteY1" fmla="*/ 285291 h 1947832"/>
                <a:gd name="connsiteX2" fmla="*/ 825832 w 1898955"/>
                <a:gd name="connsiteY2" fmla="*/ 0 h 1947832"/>
                <a:gd name="connsiteX3" fmla="*/ 55491 w 1898955"/>
                <a:gd name="connsiteY3" fmla="*/ 1600200 h 1947832"/>
                <a:gd name="connsiteX4" fmla="*/ 252626 w 1898955"/>
                <a:gd name="connsiteY4" fmla="*/ 1699525 h 1947832"/>
                <a:gd name="connsiteX5" fmla="*/ 495631 w 1898955"/>
                <a:gd name="connsiteY5" fmla="*/ 575733 h 1947832"/>
                <a:gd name="connsiteX6" fmla="*/ 384317 w 1898955"/>
                <a:gd name="connsiteY6" fmla="*/ 1909609 h 1947832"/>
                <a:gd name="connsiteX7" fmla="*/ 1023418 w 1898955"/>
                <a:gd name="connsiteY7" fmla="*/ 1947832 h 1947832"/>
                <a:gd name="connsiteX8" fmla="*/ 1505472 w 1898955"/>
                <a:gd name="connsiteY8" fmla="*/ 1794933 h 1947832"/>
                <a:gd name="connsiteX9" fmla="*/ 1378472 w 1898955"/>
                <a:gd name="connsiteY9" fmla="*/ 575733 h 1947832"/>
                <a:gd name="connsiteX10" fmla="*/ 1641949 w 1898955"/>
                <a:gd name="connsiteY10" fmla="*/ 1648346 h 1947832"/>
                <a:gd name="connsiteX11" fmla="*/ 1869791 w 1898955"/>
                <a:gd name="connsiteY11" fmla="*/ 1610436 h 1947832"/>
                <a:gd name="connsiteX12" fmla="*/ 1048271 w 1898955"/>
                <a:gd name="connsiteY12" fmla="*/ 0 h 1947832"/>
                <a:gd name="connsiteX0" fmla="*/ 1048271 w 1898955"/>
                <a:gd name="connsiteY0" fmla="*/ 0 h 1947832"/>
                <a:gd name="connsiteX1" fmla="*/ 931070 w 1898955"/>
                <a:gd name="connsiteY1" fmla="*/ 285291 h 1947832"/>
                <a:gd name="connsiteX2" fmla="*/ 825832 w 1898955"/>
                <a:gd name="connsiteY2" fmla="*/ 0 h 1947832"/>
                <a:gd name="connsiteX3" fmla="*/ 55491 w 1898955"/>
                <a:gd name="connsiteY3" fmla="*/ 1600200 h 1947832"/>
                <a:gd name="connsiteX4" fmla="*/ 252626 w 1898955"/>
                <a:gd name="connsiteY4" fmla="*/ 1699525 h 1947832"/>
                <a:gd name="connsiteX5" fmla="*/ 495631 w 1898955"/>
                <a:gd name="connsiteY5" fmla="*/ 575733 h 1947832"/>
                <a:gd name="connsiteX6" fmla="*/ 384317 w 1898955"/>
                <a:gd name="connsiteY6" fmla="*/ 1909609 h 1947832"/>
                <a:gd name="connsiteX7" fmla="*/ 1023418 w 1898955"/>
                <a:gd name="connsiteY7" fmla="*/ 1947832 h 1947832"/>
                <a:gd name="connsiteX8" fmla="*/ 1505473 w 1898955"/>
                <a:gd name="connsiteY8" fmla="*/ 1794932 h 1947832"/>
                <a:gd name="connsiteX9" fmla="*/ 1378472 w 1898955"/>
                <a:gd name="connsiteY9" fmla="*/ 575733 h 1947832"/>
                <a:gd name="connsiteX10" fmla="*/ 1641949 w 1898955"/>
                <a:gd name="connsiteY10" fmla="*/ 1648346 h 1947832"/>
                <a:gd name="connsiteX11" fmla="*/ 1869791 w 1898955"/>
                <a:gd name="connsiteY11" fmla="*/ 1610436 h 1947832"/>
                <a:gd name="connsiteX12" fmla="*/ 1048271 w 1898955"/>
                <a:gd name="connsiteY12" fmla="*/ 0 h 194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8955" h="1947832">
                  <a:moveTo>
                    <a:pt x="1048271" y="0"/>
                  </a:moveTo>
                  <a:cubicBezTo>
                    <a:pt x="996342" y="67451"/>
                    <a:pt x="978074" y="160742"/>
                    <a:pt x="931070" y="285291"/>
                  </a:cubicBezTo>
                  <a:cubicBezTo>
                    <a:pt x="861092" y="129548"/>
                    <a:pt x="904674" y="57855"/>
                    <a:pt x="825832" y="0"/>
                  </a:cubicBezTo>
                  <a:cubicBezTo>
                    <a:pt x="114632" y="9879"/>
                    <a:pt x="-119508" y="1141546"/>
                    <a:pt x="55491" y="1600200"/>
                  </a:cubicBezTo>
                  <a:lnTo>
                    <a:pt x="252626" y="1699525"/>
                  </a:lnTo>
                  <a:cubicBezTo>
                    <a:pt x="294959" y="1603569"/>
                    <a:pt x="473683" y="540719"/>
                    <a:pt x="495631" y="575733"/>
                  </a:cubicBezTo>
                  <a:cubicBezTo>
                    <a:pt x="517579" y="610747"/>
                    <a:pt x="426650" y="1503209"/>
                    <a:pt x="384317" y="1909609"/>
                  </a:cubicBezTo>
                  <a:lnTo>
                    <a:pt x="1023418" y="1947832"/>
                  </a:lnTo>
                  <a:lnTo>
                    <a:pt x="1505473" y="1794932"/>
                  </a:lnTo>
                  <a:cubicBezTo>
                    <a:pt x="1463140" y="1388532"/>
                    <a:pt x="1355726" y="600164"/>
                    <a:pt x="1378472" y="575733"/>
                  </a:cubicBezTo>
                  <a:cubicBezTo>
                    <a:pt x="1401218" y="551302"/>
                    <a:pt x="1599616" y="1552390"/>
                    <a:pt x="1641949" y="1648346"/>
                  </a:cubicBezTo>
                  <a:lnTo>
                    <a:pt x="1869791" y="1610436"/>
                  </a:lnTo>
                  <a:cubicBezTo>
                    <a:pt x="1986787" y="1046013"/>
                    <a:pt x="1759471" y="9879"/>
                    <a:pt x="1048271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31" name="Gerader Verbinder 1030"/>
            <p:cNvCxnSpPr/>
            <p:nvPr/>
          </p:nvCxnSpPr>
          <p:spPr>
            <a:xfrm flipH="1">
              <a:off x="4911557" y="2496245"/>
              <a:ext cx="101128" cy="34912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Gerader Verbinder 1031"/>
            <p:cNvCxnSpPr/>
            <p:nvPr/>
          </p:nvCxnSpPr>
          <p:spPr>
            <a:xfrm flipH="1" flipV="1">
              <a:off x="4278708" y="2495446"/>
              <a:ext cx="101212" cy="1638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9" name="Gruppieren 1048"/>
          <p:cNvGrpSpPr/>
          <p:nvPr/>
        </p:nvGrpSpPr>
        <p:grpSpPr>
          <a:xfrm>
            <a:off x="7033604" y="609600"/>
            <a:ext cx="830421" cy="2801660"/>
            <a:chOff x="2981160" y="609600"/>
            <a:chExt cx="830421" cy="2801660"/>
          </a:xfrm>
        </p:grpSpPr>
        <p:sp>
          <p:nvSpPr>
            <p:cNvPr id="1050" name="Freihandform 1049"/>
            <p:cNvSpPr/>
            <p:nvPr/>
          </p:nvSpPr>
          <p:spPr>
            <a:xfrm rot="604363">
              <a:off x="3689355" y="2039385"/>
              <a:ext cx="122226" cy="146522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1" name="Freihandform 1050"/>
            <p:cNvSpPr/>
            <p:nvPr/>
          </p:nvSpPr>
          <p:spPr>
            <a:xfrm rot="20933308">
              <a:off x="3712362" y="2032306"/>
              <a:ext cx="57982" cy="40288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2" name="Freihandform 1051"/>
            <p:cNvSpPr/>
            <p:nvPr/>
          </p:nvSpPr>
          <p:spPr>
            <a:xfrm rot="20995637" flipH="1">
              <a:off x="3011626" y="2039386"/>
              <a:ext cx="122226" cy="146522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3" name="Freihandform 1052"/>
            <p:cNvSpPr/>
            <p:nvPr/>
          </p:nvSpPr>
          <p:spPr>
            <a:xfrm rot="666692" flipH="1">
              <a:off x="3052862" y="2032307"/>
              <a:ext cx="57982" cy="40288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54" name="Gruppieren 1053"/>
            <p:cNvGrpSpPr/>
            <p:nvPr/>
          </p:nvGrpSpPr>
          <p:grpSpPr>
            <a:xfrm flipH="1">
              <a:off x="3431191" y="2609331"/>
              <a:ext cx="288172" cy="801929"/>
              <a:chOff x="4768620" y="4731838"/>
              <a:chExt cx="493278" cy="1549856"/>
            </a:xfrm>
          </p:grpSpPr>
          <p:sp>
            <p:nvSpPr>
              <p:cNvPr id="1079" name="Rechteck 285"/>
              <p:cNvSpPr/>
              <p:nvPr/>
            </p:nvSpPr>
            <p:spPr>
              <a:xfrm rot="20933443">
                <a:off x="5026093" y="6088905"/>
                <a:ext cx="205436" cy="113640"/>
              </a:xfrm>
              <a:custGeom>
                <a:avLst/>
                <a:gdLst>
                  <a:gd name="connsiteX0" fmla="*/ 0 w 290963"/>
                  <a:gd name="connsiteY0" fmla="*/ 0 h 98656"/>
                  <a:gd name="connsiteX1" fmla="*/ 290963 w 290963"/>
                  <a:gd name="connsiteY1" fmla="*/ 0 h 98656"/>
                  <a:gd name="connsiteX2" fmla="*/ 290963 w 290963"/>
                  <a:gd name="connsiteY2" fmla="*/ 98656 h 98656"/>
                  <a:gd name="connsiteX3" fmla="*/ 0 w 290963"/>
                  <a:gd name="connsiteY3" fmla="*/ 98656 h 98656"/>
                  <a:gd name="connsiteX4" fmla="*/ 0 w 290963"/>
                  <a:gd name="connsiteY4" fmla="*/ 0 h 98656"/>
                  <a:gd name="connsiteX0" fmla="*/ 0 w 302534"/>
                  <a:gd name="connsiteY0" fmla="*/ 14984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0 w 302534"/>
                  <a:gd name="connsiteY4" fmla="*/ 14984 h 113640"/>
                  <a:gd name="connsiteX0" fmla="*/ 122021 w 302534"/>
                  <a:gd name="connsiteY0" fmla="*/ 8745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122021 w 302534"/>
                  <a:gd name="connsiteY4" fmla="*/ 8745 h 113640"/>
                  <a:gd name="connsiteX0" fmla="*/ 24923 w 205436"/>
                  <a:gd name="connsiteY0" fmla="*/ 8745 h 113640"/>
                  <a:gd name="connsiteX1" fmla="*/ 205436 w 205436"/>
                  <a:gd name="connsiteY1" fmla="*/ 0 h 113640"/>
                  <a:gd name="connsiteX2" fmla="*/ 193865 w 205436"/>
                  <a:gd name="connsiteY2" fmla="*/ 113640 h 113640"/>
                  <a:gd name="connsiteX3" fmla="*/ 0 w 205436"/>
                  <a:gd name="connsiteY3" fmla="*/ 102506 h 113640"/>
                  <a:gd name="connsiteX4" fmla="*/ 24923 w 205436"/>
                  <a:gd name="connsiteY4" fmla="*/ 8745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6" h="113640">
                    <a:moveTo>
                      <a:pt x="24923" y="8745"/>
                    </a:moveTo>
                    <a:lnTo>
                      <a:pt x="205436" y="0"/>
                    </a:lnTo>
                    <a:lnTo>
                      <a:pt x="193865" y="113640"/>
                    </a:lnTo>
                    <a:lnTo>
                      <a:pt x="0" y="102506"/>
                    </a:lnTo>
                    <a:lnTo>
                      <a:pt x="24923" y="874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80" name="Rechteck 44"/>
              <p:cNvSpPr/>
              <p:nvPr/>
            </p:nvSpPr>
            <p:spPr>
              <a:xfrm>
                <a:off x="4994109" y="4731838"/>
                <a:ext cx="234096" cy="1381158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8D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81" name="Rechteck 199"/>
              <p:cNvSpPr/>
              <p:nvPr/>
            </p:nvSpPr>
            <p:spPr>
              <a:xfrm flipH="1">
                <a:off x="4768620" y="6069296"/>
                <a:ext cx="493278" cy="212398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213" h="212398">
                    <a:moveTo>
                      <a:pt x="12780" y="2426"/>
                    </a:moveTo>
                    <a:cubicBezTo>
                      <a:pt x="45062" y="-25701"/>
                      <a:pt x="126753" y="203375"/>
                      <a:pt x="206473" y="43637"/>
                    </a:cubicBezTo>
                    <a:cubicBezTo>
                      <a:pt x="535670" y="129432"/>
                      <a:pt x="453220" y="184271"/>
                      <a:pt x="420938" y="212398"/>
                    </a:cubicBezTo>
                    <a:cubicBezTo>
                      <a:pt x="123858" y="183643"/>
                      <a:pt x="148833" y="212398"/>
                      <a:pt x="12780" y="212398"/>
                    </a:cubicBezTo>
                    <a:cubicBezTo>
                      <a:pt x="-15975" y="142407"/>
                      <a:pt x="12780" y="72417"/>
                      <a:pt x="12780" y="242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82" name="Gerader Verbinder 1081"/>
              <p:cNvCxnSpPr/>
              <p:nvPr/>
            </p:nvCxnSpPr>
            <p:spPr>
              <a:xfrm flipH="1" flipV="1">
                <a:off x="4952818" y="6080201"/>
                <a:ext cx="52032" cy="6424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Gerader Verbinder 1082"/>
              <p:cNvCxnSpPr/>
              <p:nvPr/>
            </p:nvCxnSpPr>
            <p:spPr>
              <a:xfrm flipV="1">
                <a:off x="4983938" y="6062971"/>
                <a:ext cx="23141" cy="8321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5" name="Gruppieren 1054"/>
            <p:cNvGrpSpPr/>
            <p:nvPr/>
          </p:nvGrpSpPr>
          <p:grpSpPr>
            <a:xfrm rot="438084">
              <a:off x="3072739" y="2609331"/>
              <a:ext cx="288172" cy="801929"/>
              <a:chOff x="4768620" y="4731838"/>
              <a:chExt cx="493278" cy="1549856"/>
            </a:xfrm>
          </p:grpSpPr>
          <p:sp>
            <p:nvSpPr>
              <p:cNvPr id="1074" name="Rechteck 285"/>
              <p:cNvSpPr/>
              <p:nvPr/>
            </p:nvSpPr>
            <p:spPr>
              <a:xfrm rot="20933443">
                <a:off x="5026093" y="6088905"/>
                <a:ext cx="205436" cy="113640"/>
              </a:xfrm>
              <a:custGeom>
                <a:avLst/>
                <a:gdLst>
                  <a:gd name="connsiteX0" fmla="*/ 0 w 290963"/>
                  <a:gd name="connsiteY0" fmla="*/ 0 h 98656"/>
                  <a:gd name="connsiteX1" fmla="*/ 290963 w 290963"/>
                  <a:gd name="connsiteY1" fmla="*/ 0 h 98656"/>
                  <a:gd name="connsiteX2" fmla="*/ 290963 w 290963"/>
                  <a:gd name="connsiteY2" fmla="*/ 98656 h 98656"/>
                  <a:gd name="connsiteX3" fmla="*/ 0 w 290963"/>
                  <a:gd name="connsiteY3" fmla="*/ 98656 h 98656"/>
                  <a:gd name="connsiteX4" fmla="*/ 0 w 290963"/>
                  <a:gd name="connsiteY4" fmla="*/ 0 h 98656"/>
                  <a:gd name="connsiteX0" fmla="*/ 0 w 302534"/>
                  <a:gd name="connsiteY0" fmla="*/ 14984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0 w 302534"/>
                  <a:gd name="connsiteY4" fmla="*/ 14984 h 113640"/>
                  <a:gd name="connsiteX0" fmla="*/ 122021 w 302534"/>
                  <a:gd name="connsiteY0" fmla="*/ 8745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122021 w 302534"/>
                  <a:gd name="connsiteY4" fmla="*/ 8745 h 113640"/>
                  <a:gd name="connsiteX0" fmla="*/ 24923 w 205436"/>
                  <a:gd name="connsiteY0" fmla="*/ 8745 h 113640"/>
                  <a:gd name="connsiteX1" fmla="*/ 205436 w 205436"/>
                  <a:gd name="connsiteY1" fmla="*/ 0 h 113640"/>
                  <a:gd name="connsiteX2" fmla="*/ 193865 w 205436"/>
                  <a:gd name="connsiteY2" fmla="*/ 113640 h 113640"/>
                  <a:gd name="connsiteX3" fmla="*/ 0 w 205436"/>
                  <a:gd name="connsiteY3" fmla="*/ 102506 h 113640"/>
                  <a:gd name="connsiteX4" fmla="*/ 24923 w 205436"/>
                  <a:gd name="connsiteY4" fmla="*/ 8745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6" h="113640">
                    <a:moveTo>
                      <a:pt x="24923" y="8745"/>
                    </a:moveTo>
                    <a:lnTo>
                      <a:pt x="205436" y="0"/>
                    </a:lnTo>
                    <a:lnTo>
                      <a:pt x="193865" y="113640"/>
                    </a:lnTo>
                    <a:lnTo>
                      <a:pt x="0" y="102506"/>
                    </a:lnTo>
                    <a:lnTo>
                      <a:pt x="24923" y="874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5" name="Rechteck 44"/>
              <p:cNvSpPr/>
              <p:nvPr/>
            </p:nvSpPr>
            <p:spPr>
              <a:xfrm>
                <a:off x="4994109" y="4731838"/>
                <a:ext cx="234096" cy="1381158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8D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6" name="Rechteck 199"/>
              <p:cNvSpPr/>
              <p:nvPr/>
            </p:nvSpPr>
            <p:spPr>
              <a:xfrm flipH="1">
                <a:off x="4768620" y="6069296"/>
                <a:ext cx="493278" cy="212398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213" h="212398">
                    <a:moveTo>
                      <a:pt x="12780" y="2426"/>
                    </a:moveTo>
                    <a:cubicBezTo>
                      <a:pt x="45062" y="-25701"/>
                      <a:pt x="126753" y="203375"/>
                      <a:pt x="206473" y="43637"/>
                    </a:cubicBezTo>
                    <a:cubicBezTo>
                      <a:pt x="535670" y="129432"/>
                      <a:pt x="453220" y="184271"/>
                      <a:pt x="420938" y="212398"/>
                    </a:cubicBezTo>
                    <a:cubicBezTo>
                      <a:pt x="123858" y="183643"/>
                      <a:pt x="148833" y="212398"/>
                      <a:pt x="12780" y="212398"/>
                    </a:cubicBezTo>
                    <a:cubicBezTo>
                      <a:pt x="-15975" y="142407"/>
                      <a:pt x="12780" y="72417"/>
                      <a:pt x="12780" y="242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77" name="Gerader Verbinder 1076"/>
              <p:cNvCxnSpPr/>
              <p:nvPr/>
            </p:nvCxnSpPr>
            <p:spPr>
              <a:xfrm flipH="1" flipV="1">
                <a:off x="4952818" y="6080201"/>
                <a:ext cx="52032" cy="6424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Gerader Verbinder 1077"/>
              <p:cNvCxnSpPr/>
              <p:nvPr/>
            </p:nvCxnSpPr>
            <p:spPr>
              <a:xfrm flipV="1">
                <a:off x="4983938" y="6062971"/>
                <a:ext cx="23141" cy="8321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6" name="Abgerundetes Rechteck 3"/>
            <p:cNvSpPr/>
            <p:nvPr/>
          </p:nvSpPr>
          <p:spPr>
            <a:xfrm flipH="1">
              <a:off x="3201562" y="741015"/>
              <a:ext cx="381872" cy="490725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  <a:gd name="connsiteX0" fmla="*/ 0 w 719778"/>
                <a:gd name="connsiteY0" fmla="*/ 134058 h 1273020"/>
                <a:gd name="connsiteX1" fmla="*/ 134058 w 719778"/>
                <a:gd name="connsiteY1" fmla="*/ 0 h 1273020"/>
                <a:gd name="connsiteX2" fmla="*/ 670275 w 719778"/>
                <a:gd name="connsiteY2" fmla="*/ 0 h 1273020"/>
                <a:gd name="connsiteX3" fmla="*/ 713357 w 719778"/>
                <a:gd name="connsiteY3" fmla="*/ 129289 h 1273020"/>
                <a:gd name="connsiteX4" fmla="*/ 398970 w 719778"/>
                <a:gd name="connsiteY4" fmla="*/ 1273020 h 1273020"/>
                <a:gd name="connsiteX5" fmla="*/ 0 w 719778"/>
                <a:gd name="connsiteY5" fmla="*/ 134058 h 1273020"/>
                <a:gd name="connsiteX0" fmla="*/ 0 w 719777"/>
                <a:gd name="connsiteY0" fmla="*/ 134058 h 1273020"/>
                <a:gd name="connsiteX1" fmla="*/ 134058 w 719777"/>
                <a:gd name="connsiteY1" fmla="*/ 0 h 1273020"/>
                <a:gd name="connsiteX2" fmla="*/ 670275 w 719777"/>
                <a:gd name="connsiteY2" fmla="*/ 0 h 1273020"/>
                <a:gd name="connsiteX3" fmla="*/ 713357 w 719777"/>
                <a:gd name="connsiteY3" fmla="*/ 129289 h 1273020"/>
                <a:gd name="connsiteX4" fmla="*/ 398970 w 719777"/>
                <a:gd name="connsiteY4" fmla="*/ 1273020 h 1273020"/>
                <a:gd name="connsiteX5" fmla="*/ 0 w 719777"/>
                <a:gd name="connsiteY5" fmla="*/ 134058 h 1273020"/>
                <a:gd name="connsiteX0" fmla="*/ 0 w 719777"/>
                <a:gd name="connsiteY0" fmla="*/ 134058 h 1273020"/>
                <a:gd name="connsiteX1" fmla="*/ 134058 w 719777"/>
                <a:gd name="connsiteY1" fmla="*/ 0 h 1273020"/>
                <a:gd name="connsiteX2" fmla="*/ 670275 w 719777"/>
                <a:gd name="connsiteY2" fmla="*/ 0 h 1273020"/>
                <a:gd name="connsiteX3" fmla="*/ 713357 w 719777"/>
                <a:gd name="connsiteY3" fmla="*/ 129289 h 1273020"/>
                <a:gd name="connsiteX4" fmla="*/ 398970 w 719777"/>
                <a:gd name="connsiteY4" fmla="*/ 1273020 h 1273020"/>
                <a:gd name="connsiteX5" fmla="*/ 0 w 719777"/>
                <a:gd name="connsiteY5" fmla="*/ 134058 h 1273020"/>
                <a:gd name="connsiteX0" fmla="*/ 0 w 713357"/>
                <a:gd name="connsiteY0" fmla="*/ 134058 h 1273020"/>
                <a:gd name="connsiteX1" fmla="*/ 134058 w 713357"/>
                <a:gd name="connsiteY1" fmla="*/ 0 h 1273020"/>
                <a:gd name="connsiteX2" fmla="*/ 713357 w 713357"/>
                <a:gd name="connsiteY2" fmla="*/ 129289 h 1273020"/>
                <a:gd name="connsiteX3" fmla="*/ 398970 w 713357"/>
                <a:gd name="connsiteY3" fmla="*/ 1273020 h 1273020"/>
                <a:gd name="connsiteX4" fmla="*/ 0 w 713357"/>
                <a:gd name="connsiteY4" fmla="*/ 134058 h 1273020"/>
                <a:gd name="connsiteX0" fmla="*/ 0 w 724004"/>
                <a:gd name="connsiteY0" fmla="*/ 145072 h 1284034"/>
                <a:gd name="connsiteX1" fmla="*/ 713357 w 724004"/>
                <a:gd name="connsiteY1" fmla="*/ 140303 h 1284034"/>
                <a:gd name="connsiteX2" fmla="*/ 398970 w 724004"/>
                <a:gd name="connsiteY2" fmla="*/ 1284034 h 1284034"/>
                <a:gd name="connsiteX3" fmla="*/ 0 w 724004"/>
                <a:gd name="connsiteY3" fmla="*/ 145072 h 1284034"/>
                <a:gd name="connsiteX0" fmla="*/ 0 w 637937"/>
                <a:gd name="connsiteY0" fmla="*/ 186375 h 1253948"/>
                <a:gd name="connsiteX1" fmla="*/ 627733 w 637937"/>
                <a:gd name="connsiteY1" fmla="*/ 110047 h 1253948"/>
                <a:gd name="connsiteX2" fmla="*/ 313346 w 637937"/>
                <a:gd name="connsiteY2" fmla="*/ 1253778 h 1253948"/>
                <a:gd name="connsiteX3" fmla="*/ 0 w 637937"/>
                <a:gd name="connsiteY3" fmla="*/ 186375 h 1253948"/>
                <a:gd name="connsiteX0" fmla="*/ 6701 w 644638"/>
                <a:gd name="connsiteY0" fmla="*/ 223390 h 1290948"/>
                <a:gd name="connsiteX1" fmla="*/ 634434 w 644638"/>
                <a:gd name="connsiteY1" fmla="*/ 147062 h 1290948"/>
                <a:gd name="connsiteX2" fmla="*/ 320047 w 644638"/>
                <a:gd name="connsiteY2" fmla="*/ 1290793 h 1290948"/>
                <a:gd name="connsiteX3" fmla="*/ 6701 w 644638"/>
                <a:gd name="connsiteY3" fmla="*/ 223390 h 1290948"/>
                <a:gd name="connsiteX0" fmla="*/ 8872 w 558088"/>
                <a:gd name="connsiteY0" fmla="*/ 586161 h 1203911"/>
                <a:gd name="connsiteX1" fmla="*/ 548305 w 558088"/>
                <a:gd name="connsiteY1" fmla="*/ 47088 h 1203911"/>
                <a:gd name="connsiteX2" fmla="*/ 233918 w 558088"/>
                <a:gd name="connsiteY2" fmla="*/ 1190819 h 1203911"/>
                <a:gd name="connsiteX3" fmla="*/ 8872 w 558088"/>
                <a:gd name="connsiteY3" fmla="*/ 586161 h 1203911"/>
                <a:gd name="connsiteX0" fmla="*/ 480 w 549696"/>
                <a:gd name="connsiteY0" fmla="*/ 626807 h 1264849"/>
                <a:gd name="connsiteX1" fmla="*/ 539913 w 549696"/>
                <a:gd name="connsiteY1" fmla="*/ 87734 h 1264849"/>
                <a:gd name="connsiteX2" fmla="*/ 225526 w 549696"/>
                <a:gd name="connsiteY2" fmla="*/ 1231465 h 1264849"/>
                <a:gd name="connsiteX3" fmla="*/ 480 w 549696"/>
                <a:gd name="connsiteY3" fmla="*/ 626807 h 1264849"/>
                <a:gd name="connsiteX0" fmla="*/ 474 w 555066"/>
                <a:gd name="connsiteY0" fmla="*/ 491619 h 1296142"/>
                <a:gd name="connsiteX1" fmla="*/ 545258 w 555066"/>
                <a:gd name="connsiteY1" fmla="*/ 143368 h 1296142"/>
                <a:gd name="connsiteX2" fmla="*/ 230871 w 555066"/>
                <a:gd name="connsiteY2" fmla="*/ 1287099 h 1296142"/>
                <a:gd name="connsiteX3" fmla="*/ 474 w 555066"/>
                <a:gd name="connsiteY3" fmla="*/ 491619 h 1296142"/>
                <a:gd name="connsiteX0" fmla="*/ 450 w 581925"/>
                <a:gd name="connsiteY0" fmla="*/ 491619 h 1296142"/>
                <a:gd name="connsiteX1" fmla="*/ 571992 w 581925"/>
                <a:gd name="connsiteY1" fmla="*/ 143368 h 1296142"/>
                <a:gd name="connsiteX2" fmla="*/ 257605 w 581925"/>
                <a:gd name="connsiteY2" fmla="*/ 1287099 h 1296142"/>
                <a:gd name="connsiteX3" fmla="*/ 450 w 581925"/>
                <a:gd name="connsiteY3" fmla="*/ 491619 h 1296142"/>
                <a:gd name="connsiteX0" fmla="*/ 391 w 572261"/>
                <a:gd name="connsiteY0" fmla="*/ 546852 h 1351375"/>
                <a:gd name="connsiteX1" fmla="*/ 571933 w 572261"/>
                <a:gd name="connsiteY1" fmla="*/ 198601 h 1351375"/>
                <a:gd name="connsiteX2" fmla="*/ 257546 w 572261"/>
                <a:gd name="connsiteY2" fmla="*/ 1342332 h 1351375"/>
                <a:gd name="connsiteX3" fmla="*/ 391 w 572261"/>
                <a:gd name="connsiteY3" fmla="*/ 546852 h 1351375"/>
                <a:gd name="connsiteX0" fmla="*/ 5429 w 515837"/>
                <a:gd name="connsiteY0" fmla="*/ 147389 h 942954"/>
                <a:gd name="connsiteX1" fmla="*/ 515428 w 515837"/>
                <a:gd name="connsiteY1" fmla="*/ 190324 h 942954"/>
                <a:gd name="connsiteX2" fmla="*/ 262584 w 515837"/>
                <a:gd name="connsiteY2" fmla="*/ 942869 h 942954"/>
                <a:gd name="connsiteX3" fmla="*/ 5429 w 515837"/>
                <a:gd name="connsiteY3" fmla="*/ 147389 h 942954"/>
                <a:gd name="connsiteX0" fmla="*/ 20 w 510040"/>
                <a:gd name="connsiteY0" fmla="*/ 432844 h 1228392"/>
                <a:gd name="connsiteX1" fmla="*/ 270105 w 510040"/>
                <a:gd name="connsiteY1" fmla="*/ 158 h 1228392"/>
                <a:gd name="connsiteX2" fmla="*/ 510019 w 510040"/>
                <a:gd name="connsiteY2" fmla="*/ 475779 h 1228392"/>
                <a:gd name="connsiteX3" fmla="*/ 257175 w 510040"/>
                <a:gd name="connsiteY3" fmla="*/ 1228324 h 1228392"/>
                <a:gd name="connsiteX4" fmla="*/ 20 w 510040"/>
                <a:gd name="connsiteY4" fmla="*/ 432844 h 1228392"/>
                <a:gd name="connsiteX0" fmla="*/ 20 w 510040"/>
                <a:gd name="connsiteY0" fmla="*/ 432844 h 1228392"/>
                <a:gd name="connsiteX1" fmla="*/ 270105 w 510040"/>
                <a:gd name="connsiteY1" fmla="*/ 158 h 1228392"/>
                <a:gd name="connsiteX2" fmla="*/ 510019 w 510040"/>
                <a:gd name="connsiteY2" fmla="*/ 475779 h 1228392"/>
                <a:gd name="connsiteX3" fmla="*/ 257175 w 510040"/>
                <a:gd name="connsiteY3" fmla="*/ 1228324 h 1228392"/>
                <a:gd name="connsiteX4" fmla="*/ 20 w 510040"/>
                <a:gd name="connsiteY4" fmla="*/ 432844 h 1228392"/>
                <a:gd name="connsiteX0" fmla="*/ 51 w 510071"/>
                <a:gd name="connsiteY0" fmla="*/ 432844 h 1228332"/>
                <a:gd name="connsiteX1" fmla="*/ 270136 w 510071"/>
                <a:gd name="connsiteY1" fmla="*/ 158 h 1228332"/>
                <a:gd name="connsiteX2" fmla="*/ 510050 w 510071"/>
                <a:gd name="connsiteY2" fmla="*/ 475779 h 1228332"/>
                <a:gd name="connsiteX3" fmla="*/ 257206 w 510071"/>
                <a:gd name="connsiteY3" fmla="*/ 1228324 h 1228332"/>
                <a:gd name="connsiteX4" fmla="*/ 51 w 510071"/>
                <a:gd name="connsiteY4" fmla="*/ 432844 h 1228332"/>
                <a:gd name="connsiteX0" fmla="*/ 20 w 491313"/>
                <a:gd name="connsiteY0" fmla="*/ 432844 h 1233095"/>
                <a:gd name="connsiteX1" fmla="*/ 270105 w 491313"/>
                <a:gd name="connsiteY1" fmla="*/ 158 h 1233095"/>
                <a:gd name="connsiteX2" fmla="*/ 491289 w 491313"/>
                <a:gd name="connsiteY2" fmla="*/ 728620 h 1233095"/>
                <a:gd name="connsiteX3" fmla="*/ 257175 w 491313"/>
                <a:gd name="connsiteY3" fmla="*/ 1228324 h 1233095"/>
                <a:gd name="connsiteX4" fmla="*/ 20 w 491313"/>
                <a:gd name="connsiteY4" fmla="*/ 432844 h 1233095"/>
                <a:gd name="connsiteX0" fmla="*/ 23 w 453856"/>
                <a:gd name="connsiteY0" fmla="*/ 814395 h 1228883"/>
                <a:gd name="connsiteX1" fmla="*/ 232648 w 453856"/>
                <a:gd name="connsiteY1" fmla="*/ 63 h 1228883"/>
                <a:gd name="connsiteX2" fmla="*/ 453832 w 453856"/>
                <a:gd name="connsiteY2" fmla="*/ 728525 h 1228883"/>
                <a:gd name="connsiteX3" fmla="*/ 219718 w 453856"/>
                <a:gd name="connsiteY3" fmla="*/ 1228229 h 1228883"/>
                <a:gd name="connsiteX4" fmla="*/ 23 w 453856"/>
                <a:gd name="connsiteY4" fmla="*/ 814395 h 1228883"/>
                <a:gd name="connsiteX0" fmla="*/ 23 w 453856"/>
                <a:gd name="connsiteY0" fmla="*/ 814395 h 1228883"/>
                <a:gd name="connsiteX1" fmla="*/ 232648 w 453856"/>
                <a:gd name="connsiteY1" fmla="*/ 63 h 1228883"/>
                <a:gd name="connsiteX2" fmla="*/ 453832 w 453856"/>
                <a:gd name="connsiteY2" fmla="*/ 728525 h 1228883"/>
                <a:gd name="connsiteX3" fmla="*/ 219718 w 453856"/>
                <a:gd name="connsiteY3" fmla="*/ 1228229 h 1228883"/>
                <a:gd name="connsiteX4" fmla="*/ 23 w 453856"/>
                <a:gd name="connsiteY4" fmla="*/ 814395 h 1228883"/>
                <a:gd name="connsiteX0" fmla="*/ 8783 w 476643"/>
                <a:gd name="connsiteY0" fmla="*/ 814395 h 1228883"/>
                <a:gd name="connsiteX1" fmla="*/ 241408 w 476643"/>
                <a:gd name="connsiteY1" fmla="*/ 63 h 1228883"/>
                <a:gd name="connsiteX2" fmla="*/ 462592 w 476643"/>
                <a:gd name="connsiteY2" fmla="*/ 728525 h 1228883"/>
                <a:gd name="connsiteX3" fmla="*/ 228478 w 476643"/>
                <a:gd name="connsiteY3" fmla="*/ 1228229 h 1228883"/>
                <a:gd name="connsiteX4" fmla="*/ 8783 w 476643"/>
                <a:gd name="connsiteY4" fmla="*/ 814395 h 1228883"/>
                <a:gd name="connsiteX0" fmla="*/ 37808 w 536378"/>
                <a:gd name="connsiteY0" fmla="*/ 814403 h 1228891"/>
                <a:gd name="connsiteX1" fmla="*/ 270433 w 536378"/>
                <a:gd name="connsiteY1" fmla="*/ 71 h 1228891"/>
                <a:gd name="connsiteX2" fmla="*/ 491617 w 536378"/>
                <a:gd name="connsiteY2" fmla="*/ 728533 h 1228891"/>
                <a:gd name="connsiteX3" fmla="*/ 257503 w 536378"/>
                <a:gd name="connsiteY3" fmla="*/ 1228237 h 1228891"/>
                <a:gd name="connsiteX4" fmla="*/ 37808 w 536378"/>
                <a:gd name="connsiteY4" fmla="*/ 814403 h 122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8" h="1228891">
                  <a:moveTo>
                    <a:pt x="37808" y="814403"/>
                  </a:moveTo>
                  <a:cubicBezTo>
                    <a:pt x="39963" y="609709"/>
                    <a:pt x="-141010" y="7228"/>
                    <a:pt x="270433" y="71"/>
                  </a:cubicBezTo>
                  <a:cubicBezTo>
                    <a:pt x="681876" y="-7086"/>
                    <a:pt x="493772" y="523839"/>
                    <a:pt x="491617" y="728533"/>
                  </a:cubicBezTo>
                  <a:cubicBezTo>
                    <a:pt x="489462" y="933227"/>
                    <a:pt x="333138" y="1213925"/>
                    <a:pt x="257503" y="1228237"/>
                  </a:cubicBezTo>
                  <a:cubicBezTo>
                    <a:pt x="181868" y="1242549"/>
                    <a:pt x="35653" y="1019097"/>
                    <a:pt x="37808" y="814403"/>
                  </a:cubicBez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7" name="Rechteck 1056"/>
            <p:cNvSpPr/>
            <p:nvPr/>
          </p:nvSpPr>
          <p:spPr>
            <a:xfrm flipH="1" flipV="1">
              <a:off x="3266130" y="1272313"/>
              <a:ext cx="279124" cy="945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8" name="Abgerundetes Rechteck 1057"/>
            <p:cNvSpPr/>
            <p:nvPr/>
          </p:nvSpPr>
          <p:spPr>
            <a:xfrm flipH="1">
              <a:off x="3367933" y="1223863"/>
              <a:ext cx="80090" cy="292916"/>
            </a:xfrm>
            <a:prstGeom prst="roundRect">
              <a:avLst/>
            </a:pr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9" name="Rechteck 34"/>
            <p:cNvSpPr/>
            <p:nvPr/>
          </p:nvSpPr>
          <p:spPr>
            <a:xfrm flipH="1">
              <a:off x="3332619" y="1279710"/>
              <a:ext cx="158631" cy="873392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0" name="Freihandform 1059"/>
            <p:cNvSpPr/>
            <p:nvPr/>
          </p:nvSpPr>
          <p:spPr>
            <a:xfrm>
              <a:off x="2981160" y="1265556"/>
              <a:ext cx="814552" cy="2021203"/>
            </a:xfrm>
            <a:custGeom>
              <a:avLst/>
              <a:gdLst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162046 w 1377972"/>
                <a:gd name="connsiteY8" fmla="*/ 1245861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273239 w 1377972"/>
                <a:gd name="connsiteY8" fmla="*/ 1503852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769965 w 1255536"/>
                <a:gd name="connsiteY0" fmla="*/ 6049 h 2894892"/>
                <a:gd name="connsiteX1" fmla="*/ 675711 w 1255536"/>
                <a:gd name="connsiteY1" fmla="*/ 35607 h 2894892"/>
                <a:gd name="connsiteX2" fmla="*/ 575480 w 1255536"/>
                <a:gd name="connsiteY2" fmla="*/ 746572 h 2894892"/>
                <a:gd name="connsiteX3" fmla="*/ 566550 w 1255536"/>
                <a:gd name="connsiteY3" fmla="*/ 815397 h 2894892"/>
                <a:gd name="connsiteX4" fmla="*/ 557620 w 1255536"/>
                <a:gd name="connsiteY4" fmla="*/ 746572 h 2894892"/>
                <a:gd name="connsiteX5" fmla="*/ 457389 w 1255536"/>
                <a:gd name="connsiteY5" fmla="*/ 35607 h 2894892"/>
                <a:gd name="connsiteX6" fmla="*/ 16971 w 1255536"/>
                <a:gd name="connsiteY6" fmla="*/ 286048 h 2894892"/>
                <a:gd name="connsiteX7" fmla="*/ 70828 w 1255536"/>
                <a:gd name="connsiteY7" fmla="*/ 1509278 h 2894892"/>
                <a:gd name="connsiteX8" fmla="*/ 150803 w 1255536"/>
                <a:gd name="connsiteY8" fmla="*/ 1509278 h 2894892"/>
                <a:gd name="connsiteX9" fmla="*/ 163969 w 1255536"/>
                <a:gd name="connsiteY9" fmla="*/ 640409 h 2894892"/>
                <a:gd name="connsiteX10" fmla="*/ 257283 w 1255536"/>
                <a:gd name="connsiteY10" fmla="*/ 772896 h 2894892"/>
                <a:gd name="connsiteX11" fmla="*/ 226434 w 1255536"/>
                <a:gd name="connsiteY11" fmla="*/ 1618685 h 2894892"/>
                <a:gd name="connsiteX12" fmla="*/ 109058 w 1255536"/>
                <a:gd name="connsiteY12" fmla="*/ 2894892 h 2894892"/>
                <a:gd name="connsiteX13" fmla="*/ 526331 w 1255536"/>
                <a:gd name="connsiteY13" fmla="*/ 2894892 h 2894892"/>
                <a:gd name="connsiteX14" fmla="*/ 606769 w 1255536"/>
                <a:gd name="connsiteY14" fmla="*/ 2894892 h 2894892"/>
                <a:gd name="connsiteX15" fmla="*/ 1024042 w 1255536"/>
                <a:gd name="connsiteY15" fmla="*/ 2894892 h 2894892"/>
                <a:gd name="connsiteX16" fmla="*/ 906666 w 1255536"/>
                <a:gd name="connsiteY16" fmla="*/ 1618685 h 2894892"/>
                <a:gd name="connsiteX17" fmla="*/ 875817 w 1255536"/>
                <a:gd name="connsiteY17" fmla="*/ 772896 h 2894892"/>
                <a:gd name="connsiteX18" fmla="*/ 969131 w 1255536"/>
                <a:gd name="connsiteY18" fmla="*/ 640409 h 2894892"/>
                <a:gd name="connsiteX19" fmla="*/ 1093490 w 1255536"/>
                <a:gd name="connsiteY19" fmla="*/ 1251287 h 2894892"/>
                <a:gd name="connsiteX20" fmla="*/ 1255536 w 1255536"/>
                <a:gd name="connsiteY20" fmla="*/ 1251287 h 2894892"/>
                <a:gd name="connsiteX21" fmla="*/ 1116129 w 1255536"/>
                <a:gd name="connsiteY21" fmla="*/ 286048 h 2894892"/>
                <a:gd name="connsiteX22" fmla="*/ 769965 w 1255536"/>
                <a:gd name="connsiteY22" fmla="*/ 6049 h 2894892"/>
                <a:gd name="connsiteX0" fmla="*/ 784298 w 1269869"/>
                <a:gd name="connsiteY0" fmla="*/ 6049 h 2894892"/>
                <a:gd name="connsiteX1" fmla="*/ 690044 w 1269869"/>
                <a:gd name="connsiteY1" fmla="*/ 35607 h 2894892"/>
                <a:gd name="connsiteX2" fmla="*/ 589813 w 1269869"/>
                <a:gd name="connsiteY2" fmla="*/ 746572 h 2894892"/>
                <a:gd name="connsiteX3" fmla="*/ 580883 w 1269869"/>
                <a:gd name="connsiteY3" fmla="*/ 815397 h 2894892"/>
                <a:gd name="connsiteX4" fmla="*/ 571953 w 1269869"/>
                <a:gd name="connsiteY4" fmla="*/ 746572 h 2894892"/>
                <a:gd name="connsiteX5" fmla="*/ 471722 w 1269869"/>
                <a:gd name="connsiteY5" fmla="*/ 35607 h 2894892"/>
                <a:gd name="connsiteX6" fmla="*/ 31304 w 1269869"/>
                <a:gd name="connsiteY6" fmla="*/ 286048 h 2894892"/>
                <a:gd name="connsiteX7" fmla="*/ 85161 w 1269869"/>
                <a:gd name="connsiteY7" fmla="*/ 1509278 h 2894892"/>
                <a:gd name="connsiteX8" fmla="*/ 165136 w 1269869"/>
                <a:gd name="connsiteY8" fmla="*/ 1509278 h 2894892"/>
                <a:gd name="connsiteX9" fmla="*/ 178302 w 1269869"/>
                <a:gd name="connsiteY9" fmla="*/ 640409 h 2894892"/>
                <a:gd name="connsiteX10" fmla="*/ 271616 w 1269869"/>
                <a:gd name="connsiteY10" fmla="*/ 772896 h 2894892"/>
                <a:gd name="connsiteX11" fmla="*/ 240767 w 1269869"/>
                <a:gd name="connsiteY11" fmla="*/ 1618685 h 2894892"/>
                <a:gd name="connsiteX12" fmla="*/ 123391 w 1269869"/>
                <a:gd name="connsiteY12" fmla="*/ 2894892 h 2894892"/>
                <a:gd name="connsiteX13" fmla="*/ 540664 w 1269869"/>
                <a:gd name="connsiteY13" fmla="*/ 2894892 h 2894892"/>
                <a:gd name="connsiteX14" fmla="*/ 621102 w 1269869"/>
                <a:gd name="connsiteY14" fmla="*/ 2894892 h 2894892"/>
                <a:gd name="connsiteX15" fmla="*/ 1038375 w 1269869"/>
                <a:gd name="connsiteY15" fmla="*/ 2894892 h 2894892"/>
                <a:gd name="connsiteX16" fmla="*/ 920999 w 1269869"/>
                <a:gd name="connsiteY16" fmla="*/ 1618685 h 2894892"/>
                <a:gd name="connsiteX17" fmla="*/ 890150 w 1269869"/>
                <a:gd name="connsiteY17" fmla="*/ 772896 h 2894892"/>
                <a:gd name="connsiteX18" fmla="*/ 983464 w 1269869"/>
                <a:gd name="connsiteY18" fmla="*/ 640409 h 2894892"/>
                <a:gd name="connsiteX19" fmla="*/ 1107823 w 1269869"/>
                <a:gd name="connsiteY19" fmla="*/ 1251287 h 2894892"/>
                <a:gd name="connsiteX20" fmla="*/ 1269869 w 1269869"/>
                <a:gd name="connsiteY20" fmla="*/ 1251287 h 2894892"/>
                <a:gd name="connsiteX21" fmla="*/ 1130462 w 1269869"/>
                <a:gd name="connsiteY21" fmla="*/ 286048 h 2894892"/>
                <a:gd name="connsiteX22" fmla="*/ 784298 w 1269869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116867 w 1278913"/>
                <a:gd name="connsiteY19" fmla="*/ 1251287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003026 w 1278913"/>
                <a:gd name="connsiteY19" fmla="*/ 1515810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169015"/>
                <a:gd name="connsiteY0" fmla="*/ 6049 h 2894892"/>
                <a:gd name="connsiteX1" fmla="*/ 699088 w 1169015"/>
                <a:gd name="connsiteY1" fmla="*/ 35607 h 2894892"/>
                <a:gd name="connsiteX2" fmla="*/ 598857 w 1169015"/>
                <a:gd name="connsiteY2" fmla="*/ 746572 h 2894892"/>
                <a:gd name="connsiteX3" fmla="*/ 589927 w 1169015"/>
                <a:gd name="connsiteY3" fmla="*/ 815397 h 2894892"/>
                <a:gd name="connsiteX4" fmla="*/ 580997 w 1169015"/>
                <a:gd name="connsiteY4" fmla="*/ 746572 h 2894892"/>
                <a:gd name="connsiteX5" fmla="*/ 480766 w 1169015"/>
                <a:gd name="connsiteY5" fmla="*/ 35607 h 2894892"/>
                <a:gd name="connsiteX6" fmla="*/ 40348 w 1169015"/>
                <a:gd name="connsiteY6" fmla="*/ 286048 h 2894892"/>
                <a:gd name="connsiteX7" fmla="*/ 94205 w 1169015"/>
                <a:gd name="connsiteY7" fmla="*/ 1509278 h 2894892"/>
                <a:gd name="connsiteX8" fmla="*/ 174180 w 1169015"/>
                <a:gd name="connsiteY8" fmla="*/ 1509278 h 2894892"/>
                <a:gd name="connsiteX9" fmla="*/ 187346 w 1169015"/>
                <a:gd name="connsiteY9" fmla="*/ 640409 h 2894892"/>
                <a:gd name="connsiteX10" fmla="*/ 280660 w 1169015"/>
                <a:gd name="connsiteY10" fmla="*/ 772896 h 2894892"/>
                <a:gd name="connsiteX11" fmla="*/ 249811 w 1169015"/>
                <a:gd name="connsiteY11" fmla="*/ 1618685 h 2894892"/>
                <a:gd name="connsiteX12" fmla="*/ 132435 w 1169015"/>
                <a:gd name="connsiteY12" fmla="*/ 2894892 h 2894892"/>
                <a:gd name="connsiteX13" fmla="*/ 549708 w 1169015"/>
                <a:gd name="connsiteY13" fmla="*/ 2894892 h 2894892"/>
                <a:gd name="connsiteX14" fmla="*/ 630146 w 1169015"/>
                <a:gd name="connsiteY14" fmla="*/ 2894892 h 2894892"/>
                <a:gd name="connsiteX15" fmla="*/ 1047419 w 1169015"/>
                <a:gd name="connsiteY15" fmla="*/ 2894892 h 2894892"/>
                <a:gd name="connsiteX16" fmla="*/ 930043 w 1169015"/>
                <a:gd name="connsiteY16" fmla="*/ 1618685 h 2894892"/>
                <a:gd name="connsiteX17" fmla="*/ 899194 w 1169015"/>
                <a:gd name="connsiteY17" fmla="*/ 772896 h 2894892"/>
                <a:gd name="connsiteX18" fmla="*/ 992508 w 1169015"/>
                <a:gd name="connsiteY18" fmla="*/ 640409 h 2894892"/>
                <a:gd name="connsiteX19" fmla="*/ 1003026 w 1169015"/>
                <a:gd name="connsiteY19" fmla="*/ 1515810 h 2894892"/>
                <a:gd name="connsiteX20" fmla="*/ 1085649 w 1169015"/>
                <a:gd name="connsiteY20" fmla="*/ 1496215 h 2894892"/>
                <a:gd name="connsiteX21" fmla="*/ 1139506 w 1169015"/>
                <a:gd name="connsiteY21" fmla="*/ 286048 h 2894892"/>
                <a:gd name="connsiteX22" fmla="*/ 793342 w 1169015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6 w 1184528"/>
                <a:gd name="connsiteY19" fmla="*/ 1515810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8322 w 1184528"/>
                <a:gd name="connsiteY19" fmla="*/ 1499482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69003 w 1184528"/>
                <a:gd name="connsiteY11" fmla="*/ 173113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132435 w 1184528"/>
                <a:gd name="connsiteY12" fmla="*/ 2894892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3837412"/>
                <a:gd name="connsiteX1" fmla="*/ 699088 w 1184528"/>
                <a:gd name="connsiteY1" fmla="*/ 35607 h 3837412"/>
                <a:gd name="connsiteX2" fmla="*/ 598857 w 1184528"/>
                <a:gd name="connsiteY2" fmla="*/ 746572 h 3837412"/>
                <a:gd name="connsiteX3" fmla="*/ 589927 w 1184528"/>
                <a:gd name="connsiteY3" fmla="*/ 815397 h 3837412"/>
                <a:gd name="connsiteX4" fmla="*/ 580997 w 1184528"/>
                <a:gd name="connsiteY4" fmla="*/ 746572 h 3837412"/>
                <a:gd name="connsiteX5" fmla="*/ 480766 w 1184528"/>
                <a:gd name="connsiteY5" fmla="*/ 35607 h 3837412"/>
                <a:gd name="connsiteX6" fmla="*/ 40348 w 1184528"/>
                <a:gd name="connsiteY6" fmla="*/ 286048 h 3837412"/>
                <a:gd name="connsiteX7" fmla="*/ 94205 w 1184528"/>
                <a:gd name="connsiteY7" fmla="*/ 1509278 h 3837412"/>
                <a:gd name="connsiteX8" fmla="*/ 174180 w 1184528"/>
                <a:gd name="connsiteY8" fmla="*/ 1509278 h 3837412"/>
                <a:gd name="connsiteX9" fmla="*/ 187346 w 1184528"/>
                <a:gd name="connsiteY9" fmla="*/ 640409 h 3837412"/>
                <a:gd name="connsiteX10" fmla="*/ 280660 w 1184528"/>
                <a:gd name="connsiteY10" fmla="*/ 772896 h 3837412"/>
                <a:gd name="connsiteX11" fmla="*/ 269003 w 1184528"/>
                <a:gd name="connsiteY11" fmla="*/ 1731135 h 3837412"/>
                <a:gd name="connsiteX12" fmla="*/ 245036 w 1184528"/>
                <a:gd name="connsiteY12" fmla="*/ 2906467 h 3837412"/>
                <a:gd name="connsiteX13" fmla="*/ 514461 w 1184528"/>
                <a:gd name="connsiteY13" fmla="*/ 3837412 h 3837412"/>
                <a:gd name="connsiteX14" fmla="*/ 630146 w 1184528"/>
                <a:gd name="connsiteY14" fmla="*/ 2894892 h 3837412"/>
                <a:gd name="connsiteX15" fmla="*/ 925436 w 1184528"/>
                <a:gd name="connsiteY15" fmla="*/ 2918042 h 3837412"/>
                <a:gd name="connsiteX16" fmla="*/ 918047 w 1184528"/>
                <a:gd name="connsiteY16" fmla="*/ 1719299 h 3837412"/>
                <a:gd name="connsiteX17" fmla="*/ 899194 w 1184528"/>
                <a:gd name="connsiteY17" fmla="*/ 772896 h 3837412"/>
                <a:gd name="connsiteX18" fmla="*/ 992508 w 1184528"/>
                <a:gd name="connsiteY18" fmla="*/ 640409 h 3837412"/>
                <a:gd name="connsiteX19" fmla="*/ 1003028 w 1184528"/>
                <a:gd name="connsiteY19" fmla="*/ 1502748 h 3837412"/>
                <a:gd name="connsiteX20" fmla="*/ 1085649 w 1184528"/>
                <a:gd name="connsiteY20" fmla="*/ 1496215 h 3837412"/>
                <a:gd name="connsiteX21" fmla="*/ 1139506 w 1184528"/>
                <a:gd name="connsiteY21" fmla="*/ 286048 h 3837412"/>
                <a:gd name="connsiteX22" fmla="*/ 793342 w 1184528"/>
                <a:gd name="connsiteY22" fmla="*/ 6049 h 3837412"/>
                <a:gd name="connsiteX0" fmla="*/ 793342 w 1184528"/>
                <a:gd name="connsiteY0" fmla="*/ 6049 h 3888258"/>
                <a:gd name="connsiteX1" fmla="*/ 699088 w 1184528"/>
                <a:gd name="connsiteY1" fmla="*/ 35607 h 3888258"/>
                <a:gd name="connsiteX2" fmla="*/ 598857 w 1184528"/>
                <a:gd name="connsiteY2" fmla="*/ 746572 h 3888258"/>
                <a:gd name="connsiteX3" fmla="*/ 589927 w 1184528"/>
                <a:gd name="connsiteY3" fmla="*/ 815397 h 3888258"/>
                <a:gd name="connsiteX4" fmla="*/ 580997 w 1184528"/>
                <a:gd name="connsiteY4" fmla="*/ 746572 h 3888258"/>
                <a:gd name="connsiteX5" fmla="*/ 480766 w 1184528"/>
                <a:gd name="connsiteY5" fmla="*/ 35607 h 3888258"/>
                <a:gd name="connsiteX6" fmla="*/ 40348 w 1184528"/>
                <a:gd name="connsiteY6" fmla="*/ 286048 h 3888258"/>
                <a:gd name="connsiteX7" fmla="*/ 94205 w 1184528"/>
                <a:gd name="connsiteY7" fmla="*/ 1509278 h 3888258"/>
                <a:gd name="connsiteX8" fmla="*/ 174180 w 1184528"/>
                <a:gd name="connsiteY8" fmla="*/ 1509278 h 3888258"/>
                <a:gd name="connsiteX9" fmla="*/ 187346 w 1184528"/>
                <a:gd name="connsiteY9" fmla="*/ 640409 h 3888258"/>
                <a:gd name="connsiteX10" fmla="*/ 280660 w 1184528"/>
                <a:gd name="connsiteY10" fmla="*/ 772896 h 3888258"/>
                <a:gd name="connsiteX11" fmla="*/ 269003 w 1184528"/>
                <a:gd name="connsiteY11" fmla="*/ 1731135 h 3888258"/>
                <a:gd name="connsiteX12" fmla="*/ 301431 w 1184528"/>
                <a:gd name="connsiteY12" fmla="*/ 3888258 h 3888258"/>
                <a:gd name="connsiteX13" fmla="*/ 514461 w 1184528"/>
                <a:gd name="connsiteY13" fmla="*/ 3837412 h 3888258"/>
                <a:gd name="connsiteX14" fmla="*/ 630146 w 1184528"/>
                <a:gd name="connsiteY14" fmla="*/ 2894892 h 3888258"/>
                <a:gd name="connsiteX15" fmla="*/ 925436 w 1184528"/>
                <a:gd name="connsiteY15" fmla="*/ 2918042 h 3888258"/>
                <a:gd name="connsiteX16" fmla="*/ 918047 w 1184528"/>
                <a:gd name="connsiteY16" fmla="*/ 1719299 h 3888258"/>
                <a:gd name="connsiteX17" fmla="*/ 899194 w 1184528"/>
                <a:gd name="connsiteY17" fmla="*/ 772896 h 3888258"/>
                <a:gd name="connsiteX18" fmla="*/ 992508 w 1184528"/>
                <a:gd name="connsiteY18" fmla="*/ 640409 h 3888258"/>
                <a:gd name="connsiteX19" fmla="*/ 1003028 w 1184528"/>
                <a:gd name="connsiteY19" fmla="*/ 1502748 h 3888258"/>
                <a:gd name="connsiteX20" fmla="*/ 1085649 w 1184528"/>
                <a:gd name="connsiteY20" fmla="*/ 1496215 h 3888258"/>
                <a:gd name="connsiteX21" fmla="*/ 1139506 w 1184528"/>
                <a:gd name="connsiteY21" fmla="*/ 286048 h 3888258"/>
                <a:gd name="connsiteX22" fmla="*/ 793342 w 1184528"/>
                <a:gd name="connsiteY22" fmla="*/ 6049 h 3888258"/>
                <a:gd name="connsiteX0" fmla="*/ 793342 w 1184528"/>
                <a:gd name="connsiteY0" fmla="*/ 6049 h 3888258"/>
                <a:gd name="connsiteX1" fmla="*/ 699088 w 1184528"/>
                <a:gd name="connsiteY1" fmla="*/ 35607 h 3888258"/>
                <a:gd name="connsiteX2" fmla="*/ 598857 w 1184528"/>
                <a:gd name="connsiteY2" fmla="*/ 746572 h 3888258"/>
                <a:gd name="connsiteX3" fmla="*/ 589927 w 1184528"/>
                <a:gd name="connsiteY3" fmla="*/ 815397 h 3888258"/>
                <a:gd name="connsiteX4" fmla="*/ 580997 w 1184528"/>
                <a:gd name="connsiteY4" fmla="*/ 746572 h 3888258"/>
                <a:gd name="connsiteX5" fmla="*/ 480766 w 1184528"/>
                <a:gd name="connsiteY5" fmla="*/ 35607 h 3888258"/>
                <a:gd name="connsiteX6" fmla="*/ 40348 w 1184528"/>
                <a:gd name="connsiteY6" fmla="*/ 286048 h 3888258"/>
                <a:gd name="connsiteX7" fmla="*/ 94205 w 1184528"/>
                <a:gd name="connsiteY7" fmla="*/ 1509278 h 3888258"/>
                <a:gd name="connsiteX8" fmla="*/ 174180 w 1184528"/>
                <a:gd name="connsiteY8" fmla="*/ 1509278 h 3888258"/>
                <a:gd name="connsiteX9" fmla="*/ 187346 w 1184528"/>
                <a:gd name="connsiteY9" fmla="*/ 640409 h 3888258"/>
                <a:gd name="connsiteX10" fmla="*/ 280660 w 1184528"/>
                <a:gd name="connsiteY10" fmla="*/ 772896 h 3888258"/>
                <a:gd name="connsiteX11" fmla="*/ 269003 w 1184528"/>
                <a:gd name="connsiteY11" fmla="*/ 1731135 h 3888258"/>
                <a:gd name="connsiteX12" fmla="*/ 301431 w 1184528"/>
                <a:gd name="connsiteY12" fmla="*/ 3888258 h 3888258"/>
                <a:gd name="connsiteX13" fmla="*/ 514461 w 1184528"/>
                <a:gd name="connsiteY13" fmla="*/ 3837412 h 3888258"/>
                <a:gd name="connsiteX14" fmla="*/ 559652 w 1184528"/>
                <a:gd name="connsiteY14" fmla="*/ 2109459 h 3888258"/>
                <a:gd name="connsiteX15" fmla="*/ 925436 w 1184528"/>
                <a:gd name="connsiteY15" fmla="*/ 2918042 h 3888258"/>
                <a:gd name="connsiteX16" fmla="*/ 918047 w 1184528"/>
                <a:gd name="connsiteY16" fmla="*/ 1719299 h 3888258"/>
                <a:gd name="connsiteX17" fmla="*/ 899194 w 1184528"/>
                <a:gd name="connsiteY17" fmla="*/ 772896 h 3888258"/>
                <a:gd name="connsiteX18" fmla="*/ 992508 w 1184528"/>
                <a:gd name="connsiteY18" fmla="*/ 640409 h 3888258"/>
                <a:gd name="connsiteX19" fmla="*/ 1003028 w 1184528"/>
                <a:gd name="connsiteY19" fmla="*/ 1502748 h 3888258"/>
                <a:gd name="connsiteX20" fmla="*/ 1085649 w 1184528"/>
                <a:gd name="connsiteY20" fmla="*/ 1496215 h 3888258"/>
                <a:gd name="connsiteX21" fmla="*/ 1139506 w 1184528"/>
                <a:gd name="connsiteY21" fmla="*/ 286048 h 3888258"/>
                <a:gd name="connsiteX22" fmla="*/ 793342 w 1184528"/>
                <a:gd name="connsiteY22" fmla="*/ 6049 h 3888258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280660 w 1184528"/>
                <a:gd name="connsiteY10" fmla="*/ 772896 h 3909332"/>
                <a:gd name="connsiteX11" fmla="*/ 269003 w 1184528"/>
                <a:gd name="connsiteY11" fmla="*/ 1731135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925436 w 1184528"/>
                <a:gd name="connsiteY16" fmla="*/ 2918042 h 3909332"/>
                <a:gd name="connsiteX17" fmla="*/ 918047 w 1184528"/>
                <a:gd name="connsiteY17" fmla="*/ 1719299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280660 w 1184528"/>
                <a:gd name="connsiteY10" fmla="*/ 772896 h 3909332"/>
                <a:gd name="connsiteX11" fmla="*/ 269003 w 1184528"/>
                <a:gd name="connsiteY11" fmla="*/ 1731135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18047 w 1184528"/>
                <a:gd name="connsiteY17" fmla="*/ 1719299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280660 w 1184528"/>
                <a:gd name="connsiteY10" fmla="*/ 772896 h 3909332"/>
                <a:gd name="connsiteX11" fmla="*/ 269003 w 1184528"/>
                <a:gd name="connsiteY11" fmla="*/ 1731135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280660 w 1184528"/>
                <a:gd name="connsiteY10" fmla="*/ 772896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280660 w 1184528"/>
                <a:gd name="connsiteY10" fmla="*/ 772896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280660 w 1184528"/>
                <a:gd name="connsiteY10" fmla="*/ 772896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280660 w 1184528"/>
                <a:gd name="connsiteY10" fmla="*/ 772896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301808 w 1184528"/>
                <a:gd name="connsiteY10" fmla="*/ 1214702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301808 w 1184528"/>
                <a:gd name="connsiteY10" fmla="*/ 1214702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63947 w 1184528"/>
                <a:gd name="connsiteY18" fmla="*/ 949618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322957 w 1184528"/>
                <a:gd name="connsiteY10" fmla="*/ 969254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63947 w 1184528"/>
                <a:gd name="connsiteY18" fmla="*/ 949618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322957 w 1184528"/>
                <a:gd name="connsiteY10" fmla="*/ 969254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63947 w 1184528"/>
                <a:gd name="connsiteY18" fmla="*/ 949618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5 w 1184528"/>
                <a:gd name="connsiteY9" fmla="*/ 640408 h 3909332"/>
                <a:gd name="connsiteX10" fmla="*/ 322957 w 1184528"/>
                <a:gd name="connsiteY10" fmla="*/ 969254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63947 w 1184528"/>
                <a:gd name="connsiteY18" fmla="*/ 949618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77109 w 1168295"/>
                <a:gd name="connsiteY0" fmla="*/ 622 h 3903905"/>
                <a:gd name="connsiteX1" fmla="*/ 682855 w 1168295"/>
                <a:gd name="connsiteY1" fmla="*/ 30180 h 3903905"/>
                <a:gd name="connsiteX2" fmla="*/ 582624 w 1168295"/>
                <a:gd name="connsiteY2" fmla="*/ 741145 h 3903905"/>
                <a:gd name="connsiteX3" fmla="*/ 573694 w 1168295"/>
                <a:gd name="connsiteY3" fmla="*/ 809970 h 3903905"/>
                <a:gd name="connsiteX4" fmla="*/ 564764 w 1168295"/>
                <a:gd name="connsiteY4" fmla="*/ 741145 h 3903905"/>
                <a:gd name="connsiteX5" fmla="*/ 464533 w 1168295"/>
                <a:gd name="connsiteY5" fmla="*/ 30180 h 3903905"/>
                <a:gd name="connsiteX6" fmla="*/ 52313 w 1168295"/>
                <a:gd name="connsiteY6" fmla="*/ 526068 h 3903905"/>
                <a:gd name="connsiteX7" fmla="*/ 77972 w 1168295"/>
                <a:gd name="connsiteY7" fmla="*/ 1503851 h 3903905"/>
                <a:gd name="connsiteX8" fmla="*/ 157947 w 1168295"/>
                <a:gd name="connsiteY8" fmla="*/ 1503851 h 3903905"/>
                <a:gd name="connsiteX9" fmla="*/ 171112 w 1168295"/>
                <a:gd name="connsiteY9" fmla="*/ 634981 h 3903905"/>
                <a:gd name="connsiteX10" fmla="*/ 306724 w 1168295"/>
                <a:gd name="connsiteY10" fmla="*/ 963827 h 3903905"/>
                <a:gd name="connsiteX11" fmla="*/ 288018 w 1168295"/>
                <a:gd name="connsiteY11" fmla="*/ 2216604 h 3903905"/>
                <a:gd name="connsiteX12" fmla="*/ 285198 w 1168295"/>
                <a:gd name="connsiteY12" fmla="*/ 3882831 h 3903905"/>
                <a:gd name="connsiteX13" fmla="*/ 498228 w 1168295"/>
                <a:gd name="connsiteY13" fmla="*/ 3831985 h 3903905"/>
                <a:gd name="connsiteX14" fmla="*/ 543419 w 1168295"/>
                <a:gd name="connsiteY14" fmla="*/ 2104032 h 3903905"/>
                <a:gd name="connsiteX15" fmla="*/ 575988 w 1168295"/>
                <a:gd name="connsiteY15" fmla="*/ 3903905 h 3903905"/>
                <a:gd name="connsiteX16" fmla="*/ 803462 w 1168295"/>
                <a:gd name="connsiteY16" fmla="*/ 3845316 h 3903905"/>
                <a:gd name="connsiteX17" fmla="*/ 887715 w 1168295"/>
                <a:gd name="connsiteY17" fmla="*/ 2077136 h 3903905"/>
                <a:gd name="connsiteX18" fmla="*/ 847714 w 1168295"/>
                <a:gd name="connsiteY18" fmla="*/ 944191 h 3903905"/>
                <a:gd name="connsiteX19" fmla="*/ 976275 w 1168295"/>
                <a:gd name="connsiteY19" fmla="*/ 634982 h 3903905"/>
                <a:gd name="connsiteX20" fmla="*/ 986795 w 1168295"/>
                <a:gd name="connsiteY20" fmla="*/ 1497321 h 3903905"/>
                <a:gd name="connsiteX21" fmla="*/ 1069416 w 1168295"/>
                <a:gd name="connsiteY21" fmla="*/ 1490788 h 3903905"/>
                <a:gd name="connsiteX22" fmla="*/ 1123273 w 1168295"/>
                <a:gd name="connsiteY22" fmla="*/ 280621 h 3903905"/>
                <a:gd name="connsiteX23" fmla="*/ 777109 w 1168295"/>
                <a:gd name="connsiteY23" fmla="*/ 622 h 3903905"/>
                <a:gd name="connsiteX0" fmla="*/ 777109 w 1168295"/>
                <a:gd name="connsiteY0" fmla="*/ 622 h 3903905"/>
                <a:gd name="connsiteX1" fmla="*/ 682855 w 1168295"/>
                <a:gd name="connsiteY1" fmla="*/ 30180 h 3903905"/>
                <a:gd name="connsiteX2" fmla="*/ 582624 w 1168295"/>
                <a:gd name="connsiteY2" fmla="*/ 741145 h 3903905"/>
                <a:gd name="connsiteX3" fmla="*/ 573694 w 1168295"/>
                <a:gd name="connsiteY3" fmla="*/ 809970 h 3903905"/>
                <a:gd name="connsiteX4" fmla="*/ 564764 w 1168295"/>
                <a:gd name="connsiteY4" fmla="*/ 741145 h 3903905"/>
                <a:gd name="connsiteX5" fmla="*/ 464533 w 1168295"/>
                <a:gd name="connsiteY5" fmla="*/ 30180 h 3903905"/>
                <a:gd name="connsiteX6" fmla="*/ 52313 w 1168295"/>
                <a:gd name="connsiteY6" fmla="*/ 526068 h 3903905"/>
                <a:gd name="connsiteX7" fmla="*/ 77972 w 1168295"/>
                <a:gd name="connsiteY7" fmla="*/ 1503851 h 3903905"/>
                <a:gd name="connsiteX8" fmla="*/ 157947 w 1168295"/>
                <a:gd name="connsiteY8" fmla="*/ 1503851 h 3903905"/>
                <a:gd name="connsiteX9" fmla="*/ 171112 w 1168295"/>
                <a:gd name="connsiteY9" fmla="*/ 634981 h 3903905"/>
                <a:gd name="connsiteX10" fmla="*/ 306724 w 1168295"/>
                <a:gd name="connsiteY10" fmla="*/ 963827 h 3903905"/>
                <a:gd name="connsiteX11" fmla="*/ 288018 w 1168295"/>
                <a:gd name="connsiteY11" fmla="*/ 2216604 h 3903905"/>
                <a:gd name="connsiteX12" fmla="*/ 285198 w 1168295"/>
                <a:gd name="connsiteY12" fmla="*/ 3882831 h 3903905"/>
                <a:gd name="connsiteX13" fmla="*/ 498228 w 1168295"/>
                <a:gd name="connsiteY13" fmla="*/ 3831985 h 3903905"/>
                <a:gd name="connsiteX14" fmla="*/ 543419 w 1168295"/>
                <a:gd name="connsiteY14" fmla="*/ 2104032 h 3903905"/>
                <a:gd name="connsiteX15" fmla="*/ 575988 w 1168295"/>
                <a:gd name="connsiteY15" fmla="*/ 3903905 h 3903905"/>
                <a:gd name="connsiteX16" fmla="*/ 803462 w 1168295"/>
                <a:gd name="connsiteY16" fmla="*/ 3845316 h 3903905"/>
                <a:gd name="connsiteX17" fmla="*/ 887715 w 1168295"/>
                <a:gd name="connsiteY17" fmla="*/ 2077136 h 3903905"/>
                <a:gd name="connsiteX18" fmla="*/ 847714 w 1168295"/>
                <a:gd name="connsiteY18" fmla="*/ 944191 h 3903905"/>
                <a:gd name="connsiteX19" fmla="*/ 976275 w 1168295"/>
                <a:gd name="connsiteY19" fmla="*/ 634982 h 3903905"/>
                <a:gd name="connsiteX20" fmla="*/ 986795 w 1168295"/>
                <a:gd name="connsiteY20" fmla="*/ 1497321 h 3903905"/>
                <a:gd name="connsiteX21" fmla="*/ 1069416 w 1168295"/>
                <a:gd name="connsiteY21" fmla="*/ 1490788 h 3903905"/>
                <a:gd name="connsiteX22" fmla="*/ 1123273 w 1168295"/>
                <a:gd name="connsiteY22" fmla="*/ 280621 h 3903905"/>
                <a:gd name="connsiteX23" fmla="*/ 777109 w 1168295"/>
                <a:gd name="connsiteY23" fmla="*/ 622 h 3903905"/>
                <a:gd name="connsiteX0" fmla="*/ 777109 w 1168295"/>
                <a:gd name="connsiteY0" fmla="*/ 622 h 3903905"/>
                <a:gd name="connsiteX1" fmla="*/ 682855 w 1168295"/>
                <a:gd name="connsiteY1" fmla="*/ 30180 h 3903905"/>
                <a:gd name="connsiteX2" fmla="*/ 582624 w 1168295"/>
                <a:gd name="connsiteY2" fmla="*/ 741145 h 3903905"/>
                <a:gd name="connsiteX3" fmla="*/ 573694 w 1168295"/>
                <a:gd name="connsiteY3" fmla="*/ 809970 h 3903905"/>
                <a:gd name="connsiteX4" fmla="*/ 564764 w 1168295"/>
                <a:gd name="connsiteY4" fmla="*/ 741145 h 3903905"/>
                <a:gd name="connsiteX5" fmla="*/ 464533 w 1168295"/>
                <a:gd name="connsiteY5" fmla="*/ 30180 h 3903905"/>
                <a:gd name="connsiteX6" fmla="*/ 52313 w 1168295"/>
                <a:gd name="connsiteY6" fmla="*/ 526068 h 3903905"/>
                <a:gd name="connsiteX7" fmla="*/ 77972 w 1168295"/>
                <a:gd name="connsiteY7" fmla="*/ 1503851 h 3903905"/>
                <a:gd name="connsiteX8" fmla="*/ 157947 w 1168295"/>
                <a:gd name="connsiteY8" fmla="*/ 1503851 h 3903905"/>
                <a:gd name="connsiteX9" fmla="*/ 171112 w 1168295"/>
                <a:gd name="connsiteY9" fmla="*/ 634981 h 3903905"/>
                <a:gd name="connsiteX10" fmla="*/ 306724 w 1168295"/>
                <a:gd name="connsiteY10" fmla="*/ 963827 h 3903905"/>
                <a:gd name="connsiteX11" fmla="*/ 288018 w 1168295"/>
                <a:gd name="connsiteY11" fmla="*/ 2216604 h 3903905"/>
                <a:gd name="connsiteX12" fmla="*/ 285198 w 1168295"/>
                <a:gd name="connsiteY12" fmla="*/ 3882831 h 3903905"/>
                <a:gd name="connsiteX13" fmla="*/ 498228 w 1168295"/>
                <a:gd name="connsiteY13" fmla="*/ 3831985 h 3903905"/>
                <a:gd name="connsiteX14" fmla="*/ 543419 w 1168295"/>
                <a:gd name="connsiteY14" fmla="*/ 2104032 h 3903905"/>
                <a:gd name="connsiteX15" fmla="*/ 575988 w 1168295"/>
                <a:gd name="connsiteY15" fmla="*/ 3903905 h 3903905"/>
                <a:gd name="connsiteX16" fmla="*/ 803462 w 1168295"/>
                <a:gd name="connsiteY16" fmla="*/ 3845316 h 3903905"/>
                <a:gd name="connsiteX17" fmla="*/ 887715 w 1168295"/>
                <a:gd name="connsiteY17" fmla="*/ 2077136 h 3903905"/>
                <a:gd name="connsiteX18" fmla="*/ 847714 w 1168295"/>
                <a:gd name="connsiteY18" fmla="*/ 944191 h 3903905"/>
                <a:gd name="connsiteX19" fmla="*/ 976275 w 1168295"/>
                <a:gd name="connsiteY19" fmla="*/ 634982 h 3903905"/>
                <a:gd name="connsiteX20" fmla="*/ 986795 w 1168295"/>
                <a:gd name="connsiteY20" fmla="*/ 1497321 h 3903905"/>
                <a:gd name="connsiteX21" fmla="*/ 1069416 w 1168295"/>
                <a:gd name="connsiteY21" fmla="*/ 1490788 h 3903905"/>
                <a:gd name="connsiteX22" fmla="*/ 1123273 w 1168295"/>
                <a:gd name="connsiteY22" fmla="*/ 280621 h 3903905"/>
                <a:gd name="connsiteX23" fmla="*/ 777109 w 1168295"/>
                <a:gd name="connsiteY23" fmla="*/ 622 h 3903905"/>
                <a:gd name="connsiteX0" fmla="*/ 769285 w 1160471"/>
                <a:gd name="connsiteY0" fmla="*/ 622 h 3903905"/>
                <a:gd name="connsiteX1" fmla="*/ 675031 w 1160471"/>
                <a:gd name="connsiteY1" fmla="*/ 30180 h 3903905"/>
                <a:gd name="connsiteX2" fmla="*/ 574800 w 1160471"/>
                <a:gd name="connsiteY2" fmla="*/ 741145 h 3903905"/>
                <a:gd name="connsiteX3" fmla="*/ 565870 w 1160471"/>
                <a:gd name="connsiteY3" fmla="*/ 809970 h 3903905"/>
                <a:gd name="connsiteX4" fmla="*/ 556940 w 1160471"/>
                <a:gd name="connsiteY4" fmla="*/ 741145 h 3903905"/>
                <a:gd name="connsiteX5" fmla="*/ 456709 w 1160471"/>
                <a:gd name="connsiteY5" fmla="*/ 30180 h 3903905"/>
                <a:gd name="connsiteX6" fmla="*/ 44489 w 1160471"/>
                <a:gd name="connsiteY6" fmla="*/ 526068 h 3903905"/>
                <a:gd name="connsiteX7" fmla="*/ 70148 w 1160471"/>
                <a:gd name="connsiteY7" fmla="*/ 1503851 h 3903905"/>
                <a:gd name="connsiteX8" fmla="*/ 150123 w 1160471"/>
                <a:gd name="connsiteY8" fmla="*/ 1503851 h 3903905"/>
                <a:gd name="connsiteX9" fmla="*/ 163288 w 1160471"/>
                <a:gd name="connsiteY9" fmla="*/ 634981 h 3903905"/>
                <a:gd name="connsiteX10" fmla="*/ 298900 w 1160471"/>
                <a:gd name="connsiteY10" fmla="*/ 963827 h 3903905"/>
                <a:gd name="connsiteX11" fmla="*/ 280194 w 1160471"/>
                <a:gd name="connsiteY11" fmla="*/ 2216604 h 3903905"/>
                <a:gd name="connsiteX12" fmla="*/ 277374 w 1160471"/>
                <a:gd name="connsiteY12" fmla="*/ 3882831 h 3903905"/>
                <a:gd name="connsiteX13" fmla="*/ 490404 w 1160471"/>
                <a:gd name="connsiteY13" fmla="*/ 3831985 h 3903905"/>
                <a:gd name="connsiteX14" fmla="*/ 535595 w 1160471"/>
                <a:gd name="connsiteY14" fmla="*/ 2104032 h 3903905"/>
                <a:gd name="connsiteX15" fmla="*/ 568164 w 1160471"/>
                <a:gd name="connsiteY15" fmla="*/ 3903905 h 3903905"/>
                <a:gd name="connsiteX16" fmla="*/ 795638 w 1160471"/>
                <a:gd name="connsiteY16" fmla="*/ 3845316 h 3903905"/>
                <a:gd name="connsiteX17" fmla="*/ 879891 w 1160471"/>
                <a:gd name="connsiteY17" fmla="*/ 2077136 h 3903905"/>
                <a:gd name="connsiteX18" fmla="*/ 839890 w 1160471"/>
                <a:gd name="connsiteY18" fmla="*/ 944191 h 3903905"/>
                <a:gd name="connsiteX19" fmla="*/ 968451 w 1160471"/>
                <a:gd name="connsiteY19" fmla="*/ 634982 h 3903905"/>
                <a:gd name="connsiteX20" fmla="*/ 978971 w 1160471"/>
                <a:gd name="connsiteY20" fmla="*/ 1497321 h 3903905"/>
                <a:gd name="connsiteX21" fmla="*/ 1061592 w 1160471"/>
                <a:gd name="connsiteY21" fmla="*/ 1490788 h 3903905"/>
                <a:gd name="connsiteX22" fmla="*/ 1115449 w 1160471"/>
                <a:gd name="connsiteY22" fmla="*/ 280621 h 3903905"/>
                <a:gd name="connsiteX23" fmla="*/ 769285 w 1160471"/>
                <a:gd name="connsiteY23" fmla="*/ 622 h 3903905"/>
                <a:gd name="connsiteX0" fmla="*/ 798306 w 1189492"/>
                <a:gd name="connsiteY0" fmla="*/ 622 h 3903905"/>
                <a:gd name="connsiteX1" fmla="*/ 704052 w 1189492"/>
                <a:gd name="connsiteY1" fmla="*/ 30180 h 3903905"/>
                <a:gd name="connsiteX2" fmla="*/ 603821 w 1189492"/>
                <a:gd name="connsiteY2" fmla="*/ 741145 h 3903905"/>
                <a:gd name="connsiteX3" fmla="*/ 594891 w 1189492"/>
                <a:gd name="connsiteY3" fmla="*/ 809970 h 3903905"/>
                <a:gd name="connsiteX4" fmla="*/ 585961 w 1189492"/>
                <a:gd name="connsiteY4" fmla="*/ 741145 h 3903905"/>
                <a:gd name="connsiteX5" fmla="*/ 485730 w 1189492"/>
                <a:gd name="connsiteY5" fmla="*/ 30180 h 3903905"/>
                <a:gd name="connsiteX6" fmla="*/ 24164 w 1189492"/>
                <a:gd name="connsiteY6" fmla="*/ 653701 h 3903905"/>
                <a:gd name="connsiteX7" fmla="*/ 99169 w 1189492"/>
                <a:gd name="connsiteY7" fmla="*/ 1503851 h 3903905"/>
                <a:gd name="connsiteX8" fmla="*/ 179144 w 1189492"/>
                <a:gd name="connsiteY8" fmla="*/ 1503851 h 3903905"/>
                <a:gd name="connsiteX9" fmla="*/ 192309 w 1189492"/>
                <a:gd name="connsiteY9" fmla="*/ 634981 h 3903905"/>
                <a:gd name="connsiteX10" fmla="*/ 327921 w 1189492"/>
                <a:gd name="connsiteY10" fmla="*/ 963827 h 3903905"/>
                <a:gd name="connsiteX11" fmla="*/ 309215 w 1189492"/>
                <a:gd name="connsiteY11" fmla="*/ 2216604 h 3903905"/>
                <a:gd name="connsiteX12" fmla="*/ 306395 w 1189492"/>
                <a:gd name="connsiteY12" fmla="*/ 3882831 h 3903905"/>
                <a:gd name="connsiteX13" fmla="*/ 519425 w 1189492"/>
                <a:gd name="connsiteY13" fmla="*/ 3831985 h 3903905"/>
                <a:gd name="connsiteX14" fmla="*/ 564616 w 1189492"/>
                <a:gd name="connsiteY14" fmla="*/ 2104032 h 3903905"/>
                <a:gd name="connsiteX15" fmla="*/ 597185 w 1189492"/>
                <a:gd name="connsiteY15" fmla="*/ 3903905 h 3903905"/>
                <a:gd name="connsiteX16" fmla="*/ 824659 w 1189492"/>
                <a:gd name="connsiteY16" fmla="*/ 3845316 h 3903905"/>
                <a:gd name="connsiteX17" fmla="*/ 908912 w 1189492"/>
                <a:gd name="connsiteY17" fmla="*/ 2077136 h 3903905"/>
                <a:gd name="connsiteX18" fmla="*/ 868911 w 1189492"/>
                <a:gd name="connsiteY18" fmla="*/ 944191 h 3903905"/>
                <a:gd name="connsiteX19" fmla="*/ 997472 w 1189492"/>
                <a:gd name="connsiteY19" fmla="*/ 634982 h 3903905"/>
                <a:gd name="connsiteX20" fmla="*/ 1007992 w 1189492"/>
                <a:gd name="connsiteY20" fmla="*/ 1497321 h 3903905"/>
                <a:gd name="connsiteX21" fmla="*/ 1090613 w 1189492"/>
                <a:gd name="connsiteY21" fmla="*/ 1490788 h 3903905"/>
                <a:gd name="connsiteX22" fmla="*/ 1144470 w 1189492"/>
                <a:gd name="connsiteY22" fmla="*/ 280621 h 3903905"/>
                <a:gd name="connsiteX23" fmla="*/ 798306 w 1189492"/>
                <a:gd name="connsiteY23" fmla="*/ 622 h 3903905"/>
                <a:gd name="connsiteX0" fmla="*/ 798306 w 1234556"/>
                <a:gd name="connsiteY0" fmla="*/ 622 h 3903905"/>
                <a:gd name="connsiteX1" fmla="*/ 704052 w 1234556"/>
                <a:gd name="connsiteY1" fmla="*/ 30180 h 3903905"/>
                <a:gd name="connsiteX2" fmla="*/ 603821 w 1234556"/>
                <a:gd name="connsiteY2" fmla="*/ 741145 h 3903905"/>
                <a:gd name="connsiteX3" fmla="*/ 594891 w 1234556"/>
                <a:gd name="connsiteY3" fmla="*/ 809970 h 3903905"/>
                <a:gd name="connsiteX4" fmla="*/ 585961 w 1234556"/>
                <a:gd name="connsiteY4" fmla="*/ 741145 h 3903905"/>
                <a:gd name="connsiteX5" fmla="*/ 485730 w 1234556"/>
                <a:gd name="connsiteY5" fmla="*/ 30180 h 3903905"/>
                <a:gd name="connsiteX6" fmla="*/ 24164 w 1234556"/>
                <a:gd name="connsiteY6" fmla="*/ 653701 h 3903905"/>
                <a:gd name="connsiteX7" fmla="*/ 99169 w 1234556"/>
                <a:gd name="connsiteY7" fmla="*/ 1503851 h 3903905"/>
                <a:gd name="connsiteX8" fmla="*/ 179144 w 1234556"/>
                <a:gd name="connsiteY8" fmla="*/ 1503851 h 3903905"/>
                <a:gd name="connsiteX9" fmla="*/ 192309 w 1234556"/>
                <a:gd name="connsiteY9" fmla="*/ 634981 h 3903905"/>
                <a:gd name="connsiteX10" fmla="*/ 327921 w 1234556"/>
                <a:gd name="connsiteY10" fmla="*/ 963827 h 3903905"/>
                <a:gd name="connsiteX11" fmla="*/ 309215 w 1234556"/>
                <a:gd name="connsiteY11" fmla="*/ 2216604 h 3903905"/>
                <a:gd name="connsiteX12" fmla="*/ 306395 w 1234556"/>
                <a:gd name="connsiteY12" fmla="*/ 3882831 h 3903905"/>
                <a:gd name="connsiteX13" fmla="*/ 519425 w 1234556"/>
                <a:gd name="connsiteY13" fmla="*/ 3831985 h 3903905"/>
                <a:gd name="connsiteX14" fmla="*/ 564616 w 1234556"/>
                <a:gd name="connsiteY14" fmla="*/ 2104032 h 3903905"/>
                <a:gd name="connsiteX15" fmla="*/ 597185 w 1234556"/>
                <a:gd name="connsiteY15" fmla="*/ 3903905 h 3903905"/>
                <a:gd name="connsiteX16" fmla="*/ 824659 w 1234556"/>
                <a:gd name="connsiteY16" fmla="*/ 3845316 h 3903905"/>
                <a:gd name="connsiteX17" fmla="*/ 908912 w 1234556"/>
                <a:gd name="connsiteY17" fmla="*/ 2077136 h 3903905"/>
                <a:gd name="connsiteX18" fmla="*/ 868911 w 1234556"/>
                <a:gd name="connsiteY18" fmla="*/ 944191 h 3903905"/>
                <a:gd name="connsiteX19" fmla="*/ 997472 w 1234556"/>
                <a:gd name="connsiteY19" fmla="*/ 634982 h 3903905"/>
                <a:gd name="connsiteX20" fmla="*/ 1007992 w 1234556"/>
                <a:gd name="connsiteY20" fmla="*/ 1497321 h 3903905"/>
                <a:gd name="connsiteX21" fmla="*/ 1090613 w 1234556"/>
                <a:gd name="connsiteY21" fmla="*/ 1490788 h 3903905"/>
                <a:gd name="connsiteX22" fmla="*/ 1200865 w 1234556"/>
                <a:gd name="connsiteY22" fmla="*/ 692973 h 3903905"/>
                <a:gd name="connsiteX23" fmla="*/ 798306 w 1234556"/>
                <a:gd name="connsiteY23" fmla="*/ 622 h 3903905"/>
                <a:gd name="connsiteX0" fmla="*/ 798306 w 1202653"/>
                <a:gd name="connsiteY0" fmla="*/ 622 h 3903905"/>
                <a:gd name="connsiteX1" fmla="*/ 704052 w 1202653"/>
                <a:gd name="connsiteY1" fmla="*/ 30180 h 3903905"/>
                <a:gd name="connsiteX2" fmla="*/ 603821 w 1202653"/>
                <a:gd name="connsiteY2" fmla="*/ 741145 h 3903905"/>
                <a:gd name="connsiteX3" fmla="*/ 594891 w 1202653"/>
                <a:gd name="connsiteY3" fmla="*/ 809970 h 3903905"/>
                <a:gd name="connsiteX4" fmla="*/ 585961 w 1202653"/>
                <a:gd name="connsiteY4" fmla="*/ 741145 h 3903905"/>
                <a:gd name="connsiteX5" fmla="*/ 485730 w 1202653"/>
                <a:gd name="connsiteY5" fmla="*/ 30180 h 3903905"/>
                <a:gd name="connsiteX6" fmla="*/ 24164 w 1202653"/>
                <a:gd name="connsiteY6" fmla="*/ 653701 h 3903905"/>
                <a:gd name="connsiteX7" fmla="*/ 99169 w 1202653"/>
                <a:gd name="connsiteY7" fmla="*/ 1503851 h 3903905"/>
                <a:gd name="connsiteX8" fmla="*/ 179144 w 1202653"/>
                <a:gd name="connsiteY8" fmla="*/ 1503851 h 3903905"/>
                <a:gd name="connsiteX9" fmla="*/ 192309 w 1202653"/>
                <a:gd name="connsiteY9" fmla="*/ 634981 h 3903905"/>
                <a:gd name="connsiteX10" fmla="*/ 327921 w 1202653"/>
                <a:gd name="connsiteY10" fmla="*/ 963827 h 3903905"/>
                <a:gd name="connsiteX11" fmla="*/ 309215 w 1202653"/>
                <a:gd name="connsiteY11" fmla="*/ 2216604 h 3903905"/>
                <a:gd name="connsiteX12" fmla="*/ 306395 w 1202653"/>
                <a:gd name="connsiteY12" fmla="*/ 3882831 h 3903905"/>
                <a:gd name="connsiteX13" fmla="*/ 519425 w 1202653"/>
                <a:gd name="connsiteY13" fmla="*/ 3831985 h 3903905"/>
                <a:gd name="connsiteX14" fmla="*/ 564616 w 1202653"/>
                <a:gd name="connsiteY14" fmla="*/ 2104032 h 3903905"/>
                <a:gd name="connsiteX15" fmla="*/ 597185 w 1202653"/>
                <a:gd name="connsiteY15" fmla="*/ 3903905 h 3903905"/>
                <a:gd name="connsiteX16" fmla="*/ 824659 w 1202653"/>
                <a:gd name="connsiteY16" fmla="*/ 3845316 h 3903905"/>
                <a:gd name="connsiteX17" fmla="*/ 908912 w 1202653"/>
                <a:gd name="connsiteY17" fmla="*/ 2077136 h 3903905"/>
                <a:gd name="connsiteX18" fmla="*/ 868911 w 1202653"/>
                <a:gd name="connsiteY18" fmla="*/ 944191 h 3903905"/>
                <a:gd name="connsiteX19" fmla="*/ 997472 w 1202653"/>
                <a:gd name="connsiteY19" fmla="*/ 634982 h 3903905"/>
                <a:gd name="connsiteX20" fmla="*/ 1007992 w 1202653"/>
                <a:gd name="connsiteY20" fmla="*/ 1497321 h 3903905"/>
                <a:gd name="connsiteX21" fmla="*/ 1090613 w 1202653"/>
                <a:gd name="connsiteY21" fmla="*/ 1490788 h 3903905"/>
                <a:gd name="connsiteX22" fmla="*/ 1200865 w 1202653"/>
                <a:gd name="connsiteY22" fmla="*/ 692973 h 3903905"/>
                <a:gd name="connsiteX23" fmla="*/ 798306 w 1202653"/>
                <a:gd name="connsiteY23" fmla="*/ 622 h 3903905"/>
                <a:gd name="connsiteX0" fmla="*/ 798306 w 1202653"/>
                <a:gd name="connsiteY0" fmla="*/ 622 h 3903905"/>
                <a:gd name="connsiteX1" fmla="*/ 704052 w 1202653"/>
                <a:gd name="connsiteY1" fmla="*/ 30180 h 3903905"/>
                <a:gd name="connsiteX2" fmla="*/ 603821 w 1202653"/>
                <a:gd name="connsiteY2" fmla="*/ 741145 h 3903905"/>
                <a:gd name="connsiteX3" fmla="*/ 594891 w 1202653"/>
                <a:gd name="connsiteY3" fmla="*/ 809970 h 3903905"/>
                <a:gd name="connsiteX4" fmla="*/ 585961 w 1202653"/>
                <a:gd name="connsiteY4" fmla="*/ 741145 h 3903905"/>
                <a:gd name="connsiteX5" fmla="*/ 485730 w 1202653"/>
                <a:gd name="connsiteY5" fmla="*/ 30180 h 3903905"/>
                <a:gd name="connsiteX6" fmla="*/ 24164 w 1202653"/>
                <a:gd name="connsiteY6" fmla="*/ 653701 h 3903905"/>
                <a:gd name="connsiteX7" fmla="*/ 99169 w 1202653"/>
                <a:gd name="connsiteY7" fmla="*/ 1503851 h 3903905"/>
                <a:gd name="connsiteX8" fmla="*/ 179144 w 1202653"/>
                <a:gd name="connsiteY8" fmla="*/ 1503851 h 3903905"/>
                <a:gd name="connsiteX9" fmla="*/ 192309 w 1202653"/>
                <a:gd name="connsiteY9" fmla="*/ 634981 h 3903905"/>
                <a:gd name="connsiteX10" fmla="*/ 327921 w 1202653"/>
                <a:gd name="connsiteY10" fmla="*/ 963827 h 3903905"/>
                <a:gd name="connsiteX11" fmla="*/ 309215 w 1202653"/>
                <a:gd name="connsiteY11" fmla="*/ 2216604 h 3903905"/>
                <a:gd name="connsiteX12" fmla="*/ 306395 w 1202653"/>
                <a:gd name="connsiteY12" fmla="*/ 3882831 h 3903905"/>
                <a:gd name="connsiteX13" fmla="*/ 519425 w 1202653"/>
                <a:gd name="connsiteY13" fmla="*/ 3831985 h 3903905"/>
                <a:gd name="connsiteX14" fmla="*/ 564616 w 1202653"/>
                <a:gd name="connsiteY14" fmla="*/ 2104032 h 3903905"/>
                <a:gd name="connsiteX15" fmla="*/ 597185 w 1202653"/>
                <a:gd name="connsiteY15" fmla="*/ 3903905 h 3903905"/>
                <a:gd name="connsiteX16" fmla="*/ 824659 w 1202653"/>
                <a:gd name="connsiteY16" fmla="*/ 3845316 h 3903905"/>
                <a:gd name="connsiteX17" fmla="*/ 908912 w 1202653"/>
                <a:gd name="connsiteY17" fmla="*/ 2077136 h 3903905"/>
                <a:gd name="connsiteX18" fmla="*/ 868911 w 1202653"/>
                <a:gd name="connsiteY18" fmla="*/ 944191 h 3903905"/>
                <a:gd name="connsiteX19" fmla="*/ 997472 w 1202653"/>
                <a:gd name="connsiteY19" fmla="*/ 634982 h 3903905"/>
                <a:gd name="connsiteX20" fmla="*/ 1007992 w 1202653"/>
                <a:gd name="connsiteY20" fmla="*/ 1497321 h 3903905"/>
                <a:gd name="connsiteX21" fmla="*/ 1090613 w 1202653"/>
                <a:gd name="connsiteY21" fmla="*/ 1490788 h 3903905"/>
                <a:gd name="connsiteX22" fmla="*/ 1200865 w 1202653"/>
                <a:gd name="connsiteY22" fmla="*/ 692973 h 3903905"/>
                <a:gd name="connsiteX23" fmla="*/ 798306 w 1202653"/>
                <a:gd name="connsiteY23" fmla="*/ 622 h 3903905"/>
                <a:gd name="connsiteX0" fmla="*/ 798306 w 1202653"/>
                <a:gd name="connsiteY0" fmla="*/ 15364 h 3918647"/>
                <a:gd name="connsiteX1" fmla="*/ 704052 w 1202653"/>
                <a:gd name="connsiteY1" fmla="*/ 44922 h 3918647"/>
                <a:gd name="connsiteX2" fmla="*/ 603821 w 1202653"/>
                <a:gd name="connsiteY2" fmla="*/ 755887 h 3918647"/>
                <a:gd name="connsiteX3" fmla="*/ 594891 w 1202653"/>
                <a:gd name="connsiteY3" fmla="*/ 824712 h 3918647"/>
                <a:gd name="connsiteX4" fmla="*/ 585961 w 1202653"/>
                <a:gd name="connsiteY4" fmla="*/ 755887 h 3918647"/>
                <a:gd name="connsiteX5" fmla="*/ 485730 w 1202653"/>
                <a:gd name="connsiteY5" fmla="*/ 44922 h 3918647"/>
                <a:gd name="connsiteX6" fmla="*/ 24164 w 1202653"/>
                <a:gd name="connsiteY6" fmla="*/ 668443 h 3918647"/>
                <a:gd name="connsiteX7" fmla="*/ 99169 w 1202653"/>
                <a:gd name="connsiteY7" fmla="*/ 1518593 h 3918647"/>
                <a:gd name="connsiteX8" fmla="*/ 179144 w 1202653"/>
                <a:gd name="connsiteY8" fmla="*/ 1518593 h 3918647"/>
                <a:gd name="connsiteX9" fmla="*/ 192309 w 1202653"/>
                <a:gd name="connsiteY9" fmla="*/ 649723 h 3918647"/>
                <a:gd name="connsiteX10" fmla="*/ 327921 w 1202653"/>
                <a:gd name="connsiteY10" fmla="*/ 978569 h 3918647"/>
                <a:gd name="connsiteX11" fmla="*/ 309215 w 1202653"/>
                <a:gd name="connsiteY11" fmla="*/ 2231346 h 3918647"/>
                <a:gd name="connsiteX12" fmla="*/ 306395 w 1202653"/>
                <a:gd name="connsiteY12" fmla="*/ 3897573 h 3918647"/>
                <a:gd name="connsiteX13" fmla="*/ 519425 w 1202653"/>
                <a:gd name="connsiteY13" fmla="*/ 3846727 h 3918647"/>
                <a:gd name="connsiteX14" fmla="*/ 564616 w 1202653"/>
                <a:gd name="connsiteY14" fmla="*/ 2118774 h 3918647"/>
                <a:gd name="connsiteX15" fmla="*/ 597185 w 1202653"/>
                <a:gd name="connsiteY15" fmla="*/ 3918647 h 3918647"/>
                <a:gd name="connsiteX16" fmla="*/ 824659 w 1202653"/>
                <a:gd name="connsiteY16" fmla="*/ 3860058 h 3918647"/>
                <a:gd name="connsiteX17" fmla="*/ 908912 w 1202653"/>
                <a:gd name="connsiteY17" fmla="*/ 2091878 h 3918647"/>
                <a:gd name="connsiteX18" fmla="*/ 868911 w 1202653"/>
                <a:gd name="connsiteY18" fmla="*/ 958933 h 3918647"/>
                <a:gd name="connsiteX19" fmla="*/ 997472 w 1202653"/>
                <a:gd name="connsiteY19" fmla="*/ 649724 h 3918647"/>
                <a:gd name="connsiteX20" fmla="*/ 1007992 w 1202653"/>
                <a:gd name="connsiteY20" fmla="*/ 1512063 h 3918647"/>
                <a:gd name="connsiteX21" fmla="*/ 1090613 w 1202653"/>
                <a:gd name="connsiteY21" fmla="*/ 1505530 h 3918647"/>
                <a:gd name="connsiteX22" fmla="*/ 1200865 w 1202653"/>
                <a:gd name="connsiteY22" fmla="*/ 707715 h 3918647"/>
                <a:gd name="connsiteX23" fmla="*/ 798306 w 1202653"/>
                <a:gd name="connsiteY23" fmla="*/ 15364 h 3918647"/>
                <a:gd name="connsiteX0" fmla="*/ 798306 w 1202653"/>
                <a:gd name="connsiteY0" fmla="*/ 15366 h 3918649"/>
                <a:gd name="connsiteX1" fmla="*/ 704052 w 1202653"/>
                <a:gd name="connsiteY1" fmla="*/ 44924 h 3918649"/>
                <a:gd name="connsiteX2" fmla="*/ 603821 w 1202653"/>
                <a:gd name="connsiteY2" fmla="*/ 755889 h 3918649"/>
                <a:gd name="connsiteX3" fmla="*/ 594891 w 1202653"/>
                <a:gd name="connsiteY3" fmla="*/ 824714 h 3918649"/>
                <a:gd name="connsiteX4" fmla="*/ 585961 w 1202653"/>
                <a:gd name="connsiteY4" fmla="*/ 755889 h 3918649"/>
                <a:gd name="connsiteX5" fmla="*/ 485730 w 1202653"/>
                <a:gd name="connsiteY5" fmla="*/ 44924 h 3918649"/>
                <a:gd name="connsiteX6" fmla="*/ 24164 w 1202653"/>
                <a:gd name="connsiteY6" fmla="*/ 668445 h 3918649"/>
                <a:gd name="connsiteX7" fmla="*/ 99169 w 1202653"/>
                <a:gd name="connsiteY7" fmla="*/ 1518595 h 3918649"/>
                <a:gd name="connsiteX8" fmla="*/ 179144 w 1202653"/>
                <a:gd name="connsiteY8" fmla="*/ 1518595 h 3918649"/>
                <a:gd name="connsiteX9" fmla="*/ 192309 w 1202653"/>
                <a:gd name="connsiteY9" fmla="*/ 649725 h 3918649"/>
                <a:gd name="connsiteX10" fmla="*/ 327921 w 1202653"/>
                <a:gd name="connsiteY10" fmla="*/ 978571 h 3918649"/>
                <a:gd name="connsiteX11" fmla="*/ 309215 w 1202653"/>
                <a:gd name="connsiteY11" fmla="*/ 2231348 h 3918649"/>
                <a:gd name="connsiteX12" fmla="*/ 306395 w 1202653"/>
                <a:gd name="connsiteY12" fmla="*/ 3897575 h 3918649"/>
                <a:gd name="connsiteX13" fmla="*/ 519425 w 1202653"/>
                <a:gd name="connsiteY13" fmla="*/ 3846729 h 3918649"/>
                <a:gd name="connsiteX14" fmla="*/ 564616 w 1202653"/>
                <a:gd name="connsiteY14" fmla="*/ 2118776 h 3918649"/>
                <a:gd name="connsiteX15" fmla="*/ 597185 w 1202653"/>
                <a:gd name="connsiteY15" fmla="*/ 3918649 h 3918649"/>
                <a:gd name="connsiteX16" fmla="*/ 824659 w 1202653"/>
                <a:gd name="connsiteY16" fmla="*/ 3860060 h 3918649"/>
                <a:gd name="connsiteX17" fmla="*/ 908912 w 1202653"/>
                <a:gd name="connsiteY17" fmla="*/ 2091880 h 3918649"/>
                <a:gd name="connsiteX18" fmla="*/ 868911 w 1202653"/>
                <a:gd name="connsiteY18" fmla="*/ 958935 h 3918649"/>
                <a:gd name="connsiteX19" fmla="*/ 912879 w 1202653"/>
                <a:gd name="connsiteY19" fmla="*/ 374824 h 3918649"/>
                <a:gd name="connsiteX20" fmla="*/ 1007992 w 1202653"/>
                <a:gd name="connsiteY20" fmla="*/ 1512065 h 3918649"/>
                <a:gd name="connsiteX21" fmla="*/ 1090613 w 1202653"/>
                <a:gd name="connsiteY21" fmla="*/ 1505532 h 3918649"/>
                <a:gd name="connsiteX22" fmla="*/ 1200865 w 1202653"/>
                <a:gd name="connsiteY22" fmla="*/ 707717 h 3918649"/>
                <a:gd name="connsiteX23" fmla="*/ 798306 w 1202653"/>
                <a:gd name="connsiteY23" fmla="*/ 15366 h 3918649"/>
                <a:gd name="connsiteX0" fmla="*/ 798306 w 1202653"/>
                <a:gd name="connsiteY0" fmla="*/ 15366 h 3918649"/>
                <a:gd name="connsiteX1" fmla="*/ 704052 w 1202653"/>
                <a:gd name="connsiteY1" fmla="*/ 44924 h 3918649"/>
                <a:gd name="connsiteX2" fmla="*/ 603821 w 1202653"/>
                <a:gd name="connsiteY2" fmla="*/ 755889 h 3918649"/>
                <a:gd name="connsiteX3" fmla="*/ 594891 w 1202653"/>
                <a:gd name="connsiteY3" fmla="*/ 824714 h 3918649"/>
                <a:gd name="connsiteX4" fmla="*/ 585961 w 1202653"/>
                <a:gd name="connsiteY4" fmla="*/ 755889 h 3918649"/>
                <a:gd name="connsiteX5" fmla="*/ 485730 w 1202653"/>
                <a:gd name="connsiteY5" fmla="*/ 44924 h 3918649"/>
                <a:gd name="connsiteX6" fmla="*/ 24164 w 1202653"/>
                <a:gd name="connsiteY6" fmla="*/ 668445 h 3918649"/>
                <a:gd name="connsiteX7" fmla="*/ 99169 w 1202653"/>
                <a:gd name="connsiteY7" fmla="*/ 1518595 h 3918649"/>
                <a:gd name="connsiteX8" fmla="*/ 179144 w 1202653"/>
                <a:gd name="connsiteY8" fmla="*/ 1518595 h 3918649"/>
                <a:gd name="connsiteX9" fmla="*/ 192309 w 1202653"/>
                <a:gd name="connsiteY9" fmla="*/ 649725 h 3918649"/>
                <a:gd name="connsiteX10" fmla="*/ 327921 w 1202653"/>
                <a:gd name="connsiteY10" fmla="*/ 978571 h 3918649"/>
                <a:gd name="connsiteX11" fmla="*/ 309215 w 1202653"/>
                <a:gd name="connsiteY11" fmla="*/ 2231348 h 3918649"/>
                <a:gd name="connsiteX12" fmla="*/ 306395 w 1202653"/>
                <a:gd name="connsiteY12" fmla="*/ 3897575 h 3918649"/>
                <a:gd name="connsiteX13" fmla="*/ 519425 w 1202653"/>
                <a:gd name="connsiteY13" fmla="*/ 3846729 h 3918649"/>
                <a:gd name="connsiteX14" fmla="*/ 564616 w 1202653"/>
                <a:gd name="connsiteY14" fmla="*/ 2118776 h 3918649"/>
                <a:gd name="connsiteX15" fmla="*/ 597185 w 1202653"/>
                <a:gd name="connsiteY15" fmla="*/ 3918649 h 3918649"/>
                <a:gd name="connsiteX16" fmla="*/ 824659 w 1202653"/>
                <a:gd name="connsiteY16" fmla="*/ 3860060 h 3918649"/>
                <a:gd name="connsiteX17" fmla="*/ 908912 w 1202653"/>
                <a:gd name="connsiteY17" fmla="*/ 2091880 h 3918649"/>
                <a:gd name="connsiteX18" fmla="*/ 868911 w 1202653"/>
                <a:gd name="connsiteY18" fmla="*/ 958935 h 3918649"/>
                <a:gd name="connsiteX19" fmla="*/ 912879 w 1202653"/>
                <a:gd name="connsiteY19" fmla="*/ 374824 h 3918649"/>
                <a:gd name="connsiteX20" fmla="*/ 1007992 w 1202653"/>
                <a:gd name="connsiteY20" fmla="*/ 1512065 h 3918649"/>
                <a:gd name="connsiteX21" fmla="*/ 1090613 w 1202653"/>
                <a:gd name="connsiteY21" fmla="*/ 1505532 h 3918649"/>
                <a:gd name="connsiteX22" fmla="*/ 1200865 w 1202653"/>
                <a:gd name="connsiteY22" fmla="*/ 707717 h 3918649"/>
                <a:gd name="connsiteX23" fmla="*/ 798306 w 1202653"/>
                <a:gd name="connsiteY23" fmla="*/ 15366 h 3918649"/>
                <a:gd name="connsiteX0" fmla="*/ 798306 w 1202653"/>
                <a:gd name="connsiteY0" fmla="*/ 15366 h 3918649"/>
                <a:gd name="connsiteX1" fmla="*/ 704052 w 1202653"/>
                <a:gd name="connsiteY1" fmla="*/ 44924 h 3918649"/>
                <a:gd name="connsiteX2" fmla="*/ 603821 w 1202653"/>
                <a:gd name="connsiteY2" fmla="*/ 755889 h 3918649"/>
                <a:gd name="connsiteX3" fmla="*/ 594891 w 1202653"/>
                <a:gd name="connsiteY3" fmla="*/ 824714 h 3918649"/>
                <a:gd name="connsiteX4" fmla="*/ 585961 w 1202653"/>
                <a:gd name="connsiteY4" fmla="*/ 755889 h 3918649"/>
                <a:gd name="connsiteX5" fmla="*/ 485730 w 1202653"/>
                <a:gd name="connsiteY5" fmla="*/ 44924 h 3918649"/>
                <a:gd name="connsiteX6" fmla="*/ 24164 w 1202653"/>
                <a:gd name="connsiteY6" fmla="*/ 668445 h 3918649"/>
                <a:gd name="connsiteX7" fmla="*/ 99169 w 1202653"/>
                <a:gd name="connsiteY7" fmla="*/ 1518595 h 3918649"/>
                <a:gd name="connsiteX8" fmla="*/ 179144 w 1202653"/>
                <a:gd name="connsiteY8" fmla="*/ 1518595 h 3918649"/>
                <a:gd name="connsiteX9" fmla="*/ 192309 w 1202653"/>
                <a:gd name="connsiteY9" fmla="*/ 649725 h 3918649"/>
                <a:gd name="connsiteX10" fmla="*/ 327921 w 1202653"/>
                <a:gd name="connsiteY10" fmla="*/ 978571 h 3918649"/>
                <a:gd name="connsiteX11" fmla="*/ 309215 w 1202653"/>
                <a:gd name="connsiteY11" fmla="*/ 2231348 h 3918649"/>
                <a:gd name="connsiteX12" fmla="*/ 306395 w 1202653"/>
                <a:gd name="connsiteY12" fmla="*/ 3897575 h 3918649"/>
                <a:gd name="connsiteX13" fmla="*/ 519425 w 1202653"/>
                <a:gd name="connsiteY13" fmla="*/ 3846729 h 3918649"/>
                <a:gd name="connsiteX14" fmla="*/ 564616 w 1202653"/>
                <a:gd name="connsiteY14" fmla="*/ 2118776 h 3918649"/>
                <a:gd name="connsiteX15" fmla="*/ 597185 w 1202653"/>
                <a:gd name="connsiteY15" fmla="*/ 3918649 h 3918649"/>
                <a:gd name="connsiteX16" fmla="*/ 824659 w 1202653"/>
                <a:gd name="connsiteY16" fmla="*/ 3860060 h 3918649"/>
                <a:gd name="connsiteX17" fmla="*/ 908912 w 1202653"/>
                <a:gd name="connsiteY17" fmla="*/ 2091880 h 3918649"/>
                <a:gd name="connsiteX18" fmla="*/ 868911 w 1202653"/>
                <a:gd name="connsiteY18" fmla="*/ 958935 h 3918649"/>
                <a:gd name="connsiteX19" fmla="*/ 997472 w 1202653"/>
                <a:gd name="connsiteY19" fmla="*/ 423913 h 3918649"/>
                <a:gd name="connsiteX20" fmla="*/ 1007992 w 1202653"/>
                <a:gd name="connsiteY20" fmla="*/ 1512065 h 3918649"/>
                <a:gd name="connsiteX21" fmla="*/ 1090613 w 1202653"/>
                <a:gd name="connsiteY21" fmla="*/ 1505532 h 3918649"/>
                <a:gd name="connsiteX22" fmla="*/ 1200865 w 1202653"/>
                <a:gd name="connsiteY22" fmla="*/ 707717 h 3918649"/>
                <a:gd name="connsiteX23" fmla="*/ 798306 w 1202653"/>
                <a:gd name="connsiteY23" fmla="*/ 15366 h 3918649"/>
                <a:gd name="connsiteX0" fmla="*/ 798306 w 1202653"/>
                <a:gd name="connsiteY0" fmla="*/ 15366 h 3918649"/>
                <a:gd name="connsiteX1" fmla="*/ 704052 w 1202653"/>
                <a:gd name="connsiteY1" fmla="*/ 44924 h 3918649"/>
                <a:gd name="connsiteX2" fmla="*/ 603821 w 1202653"/>
                <a:gd name="connsiteY2" fmla="*/ 755889 h 3918649"/>
                <a:gd name="connsiteX3" fmla="*/ 594891 w 1202653"/>
                <a:gd name="connsiteY3" fmla="*/ 824714 h 3918649"/>
                <a:gd name="connsiteX4" fmla="*/ 585961 w 1202653"/>
                <a:gd name="connsiteY4" fmla="*/ 755889 h 3918649"/>
                <a:gd name="connsiteX5" fmla="*/ 485730 w 1202653"/>
                <a:gd name="connsiteY5" fmla="*/ 44924 h 3918649"/>
                <a:gd name="connsiteX6" fmla="*/ 24164 w 1202653"/>
                <a:gd name="connsiteY6" fmla="*/ 668445 h 3918649"/>
                <a:gd name="connsiteX7" fmla="*/ 99169 w 1202653"/>
                <a:gd name="connsiteY7" fmla="*/ 1518595 h 3918649"/>
                <a:gd name="connsiteX8" fmla="*/ 179144 w 1202653"/>
                <a:gd name="connsiteY8" fmla="*/ 1518595 h 3918649"/>
                <a:gd name="connsiteX9" fmla="*/ 192309 w 1202653"/>
                <a:gd name="connsiteY9" fmla="*/ 649725 h 3918649"/>
                <a:gd name="connsiteX10" fmla="*/ 327921 w 1202653"/>
                <a:gd name="connsiteY10" fmla="*/ 978571 h 3918649"/>
                <a:gd name="connsiteX11" fmla="*/ 309215 w 1202653"/>
                <a:gd name="connsiteY11" fmla="*/ 2231348 h 3918649"/>
                <a:gd name="connsiteX12" fmla="*/ 306395 w 1202653"/>
                <a:gd name="connsiteY12" fmla="*/ 3897575 h 3918649"/>
                <a:gd name="connsiteX13" fmla="*/ 519425 w 1202653"/>
                <a:gd name="connsiteY13" fmla="*/ 3846729 h 3918649"/>
                <a:gd name="connsiteX14" fmla="*/ 564616 w 1202653"/>
                <a:gd name="connsiteY14" fmla="*/ 2118776 h 3918649"/>
                <a:gd name="connsiteX15" fmla="*/ 597185 w 1202653"/>
                <a:gd name="connsiteY15" fmla="*/ 3918649 h 3918649"/>
                <a:gd name="connsiteX16" fmla="*/ 824659 w 1202653"/>
                <a:gd name="connsiteY16" fmla="*/ 3860060 h 3918649"/>
                <a:gd name="connsiteX17" fmla="*/ 908912 w 1202653"/>
                <a:gd name="connsiteY17" fmla="*/ 2091880 h 3918649"/>
                <a:gd name="connsiteX18" fmla="*/ 868911 w 1202653"/>
                <a:gd name="connsiteY18" fmla="*/ 958935 h 3918649"/>
                <a:gd name="connsiteX19" fmla="*/ 997472 w 1202653"/>
                <a:gd name="connsiteY19" fmla="*/ 423913 h 3918649"/>
                <a:gd name="connsiteX20" fmla="*/ 1007992 w 1202653"/>
                <a:gd name="connsiteY20" fmla="*/ 1512065 h 3918649"/>
                <a:gd name="connsiteX21" fmla="*/ 1090613 w 1202653"/>
                <a:gd name="connsiteY21" fmla="*/ 1505532 h 3918649"/>
                <a:gd name="connsiteX22" fmla="*/ 1200865 w 1202653"/>
                <a:gd name="connsiteY22" fmla="*/ 707717 h 3918649"/>
                <a:gd name="connsiteX23" fmla="*/ 798306 w 1202653"/>
                <a:gd name="connsiteY23" fmla="*/ 15366 h 3918649"/>
                <a:gd name="connsiteX0" fmla="*/ 798306 w 1314289"/>
                <a:gd name="connsiteY0" fmla="*/ 36024 h 3939307"/>
                <a:gd name="connsiteX1" fmla="*/ 704052 w 1314289"/>
                <a:gd name="connsiteY1" fmla="*/ 65582 h 3939307"/>
                <a:gd name="connsiteX2" fmla="*/ 603821 w 1314289"/>
                <a:gd name="connsiteY2" fmla="*/ 776547 h 3939307"/>
                <a:gd name="connsiteX3" fmla="*/ 594891 w 1314289"/>
                <a:gd name="connsiteY3" fmla="*/ 845372 h 3939307"/>
                <a:gd name="connsiteX4" fmla="*/ 585961 w 1314289"/>
                <a:gd name="connsiteY4" fmla="*/ 776547 h 3939307"/>
                <a:gd name="connsiteX5" fmla="*/ 485730 w 1314289"/>
                <a:gd name="connsiteY5" fmla="*/ 65582 h 3939307"/>
                <a:gd name="connsiteX6" fmla="*/ 24164 w 1314289"/>
                <a:gd name="connsiteY6" fmla="*/ 689103 h 3939307"/>
                <a:gd name="connsiteX7" fmla="*/ 99169 w 1314289"/>
                <a:gd name="connsiteY7" fmla="*/ 1539253 h 3939307"/>
                <a:gd name="connsiteX8" fmla="*/ 179144 w 1314289"/>
                <a:gd name="connsiteY8" fmla="*/ 1539253 h 3939307"/>
                <a:gd name="connsiteX9" fmla="*/ 192309 w 1314289"/>
                <a:gd name="connsiteY9" fmla="*/ 670383 h 3939307"/>
                <a:gd name="connsiteX10" fmla="*/ 327921 w 1314289"/>
                <a:gd name="connsiteY10" fmla="*/ 999229 h 3939307"/>
                <a:gd name="connsiteX11" fmla="*/ 309215 w 1314289"/>
                <a:gd name="connsiteY11" fmla="*/ 2252006 h 3939307"/>
                <a:gd name="connsiteX12" fmla="*/ 306395 w 1314289"/>
                <a:gd name="connsiteY12" fmla="*/ 3918233 h 3939307"/>
                <a:gd name="connsiteX13" fmla="*/ 519425 w 1314289"/>
                <a:gd name="connsiteY13" fmla="*/ 3867387 h 3939307"/>
                <a:gd name="connsiteX14" fmla="*/ 564616 w 1314289"/>
                <a:gd name="connsiteY14" fmla="*/ 2139434 h 3939307"/>
                <a:gd name="connsiteX15" fmla="*/ 597185 w 1314289"/>
                <a:gd name="connsiteY15" fmla="*/ 3939307 h 3939307"/>
                <a:gd name="connsiteX16" fmla="*/ 824659 w 1314289"/>
                <a:gd name="connsiteY16" fmla="*/ 3880718 h 3939307"/>
                <a:gd name="connsiteX17" fmla="*/ 908912 w 1314289"/>
                <a:gd name="connsiteY17" fmla="*/ 2112538 h 3939307"/>
                <a:gd name="connsiteX18" fmla="*/ 868911 w 1314289"/>
                <a:gd name="connsiteY18" fmla="*/ 979593 h 3939307"/>
                <a:gd name="connsiteX19" fmla="*/ 997472 w 1314289"/>
                <a:gd name="connsiteY19" fmla="*/ 444571 h 3939307"/>
                <a:gd name="connsiteX20" fmla="*/ 1007992 w 1314289"/>
                <a:gd name="connsiteY20" fmla="*/ 1532723 h 3939307"/>
                <a:gd name="connsiteX21" fmla="*/ 1090613 w 1314289"/>
                <a:gd name="connsiteY21" fmla="*/ 1526190 h 3939307"/>
                <a:gd name="connsiteX22" fmla="*/ 1313656 w 1314289"/>
                <a:gd name="connsiteY22" fmla="*/ 581106 h 3939307"/>
                <a:gd name="connsiteX23" fmla="*/ 798306 w 1314289"/>
                <a:gd name="connsiteY23" fmla="*/ 36024 h 3939307"/>
                <a:gd name="connsiteX0" fmla="*/ 798306 w 1314289"/>
                <a:gd name="connsiteY0" fmla="*/ 36024 h 3939307"/>
                <a:gd name="connsiteX1" fmla="*/ 704052 w 1314289"/>
                <a:gd name="connsiteY1" fmla="*/ 65582 h 3939307"/>
                <a:gd name="connsiteX2" fmla="*/ 603821 w 1314289"/>
                <a:gd name="connsiteY2" fmla="*/ 776547 h 3939307"/>
                <a:gd name="connsiteX3" fmla="*/ 594891 w 1314289"/>
                <a:gd name="connsiteY3" fmla="*/ 845372 h 3939307"/>
                <a:gd name="connsiteX4" fmla="*/ 585961 w 1314289"/>
                <a:gd name="connsiteY4" fmla="*/ 776547 h 3939307"/>
                <a:gd name="connsiteX5" fmla="*/ 485730 w 1314289"/>
                <a:gd name="connsiteY5" fmla="*/ 65582 h 3939307"/>
                <a:gd name="connsiteX6" fmla="*/ 24164 w 1314289"/>
                <a:gd name="connsiteY6" fmla="*/ 689103 h 3939307"/>
                <a:gd name="connsiteX7" fmla="*/ 99169 w 1314289"/>
                <a:gd name="connsiteY7" fmla="*/ 1539253 h 3939307"/>
                <a:gd name="connsiteX8" fmla="*/ 179144 w 1314289"/>
                <a:gd name="connsiteY8" fmla="*/ 1539253 h 3939307"/>
                <a:gd name="connsiteX9" fmla="*/ 192309 w 1314289"/>
                <a:gd name="connsiteY9" fmla="*/ 670383 h 3939307"/>
                <a:gd name="connsiteX10" fmla="*/ 327921 w 1314289"/>
                <a:gd name="connsiteY10" fmla="*/ 999229 h 3939307"/>
                <a:gd name="connsiteX11" fmla="*/ 309215 w 1314289"/>
                <a:gd name="connsiteY11" fmla="*/ 2252006 h 3939307"/>
                <a:gd name="connsiteX12" fmla="*/ 306395 w 1314289"/>
                <a:gd name="connsiteY12" fmla="*/ 3918233 h 3939307"/>
                <a:gd name="connsiteX13" fmla="*/ 519425 w 1314289"/>
                <a:gd name="connsiteY13" fmla="*/ 3867387 h 3939307"/>
                <a:gd name="connsiteX14" fmla="*/ 564616 w 1314289"/>
                <a:gd name="connsiteY14" fmla="*/ 2139434 h 3939307"/>
                <a:gd name="connsiteX15" fmla="*/ 597185 w 1314289"/>
                <a:gd name="connsiteY15" fmla="*/ 3939307 h 3939307"/>
                <a:gd name="connsiteX16" fmla="*/ 824659 w 1314289"/>
                <a:gd name="connsiteY16" fmla="*/ 3880718 h 3939307"/>
                <a:gd name="connsiteX17" fmla="*/ 908912 w 1314289"/>
                <a:gd name="connsiteY17" fmla="*/ 2112538 h 3939307"/>
                <a:gd name="connsiteX18" fmla="*/ 868911 w 1314289"/>
                <a:gd name="connsiteY18" fmla="*/ 979593 h 3939307"/>
                <a:gd name="connsiteX19" fmla="*/ 997471 w 1314289"/>
                <a:gd name="connsiteY19" fmla="*/ 444572 h 3939307"/>
                <a:gd name="connsiteX20" fmla="*/ 1007992 w 1314289"/>
                <a:gd name="connsiteY20" fmla="*/ 1532723 h 3939307"/>
                <a:gd name="connsiteX21" fmla="*/ 1090613 w 1314289"/>
                <a:gd name="connsiteY21" fmla="*/ 1526190 h 3939307"/>
                <a:gd name="connsiteX22" fmla="*/ 1313656 w 1314289"/>
                <a:gd name="connsiteY22" fmla="*/ 581106 h 3939307"/>
                <a:gd name="connsiteX23" fmla="*/ 798306 w 1314289"/>
                <a:gd name="connsiteY23" fmla="*/ 36024 h 3939307"/>
                <a:gd name="connsiteX0" fmla="*/ 798306 w 1314289"/>
                <a:gd name="connsiteY0" fmla="*/ 36024 h 3939307"/>
                <a:gd name="connsiteX1" fmla="*/ 704052 w 1314289"/>
                <a:gd name="connsiteY1" fmla="*/ 65582 h 3939307"/>
                <a:gd name="connsiteX2" fmla="*/ 603821 w 1314289"/>
                <a:gd name="connsiteY2" fmla="*/ 776547 h 3939307"/>
                <a:gd name="connsiteX3" fmla="*/ 594891 w 1314289"/>
                <a:gd name="connsiteY3" fmla="*/ 845372 h 3939307"/>
                <a:gd name="connsiteX4" fmla="*/ 585961 w 1314289"/>
                <a:gd name="connsiteY4" fmla="*/ 776547 h 3939307"/>
                <a:gd name="connsiteX5" fmla="*/ 485730 w 1314289"/>
                <a:gd name="connsiteY5" fmla="*/ 65582 h 3939307"/>
                <a:gd name="connsiteX6" fmla="*/ 24164 w 1314289"/>
                <a:gd name="connsiteY6" fmla="*/ 689103 h 3939307"/>
                <a:gd name="connsiteX7" fmla="*/ 99169 w 1314289"/>
                <a:gd name="connsiteY7" fmla="*/ 1539253 h 3939307"/>
                <a:gd name="connsiteX8" fmla="*/ 179144 w 1314289"/>
                <a:gd name="connsiteY8" fmla="*/ 1539253 h 3939307"/>
                <a:gd name="connsiteX9" fmla="*/ 192309 w 1314289"/>
                <a:gd name="connsiteY9" fmla="*/ 670383 h 3939307"/>
                <a:gd name="connsiteX10" fmla="*/ 327921 w 1314289"/>
                <a:gd name="connsiteY10" fmla="*/ 999229 h 3939307"/>
                <a:gd name="connsiteX11" fmla="*/ 309215 w 1314289"/>
                <a:gd name="connsiteY11" fmla="*/ 2252006 h 3939307"/>
                <a:gd name="connsiteX12" fmla="*/ 306395 w 1314289"/>
                <a:gd name="connsiteY12" fmla="*/ 3918233 h 3939307"/>
                <a:gd name="connsiteX13" fmla="*/ 519425 w 1314289"/>
                <a:gd name="connsiteY13" fmla="*/ 3867387 h 3939307"/>
                <a:gd name="connsiteX14" fmla="*/ 564616 w 1314289"/>
                <a:gd name="connsiteY14" fmla="*/ 2139434 h 3939307"/>
                <a:gd name="connsiteX15" fmla="*/ 597185 w 1314289"/>
                <a:gd name="connsiteY15" fmla="*/ 3939307 h 3939307"/>
                <a:gd name="connsiteX16" fmla="*/ 824659 w 1314289"/>
                <a:gd name="connsiteY16" fmla="*/ 3880718 h 3939307"/>
                <a:gd name="connsiteX17" fmla="*/ 908912 w 1314289"/>
                <a:gd name="connsiteY17" fmla="*/ 2112538 h 3939307"/>
                <a:gd name="connsiteX18" fmla="*/ 868911 w 1314289"/>
                <a:gd name="connsiteY18" fmla="*/ 979593 h 3939307"/>
                <a:gd name="connsiteX19" fmla="*/ 997471 w 1314289"/>
                <a:gd name="connsiteY19" fmla="*/ 444572 h 3939307"/>
                <a:gd name="connsiteX20" fmla="*/ 1007992 w 1314289"/>
                <a:gd name="connsiteY20" fmla="*/ 1532723 h 3939307"/>
                <a:gd name="connsiteX21" fmla="*/ 1090613 w 1314289"/>
                <a:gd name="connsiteY21" fmla="*/ 1526190 h 3939307"/>
                <a:gd name="connsiteX22" fmla="*/ 1313656 w 1314289"/>
                <a:gd name="connsiteY22" fmla="*/ 581106 h 3939307"/>
                <a:gd name="connsiteX23" fmla="*/ 798306 w 1314289"/>
                <a:gd name="connsiteY23" fmla="*/ 36024 h 3939307"/>
                <a:gd name="connsiteX0" fmla="*/ 798306 w 1216425"/>
                <a:gd name="connsiteY0" fmla="*/ 30960 h 3934243"/>
                <a:gd name="connsiteX1" fmla="*/ 704052 w 1216425"/>
                <a:gd name="connsiteY1" fmla="*/ 60518 h 3934243"/>
                <a:gd name="connsiteX2" fmla="*/ 603821 w 1216425"/>
                <a:gd name="connsiteY2" fmla="*/ 771483 h 3934243"/>
                <a:gd name="connsiteX3" fmla="*/ 594891 w 1216425"/>
                <a:gd name="connsiteY3" fmla="*/ 840308 h 3934243"/>
                <a:gd name="connsiteX4" fmla="*/ 585961 w 1216425"/>
                <a:gd name="connsiteY4" fmla="*/ 771483 h 3934243"/>
                <a:gd name="connsiteX5" fmla="*/ 485730 w 1216425"/>
                <a:gd name="connsiteY5" fmla="*/ 60518 h 3934243"/>
                <a:gd name="connsiteX6" fmla="*/ 24164 w 1216425"/>
                <a:gd name="connsiteY6" fmla="*/ 684039 h 3934243"/>
                <a:gd name="connsiteX7" fmla="*/ 99169 w 1216425"/>
                <a:gd name="connsiteY7" fmla="*/ 1534189 h 3934243"/>
                <a:gd name="connsiteX8" fmla="*/ 179144 w 1216425"/>
                <a:gd name="connsiteY8" fmla="*/ 1534189 h 3934243"/>
                <a:gd name="connsiteX9" fmla="*/ 192309 w 1216425"/>
                <a:gd name="connsiteY9" fmla="*/ 665319 h 3934243"/>
                <a:gd name="connsiteX10" fmla="*/ 327921 w 1216425"/>
                <a:gd name="connsiteY10" fmla="*/ 994165 h 3934243"/>
                <a:gd name="connsiteX11" fmla="*/ 309215 w 1216425"/>
                <a:gd name="connsiteY11" fmla="*/ 2246942 h 3934243"/>
                <a:gd name="connsiteX12" fmla="*/ 306395 w 1216425"/>
                <a:gd name="connsiteY12" fmla="*/ 3913169 h 3934243"/>
                <a:gd name="connsiteX13" fmla="*/ 519425 w 1216425"/>
                <a:gd name="connsiteY13" fmla="*/ 3862323 h 3934243"/>
                <a:gd name="connsiteX14" fmla="*/ 564616 w 1216425"/>
                <a:gd name="connsiteY14" fmla="*/ 2134370 h 3934243"/>
                <a:gd name="connsiteX15" fmla="*/ 597185 w 1216425"/>
                <a:gd name="connsiteY15" fmla="*/ 3934243 h 3934243"/>
                <a:gd name="connsiteX16" fmla="*/ 824659 w 1216425"/>
                <a:gd name="connsiteY16" fmla="*/ 3875654 h 3934243"/>
                <a:gd name="connsiteX17" fmla="*/ 908912 w 1216425"/>
                <a:gd name="connsiteY17" fmla="*/ 2107474 h 3934243"/>
                <a:gd name="connsiteX18" fmla="*/ 868911 w 1216425"/>
                <a:gd name="connsiteY18" fmla="*/ 974529 h 3934243"/>
                <a:gd name="connsiteX19" fmla="*/ 997471 w 1216425"/>
                <a:gd name="connsiteY19" fmla="*/ 439508 h 3934243"/>
                <a:gd name="connsiteX20" fmla="*/ 1007992 w 1216425"/>
                <a:gd name="connsiteY20" fmla="*/ 1527659 h 3934243"/>
                <a:gd name="connsiteX21" fmla="*/ 1090613 w 1216425"/>
                <a:gd name="connsiteY21" fmla="*/ 1521126 h 3934243"/>
                <a:gd name="connsiteX22" fmla="*/ 1214964 w 1216425"/>
                <a:gd name="connsiteY22" fmla="*/ 507317 h 3934243"/>
                <a:gd name="connsiteX23" fmla="*/ 798306 w 1216425"/>
                <a:gd name="connsiteY23" fmla="*/ 30960 h 3934243"/>
                <a:gd name="connsiteX0" fmla="*/ 798306 w 1216426"/>
                <a:gd name="connsiteY0" fmla="*/ 59476 h 3962759"/>
                <a:gd name="connsiteX1" fmla="*/ 704052 w 1216426"/>
                <a:gd name="connsiteY1" fmla="*/ 89034 h 3962759"/>
                <a:gd name="connsiteX2" fmla="*/ 603820 w 1216426"/>
                <a:gd name="connsiteY2" fmla="*/ 799999 h 3962759"/>
                <a:gd name="connsiteX3" fmla="*/ 594891 w 1216426"/>
                <a:gd name="connsiteY3" fmla="*/ 868824 h 3962759"/>
                <a:gd name="connsiteX4" fmla="*/ 585961 w 1216426"/>
                <a:gd name="connsiteY4" fmla="*/ 799999 h 3962759"/>
                <a:gd name="connsiteX5" fmla="*/ 485730 w 1216426"/>
                <a:gd name="connsiteY5" fmla="*/ 89034 h 3962759"/>
                <a:gd name="connsiteX6" fmla="*/ 24164 w 1216426"/>
                <a:gd name="connsiteY6" fmla="*/ 712555 h 3962759"/>
                <a:gd name="connsiteX7" fmla="*/ 99169 w 1216426"/>
                <a:gd name="connsiteY7" fmla="*/ 1562705 h 3962759"/>
                <a:gd name="connsiteX8" fmla="*/ 179144 w 1216426"/>
                <a:gd name="connsiteY8" fmla="*/ 1562705 h 3962759"/>
                <a:gd name="connsiteX9" fmla="*/ 192309 w 1216426"/>
                <a:gd name="connsiteY9" fmla="*/ 693835 h 3962759"/>
                <a:gd name="connsiteX10" fmla="*/ 327921 w 1216426"/>
                <a:gd name="connsiteY10" fmla="*/ 1022681 h 3962759"/>
                <a:gd name="connsiteX11" fmla="*/ 309215 w 1216426"/>
                <a:gd name="connsiteY11" fmla="*/ 2275458 h 3962759"/>
                <a:gd name="connsiteX12" fmla="*/ 306395 w 1216426"/>
                <a:gd name="connsiteY12" fmla="*/ 3941685 h 3962759"/>
                <a:gd name="connsiteX13" fmla="*/ 519425 w 1216426"/>
                <a:gd name="connsiteY13" fmla="*/ 3890839 h 3962759"/>
                <a:gd name="connsiteX14" fmla="*/ 564616 w 1216426"/>
                <a:gd name="connsiteY14" fmla="*/ 2162886 h 3962759"/>
                <a:gd name="connsiteX15" fmla="*/ 597185 w 1216426"/>
                <a:gd name="connsiteY15" fmla="*/ 3962759 h 3962759"/>
                <a:gd name="connsiteX16" fmla="*/ 824659 w 1216426"/>
                <a:gd name="connsiteY16" fmla="*/ 3904170 h 3962759"/>
                <a:gd name="connsiteX17" fmla="*/ 908912 w 1216426"/>
                <a:gd name="connsiteY17" fmla="*/ 2135990 h 3962759"/>
                <a:gd name="connsiteX18" fmla="*/ 868911 w 1216426"/>
                <a:gd name="connsiteY18" fmla="*/ 1003045 h 3962759"/>
                <a:gd name="connsiteX19" fmla="*/ 997471 w 1216426"/>
                <a:gd name="connsiteY19" fmla="*/ 468024 h 3962759"/>
                <a:gd name="connsiteX20" fmla="*/ 1007992 w 1216426"/>
                <a:gd name="connsiteY20" fmla="*/ 1556175 h 3962759"/>
                <a:gd name="connsiteX21" fmla="*/ 1090613 w 1216426"/>
                <a:gd name="connsiteY21" fmla="*/ 1549642 h 3962759"/>
                <a:gd name="connsiteX22" fmla="*/ 1214964 w 1216426"/>
                <a:gd name="connsiteY22" fmla="*/ 535833 h 3962759"/>
                <a:gd name="connsiteX23" fmla="*/ 798306 w 1216426"/>
                <a:gd name="connsiteY23" fmla="*/ 59476 h 3962759"/>
                <a:gd name="connsiteX0" fmla="*/ 798306 w 1216426"/>
                <a:gd name="connsiteY0" fmla="*/ 37055 h 3940338"/>
                <a:gd name="connsiteX1" fmla="*/ 704052 w 1216426"/>
                <a:gd name="connsiteY1" fmla="*/ 66613 h 3940338"/>
                <a:gd name="connsiteX2" fmla="*/ 683126 w 1216426"/>
                <a:gd name="connsiteY2" fmla="*/ 346817 h 3940338"/>
                <a:gd name="connsiteX3" fmla="*/ 594891 w 1216426"/>
                <a:gd name="connsiteY3" fmla="*/ 846403 h 3940338"/>
                <a:gd name="connsiteX4" fmla="*/ 585961 w 1216426"/>
                <a:gd name="connsiteY4" fmla="*/ 777578 h 3940338"/>
                <a:gd name="connsiteX5" fmla="*/ 485730 w 1216426"/>
                <a:gd name="connsiteY5" fmla="*/ 66613 h 3940338"/>
                <a:gd name="connsiteX6" fmla="*/ 24164 w 1216426"/>
                <a:gd name="connsiteY6" fmla="*/ 690134 h 3940338"/>
                <a:gd name="connsiteX7" fmla="*/ 99169 w 1216426"/>
                <a:gd name="connsiteY7" fmla="*/ 1540284 h 3940338"/>
                <a:gd name="connsiteX8" fmla="*/ 179144 w 1216426"/>
                <a:gd name="connsiteY8" fmla="*/ 1540284 h 3940338"/>
                <a:gd name="connsiteX9" fmla="*/ 192309 w 1216426"/>
                <a:gd name="connsiteY9" fmla="*/ 671414 h 3940338"/>
                <a:gd name="connsiteX10" fmla="*/ 327921 w 1216426"/>
                <a:gd name="connsiteY10" fmla="*/ 1000260 h 3940338"/>
                <a:gd name="connsiteX11" fmla="*/ 309215 w 1216426"/>
                <a:gd name="connsiteY11" fmla="*/ 2253037 h 3940338"/>
                <a:gd name="connsiteX12" fmla="*/ 306395 w 1216426"/>
                <a:gd name="connsiteY12" fmla="*/ 3919264 h 3940338"/>
                <a:gd name="connsiteX13" fmla="*/ 519425 w 1216426"/>
                <a:gd name="connsiteY13" fmla="*/ 3868418 h 3940338"/>
                <a:gd name="connsiteX14" fmla="*/ 564616 w 1216426"/>
                <a:gd name="connsiteY14" fmla="*/ 2140465 h 3940338"/>
                <a:gd name="connsiteX15" fmla="*/ 597185 w 1216426"/>
                <a:gd name="connsiteY15" fmla="*/ 3940338 h 3940338"/>
                <a:gd name="connsiteX16" fmla="*/ 824659 w 1216426"/>
                <a:gd name="connsiteY16" fmla="*/ 3881749 h 3940338"/>
                <a:gd name="connsiteX17" fmla="*/ 908912 w 1216426"/>
                <a:gd name="connsiteY17" fmla="*/ 2113569 h 3940338"/>
                <a:gd name="connsiteX18" fmla="*/ 868911 w 1216426"/>
                <a:gd name="connsiteY18" fmla="*/ 980624 h 3940338"/>
                <a:gd name="connsiteX19" fmla="*/ 997471 w 1216426"/>
                <a:gd name="connsiteY19" fmla="*/ 445603 h 3940338"/>
                <a:gd name="connsiteX20" fmla="*/ 1007992 w 1216426"/>
                <a:gd name="connsiteY20" fmla="*/ 1533754 h 3940338"/>
                <a:gd name="connsiteX21" fmla="*/ 1090613 w 1216426"/>
                <a:gd name="connsiteY21" fmla="*/ 1527221 h 3940338"/>
                <a:gd name="connsiteX22" fmla="*/ 1214964 w 1216426"/>
                <a:gd name="connsiteY22" fmla="*/ 513412 h 3940338"/>
                <a:gd name="connsiteX23" fmla="*/ 798306 w 1216426"/>
                <a:gd name="connsiteY23" fmla="*/ 37055 h 3940338"/>
                <a:gd name="connsiteX0" fmla="*/ 798306 w 1216426"/>
                <a:gd name="connsiteY0" fmla="*/ 29819 h 3933102"/>
                <a:gd name="connsiteX1" fmla="*/ 664400 w 1216426"/>
                <a:gd name="connsiteY1" fmla="*/ 81467 h 3933102"/>
                <a:gd name="connsiteX2" fmla="*/ 683126 w 1216426"/>
                <a:gd name="connsiteY2" fmla="*/ 339581 h 3933102"/>
                <a:gd name="connsiteX3" fmla="*/ 594891 w 1216426"/>
                <a:gd name="connsiteY3" fmla="*/ 839167 h 3933102"/>
                <a:gd name="connsiteX4" fmla="*/ 585961 w 1216426"/>
                <a:gd name="connsiteY4" fmla="*/ 770342 h 3933102"/>
                <a:gd name="connsiteX5" fmla="*/ 485730 w 1216426"/>
                <a:gd name="connsiteY5" fmla="*/ 59377 h 3933102"/>
                <a:gd name="connsiteX6" fmla="*/ 24164 w 1216426"/>
                <a:gd name="connsiteY6" fmla="*/ 682898 h 3933102"/>
                <a:gd name="connsiteX7" fmla="*/ 99169 w 1216426"/>
                <a:gd name="connsiteY7" fmla="*/ 1533048 h 3933102"/>
                <a:gd name="connsiteX8" fmla="*/ 179144 w 1216426"/>
                <a:gd name="connsiteY8" fmla="*/ 1533048 h 3933102"/>
                <a:gd name="connsiteX9" fmla="*/ 192309 w 1216426"/>
                <a:gd name="connsiteY9" fmla="*/ 664178 h 3933102"/>
                <a:gd name="connsiteX10" fmla="*/ 327921 w 1216426"/>
                <a:gd name="connsiteY10" fmla="*/ 993024 h 3933102"/>
                <a:gd name="connsiteX11" fmla="*/ 309215 w 1216426"/>
                <a:gd name="connsiteY11" fmla="*/ 2245801 h 3933102"/>
                <a:gd name="connsiteX12" fmla="*/ 306395 w 1216426"/>
                <a:gd name="connsiteY12" fmla="*/ 3912028 h 3933102"/>
                <a:gd name="connsiteX13" fmla="*/ 519425 w 1216426"/>
                <a:gd name="connsiteY13" fmla="*/ 3861182 h 3933102"/>
                <a:gd name="connsiteX14" fmla="*/ 564616 w 1216426"/>
                <a:gd name="connsiteY14" fmla="*/ 2133229 h 3933102"/>
                <a:gd name="connsiteX15" fmla="*/ 597185 w 1216426"/>
                <a:gd name="connsiteY15" fmla="*/ 3933102 h 3933102"/>
                <a:gd name="connsiteX16" fmla="*/ 824659 w 1216426"/>
                <a:gd name="connsiteY16" fmla="*/ 3874513 h 3933102"/>
                <a:gd name="connsiteX17" fmla="*/ 908912 w 1216426"/>
                <a:gd name="connsiteY17" fmla="*/ 2106333 h 3933102"/>
                <a:gd name="connsiteX18" fmla="*/ 868911 w 1216426"/>
                <a:gd name="connsiteY18" fmla="*/ 973388 h 3933102"/>
                <a:gd name="connsiteX19" fmla="*/ 997471 w 1216426"/>
                <a:gd name="connsiteY19" fmla="*/ 438367 h 3933102"/>
                <a:gd name="connsiteX20" fmla="*/ 1007992 w 1216426"/>
                <a:gd name="connsiteY20" fmla="*/ 1526518 h 3933102"/>
                <a:gd name="connsiteX21" fmla="*/ 1090613 w 1216426"/>
                <a:gd name="connsiteY21" fmla="*/ 1519985 h 3933102"/>
                <a:gd name="connsiteX22" fmla="*/ 1214964 w 1216426"/>
                <a:gd name="connsiteY22" fmla="*/ 506176 h 3933102"/>
                <a:gd name="connsiteX23" fmla="*/ 798306 w 1216426"/>
                <a:gd name="connsiteY23" fmla="*/ 29819 h 3933102"/>
                <a:gd name="connsiteX0" fmla="*/ 798306 w 1216426"/>
                <a:gd name="connsiteY0" fmla="*/ 2578 h 3905861"/>
                <a:gd name="connsiteX1" fmla="*/ 683126 w 1216426"/>
                <a:gd name="connsiteY1" fmla="*/ 312340 h 3905861"/>
                <a:gd name="connsiteX2" fmla="*/ 594891 w 1216426"/>
                <a:gd name="connsiteY2" fmla="*/ 811926 h 3905861"/>
                <a:gd name="connsiteX3" fmla="*/ 585961 w 1216426"/>
                <a:gd name="connsiteY3" fmla="*/ 743101 h 3905861"/>
                <a:gd name="connsiteX4" fmla="*/ 485730 w 1216426"/>
                <a:gd name="connsiteY4" fmla="*/ 32136 h 3905861"/>
                <a:gd name="connsiteX5" fmla="*/ 24164 w 1216426"/>
                <a:gd name="connsiteY5" fmla="*/ 655657 h 3905861"/>
                <a:gd name="connsiteX6" fmla="*/ 99169 w 1216426"/>
                <a:gd name="connsiteY6" fmla="*/ 1505807 h 3905861"/>
                <a:gd name="connsiteX7" fmla="*/ 179144 w 1216426"/>
                <a:gd name="connsiteY7" fmla="*/ 1505807 h 3905861"/>
                <a:gd name="connsiteX8" fmla="*/ 192309 w 1216426"/>
                <a:gd name="connsiteY8" fmla="*/ 636937 h 3905861"/>
                <a:gd name="connsiteX9" fmla="*/ 327921 w 1216426"/>
                <a:gd name="connsiteY9" fmla="*/ 965783 h 3905861"/>
                <a:gd name="connsiteX10" fmla="*/ 309215 w 1216426"/>
                <a:gd name="connsiteY10" fmla="*/ 2218560 h 3905861"/>
                <a:gd name="connsiteX11" fmla="*/ 306395 w 1216426"/>
                <a:gd name="connsiteY11" fmla="*/ 3884787 h 3905861"/>
                <a:gd name="connsiteX12" fmla="*/ 519425 w 1216426"/>
                <a:gd name="connsiteY12" fmla="*/ 3833941 h 3905861"/>
                <a:gd name="connsiteX13" fmla="*/ 564616 w 1216426"/>
                <a:gd name="connsiteY13" fmla="*/ 2105988 h 3905861"/>
                <a:gd name="connsiteX14" fmla="*/ 597185 w 1216426"/>
                <a:gd name="connsiteY14" fmla="*/ 3905861 h 3905861"/>
                <a:gd name="connsiteX15" fmla="*/ 824659 w 1216426"/>
                <a:gd name="connsiteY15" fmla="*/ 3847272 h 3905861"/>
                <a:gd name="connsiteX16" fmla="*/ 908912 w 1216426"/>
                <a:gd name="connsiteY16" fmla="*/ 2079092 h 3905861"/>
                <a:gd name="connsiteX17" fmla="*/ 868911 w 1216426"/>
                <a:gd name="connsiteY17" fmla="*/ 946147 h 3905861"/>
                <a:gd name="connsiteX18" fmla="*/ 997471 w 1216426"/>
                <a:gd name="connsiteY18" fmla="*/ 411126 h 3905861"/>
                <a:gd name="connsiteX19" fmla="*/ 1007992 w 1216426"/>
                <a:gd name="connsiteY19" fmla="*/ 1499277 h 3905861"/>
                <a:gd name="connsiteX20" fmla="*/ 1090613 w 1216426"/>
                <a:gd name="connsiteY20" fmla="*/ 1492744 h 3905861"/>
                <a:gd name="connsiteX21" fmla="*/ 1214964 w 1216426"/>
                <a:gd name="connsiteY21" fmla="*/ 478935 h 3905861"/>
                <a:gd name="connsiteX22" fmla="*/ 798306 w 1216426"/>
                <a:gd name="connsiteY22" fmla="*/ 2578 h 3905861"/>
                <a:gd name="connsiteX0" fmla="*/ 798306 w 1216426"/>
                <a:gd name="connsiteY0" fmla="*/ 2578 h 3905861"/>
                <a:gd name="connsiteX1" fmla="*/ 683126 w 1216426"/>
                <a:gd name="connsiteY1" fmla="*/ 312341 h 3905861"/>
                <a:gd name="connsiteX2" fmla="*/ 594891 w 1216426"/>
                <a:gd name="connsiteY2" fmla="*/ 811926 h 3905861"/>
                <a:gd name="connsiteX3" fmla="*/ 585961 w 1216426"/>
                <a:gd name="connsiteY3" fmla="*/ 743101 h 3905861"/>
                <a:gd name="connsiteX4" fmla="*/ 485730 w 1216426"/>
                <a:gd name="connsiteY4" fmla="*/ 32136 h 3905861"/>
                <a:gd name="connsiteX5" fmla="*/ 24164 w 1216426"/>
                <a:gd name="connsiteY5" fmla="*/ 655657 h 3905861"/>
                <a:gd name="connsiteX6" fmla="*/ 99169 w 1216426"/>
                <a:gd name="connsiteY6" fmla="*/ 1505807 h 3905861"/>
                <a:gd name="connsiteX7" fmla="*/ 179144 w 1216426"/>
                <a:gd name="connsiteY7" fmla="*/ 1505807 h 3905861"/>
                <a:gd name="connsiteX8" fmla="*/ 192309 w 1216426"/>
                <a:gd name="connsiteY8" fmla="*/ 636937 h 3905861"/>
                <a:gd name="connsiteX9" fmla="*/ 327921 w 1216426"/>
                <a:gd name="connsiteY9" fmla="*/ 965783 h 3905861"/>
                <a:gd name="connsiteX10" fmla="*/ 309215 w 1216426"/>
                <a:gd name="connsiteY10" fmla="*/ 2218560 h 3905861"/>
                <a:gd name="connsiteX11" fmla="*/ 306395 w 1216426"/>
                <a:gd name="connsiteY11" fmla="*/ 3884787 h 3905861"/>
                <a:gd name="connsiteX12" fmla="*/ 519425 w 1216426"/>
                <a:gd name="connsiteY12" fmla="*/ 3833941 h 3905861"/>
                <a:gd name="connsiteX13" fmla="*/ 564616 w 1216426"/>
                <a:gd name="connsiteY13" fmla="*/ 2105988 h 3905861"/>
                <a:gd name="connsiteX14" fmla="*/ 597185 w 1216426"/>
                <a:gd name="connsiteY14" fmla="*/ 3905861 h 3905861"/>
                <a:gd name="connsiteX15" fmla="*/ 824659 w 1216426"/>
                <a:gd name="connsiteY15" fmla="*/ 3847272 h 3905861"/>
                <a:gd name="connsiteX16" fmla="*/ 908912 w 1216426"/>
                <a:gd name="connsiteY16" fmla="*/ 2079092 h 3905861"/>
                <a:gd name="connsiteX17" fmla="*/ 868911 w 1216426"/>
                <a:gd name="connsiteY17" fmla="*/ 946147 h 3905861"/>
                <a:gd name="connsiteX18" fmla="*/ 997471 w 1216426"/>
                <a:gd name="connsiteY18" fmla="*/ 411126 h 3905861"/>
                <a:gd name="connsiteX19" fmla="*/ 1007992 w 1216426"/>
                <a:gd name="connsiteY19" fmla="*/ 1499277 h 3905861"/>
                <a:gd name="connsiteX20" fmla="*/ 1090613 w 1216426"/>
                <a:gd name="connsiteY20" fmla="*/ 1492744 h 3905861"/>
                <a:gd name="connsiteX21" fmla="*/ 1214964 w 1216426"/>
                <a:gd name="connsiteY21" fmla="*/ 478935 h 3905861"/>
                <a:gd name="connsiteX22" fmla="*/ 798306 w 1216426"/>
                <a:gd name="connsiteY22" fmla="*/ 2578 h 3905861"/>
                <a:gd name="connsiteX0" fmla="*/ 798306 w 1216426"/>
                <a:gd name="connsiteY0" fmla="*/ 3303 h 3906586"/>
                <a:gd name="connsiteX1" fmla="*/ 683126 w 1216426"/>
                <a:gd name="connsiteY1" fmla="*/ 313066 h 3906586"/>
                <a:gd name="connsiteX2" fmla="*/ 594891 w 1216426"/>
                <a:gd name="connsiteY2" fmla="*/ 812651 h 3906586"/>
                <a:gd name="connsiteX3" fmla="*/ 585961 w 1216426"/>
                <a:gd name="connsiteY3" fmla="*/ 743826 h 3906586"/>
                <a:gd name="connsiteX4" fmla="*/ 485730 w 1216426"/>
                <a:gd name="connsiteY4" fmla="*/ 32861 h 3906586"/>
                <a:gd name="connsiteX5" fmla="*/ 24164 w 1216426"/>
                <a:gd name="connsiteY5" fmla="*/ 656382 h 3906586"/>
                <a:gd name="connsiteX6" fmla="*/ 99169 w 1216426"/>
                <a:gd name="connsiteY6" fmla="*/ 1506532 h 3906586"/>
                <a:gd name="connsiteX7" fmla="*/ 179144 w 1216426"/>
                <a:gd name="connsiteY7" fmla="*/ 1506532 h 3906586"/>
                <a:gd name="connsiteX8" fmla="*/ 192309 w 1216426"/>
                <a:gd name="connsiteY8" fmla="*/ 637662 h 3906586"/>
                <a:gd name="connsiteX9" fmla="*/ 327921 w 1216426"/>
                <a:gd name="connsiteY9" fmla="*/ 966508 h 3906586"/>
                <a:gd name="connsiteX10" fmla="*/ 309215 w 1216426"/>
                <a:gd name="connsiteY10" fmla="*/ 2219285 h 3906586"/>
                <a:gd name="connsiteX11" fmla="*/ 306395 w 1216426"/>
                <a:gd name="connsiteY11" fmla="*/ 3885512 h 3906586"/>
                <a:gd name="connsiteX12" fmla="*/ 519425 w 1216426"/>
                <a:gd name="connsiteY12" fmla="*/ 3834666 h 3906586"/>
                <a:gd name="connsiteX13" fmla="*/ 564616 w 1216426"/>
                <a:gd name="connsiteY13" fmla="*/ 2106713 h 3906586"/>
                <a:gd name="connsiteX14" fmla="*/ 597185 w 1216426"/>
                <a:gd name="connsiteY14" fmla="*/ 3906586 h 3906586"/>
                <a:gd name="connsiteX15" fmla="*/ 824659 w 1216426"/>
                <a:gd name="connsiteY15" fmla="*/ 3847997 h 3906586"/>
                <a:gd name="connsiteX16" fmla="*/ 908912 w 1216426"/>
                <a:gd name="connsiteY16" fmla="*/ 2079817 h 3906586"/>
                <a:gd name="connsiteX17" fmla="*/ 868911 w 1216426"/>
                <a:gd name="connsiteY17" fmla="*/ 946872 h 3906586"/>
                <a:gd name="connsiteX18" fmla="*/ 997471 w 1216426"/>
                <a:gd name="connsiteY18" fmla="*/ 411851 h 3906586"/>
                <a:gd name="connsiteX19" fmla="*/ 1007992 w 1216426"/>
                <a:gd name="connsiteY19" fmla="*/ 1500002 h 3906586"/>
                <a:gd name="connsiteX20" fmla="*/ 1090613 w 1216426"/>
                <a:gd name="connsiteY20" fmla="*/ 1493469 h 3906586"/>
                <a:gd name="connsiteX21" fmla="*/ 1214964 w 1216426"/>
                <a:gd name="connsiteY21" fmla="*/ 479660 h 3906586"/>
                <a:gd name="connsiteX22" fmla="*/ 798306 w 1216426"/>
                <a:gd name="connsiteY22" fmla="*/ 3303 h 3906586"/>
                <a:gd name="connsiteX0" fmla="*/ 798306 w 1216426"/>
                <a:gd name="connsiteY0" fmla="*/ 9389 h 3912672"/>
                <a:gd name="connsiteX1" fmla="*/ 672552 w 1216426"/>
                <a:gd name="connsiteY1" fmla="*/ 245517 h 3912672"/>
                <a:gd name="connsiteX2" fmla="*/ 594891 w 1216426"/>
                <a:gd name="connsiteY2" fmla="*/ 818737 h 3912672"/>
                <a:gd name="connsiteX3" fmla="*/ 585961 w 1216426"/>
                <a:gd name="connsiteY3" fmla="*/ 749912 h 3912672"/>
                <a:gd name="connsiteX4" fmla="*/ 485730 w 1216426"/>
                <a:gd name="connsiteY4" fmla="*/ 38947 h 3912672"/>
                <a:gd name="connsiteX5" fmla="*/ 24164 w 1216426"/>
                <a:gd name="connsiteY5" fmla="*/ 662468 h 3912672"/>
                <a:gd name="connsiteX6" fmla="*/ 99169 w 1216426"/>
                <a:gd name="connsiteY6" fmla="*/ 1512618 h 3912672"/>
                <a:gd name="connsiteX7" fmla="*/ 179144 w 1216426"/>
                <a:gd name="connsiteY7" fmla="*/ 1512618 h 3912672"/>
                <a:gd name="connsiteX8" fmla="*/ 192309 w 1216426"/>
                <a:gd name="connsiteY8" fmla="*/ 643748 h 3912672"/>
                <a:gd name="connsiteX9" fmla="*/ 327921 w 1216426"/>
                <a:gd name="connsiteY9" fmla="*/ 972594 h 3912672"/>
                <a:gd name="connsiteX10" fmla="*/ 309215 w 1216426"/>
                <a:gd name="connsiteY10" fmla="*/ 2225371 h 3912672"/>
                <a:gd name="connsiteX11" fmla="*/ 306395 w 1216426"/>
                <a:gd name="connsiteY11" fmla="*/ 3891598 h 3912672"/>
                <a:gd name="connsiteX12" fmla="*/ 519425 w 1216426"/>
                <a:gd name="connsiteY12" fmla="*/ 3840752 h 3912672"/>
                <a:gd name="connsiteX13" fmla="*/ 564616 w 1216426"/>
                <a:gd name="connsiteY13" fmla="*/ 2112799 h 3912672"/>
                <a:gd name="connsiteX14" fmla="*/ 597185 w 1216426"/>
                <a:gd name="connsiteY14" fmla="*/ 3912672 h 3912672"/>
                <a:gd name="connsiteX15" fmla="*/ 824659 w 1216426"/>
                <a:gd name="connsiteY15" fmla="*/ 3854083 h 3912672"/>
                <a:gd name="connsiteX16" fmla="*/ 908912 w 1216426"/>
                <a:gd name="connsiteY16" fmla="*/ 2085903 h 3912672"/>
                <a:gd name="connsiteX17" fmla="*/ 868911 w 1216426"/>
                <a:gd name="connsiteY17" fmla="*/ 952958 h 3912672"/>
                <a:gd name="connsiteX18" fmla="*/ 997471 w 1216426"/>
                <a:gd name="connsiteY18" fmla="*/ 417937 h 3912672"/>
                <a:gd name="connsiteX19" fmla="*/ 1007992 w 1216426"/>
                <a:gd name="connsiteY19" fmla="*/ 1506088 h 3912672"/>
                <a:gd name="connsiteX20" fmla="*/ 1090613 w 1216426"/>
                <a:gd name="connsiteY20" fmla="*/ 1499555 h 3912672"/>
                <a:gd name="connsiteX21" fmla="*/ 1214964 w 1216426"/>
                <a:gd name="connsiteY21" fmla="*/ 485746 h 3912672"/>
                <a:gd name="connsiteX22" fmla="*/ 798306 w 1216426"/>
                <a:gd name="connsiteY22" fmla="*/ 9389 h 3912672"/>
                <a:gd name="connsiteX0" fmla="*/ 798306 w 1216426"/>
                <a:gd name="connsiteY0" fmla="*/ 9389 h 3912672"/>
                <a:gd name="connsiteX1" fmla="*/ 672552 w 1216426"/>
                <a:gd name="connsiteY1" fmla="*/ 245517 h 3912672"/>
                <a:gd name="connsiteX2" fmla="*/ 594891 w 1216426"/>
                <a:gd name="connsiteY2" fmla="*/ 818737 h 3912672"/>
                <a:gd name="connsiteX3" fmla="*/ 585961 w 1216426"/>
                <a:gd name="connsiteY3" fmla="*/ 749912 h 3912672"/>
                <a:gd name="connsiteX4" fmla="*/ 485730 w 1216426"/>
                <a:gd name="connsiteY4" fmla="*/ 38947 h 3912672"/>
                <a:gd name="connsiteX5" fmla="*/ 24164 w 1216426"/>
                <a:gd name="connsiteY5" fmla="*/ 662468 h 3912672"/>
                <a:gd name="connsiteX6" fmla="*/ 99169 w 1216426"/>
                <a:gd name="connsiteY6" fmla="*/ 1512618 h 3912672"/>
                <a:gd name="connsiteX7" fmla="*/ 179144 w 1216426"/>
                <a:gd name="connsiteY7" fmla="*/ 1512618 h 3912672"/>
                <a:gd name="connsiteX8" fmla="*/ 192309 w 1216426"/>
                <a:gd name="connsiteY8" fmla="*/ 643748 h 3912672"/>
                <a:gd name="connsiteX9" fmla="*/ 327921 w 1216426"/>
                <a:gd name="connsiteY9" fmla="*/ 972594 h 3912672"/>
                <a:gd name="connsiteX10" fmla="*/ 309215 w 1216426"/>
                <a:gd name="connsiteY10" fmla="*/ 2225371 h 3912672"/>
                <a:gd name="connsiteX11" fmla="*/ 306395 w 1216426"/>
                <a:gd name="connsiteY11" fmla="*/ 3891598 h 3912672"/>
                <a:gd name="connsiteX12" fmla="*/ 519425 w 1216426"/>
                <a:gd name="connsiteY12" fmla="*/ 3840752 h 3912672"/>
                <a:gd name="connsiteX13" fmla="*/ 564616 w 1216426"/>
                <a:gd name="connsiteY13" fmla="*/ 2112799 h 3912672"/>
                <a:gd name="connsiteX14" fmla="*/ 597185 w 1216426"/>
                <a:gd name="connsiteY14" fmla="*/ 3912672 h 3912672"/>
                <a:gd name="connsiteX15" fmla="*/ 824659 w 1216426"/>
                <a:gd name="connsiteY15" fmla="*/ 3854083 h 3912672"/>
                <a:gd name="connsiteX16" fmla="*/ 908912 w 1216426"/>
                <a:gd name="connsiteY16" fmla="*/ 2085903 h 3912672"/>
                <a:gd name="connsiteX17" fmla="*/ 868911 w 1216426"/>
                <a:gd name="connsiteY17" fmla="*/ 952958 h 3912672"/>
                <a:gd name="connsiteX18" fmla="*/ 997471 w 1216426"/>
                <a:gd name="connsiteY18" fmla="*/ 417937 h 3912672"/>
                <a:gd name="connsiteX19" fmla="*/ 1007992 w 1216426"/>
                <a:gd name="connsiteY19" fmla="*/ 1506088 h 3912672"/>
                <a:gd name="connsiteX20" fmla="*/ 1090613 w 1216426"/>
                <a:gd name="connsiteY20" fmla="*/ 1499555 h 3912672"/>
                <a:gd name="connsiteX21" fmla="*/ 1214964 w 1216426"/>
                <a:gd name="connsiteY21" fmla="*/ 485746 h 3912672"/>
                <a:gd name="connsiteX22" fmla="*/ 798306 w 1216426"/>
                <a:gd name="connsiteY22" fmla="*/ 9389 h 3912672"/>
                <a:gd name="connsiteX0" fmla="*/ 798306 w 1216426"/>
                <a:gd name="connsiteY0" fmla="*/ 6100 h 3909383"/>
                <a:gd name="connsiteX1" fmla="*/ 672552 w 1216426"/>
                <a:gd name="connsiteY1" fmla="*/ 242228 h 3909383"/>
                <a:gd name="connsiteX2" fmla="*/ 594891 w 1216426"/>
                <a:gd name="connsiteY2" fmla="*/ 815448 h 3909383"/>
                <a:gd name="connsiteX3" fmla="*/ 585961 w 1216426"/>
                <a:gd name="connsiteY3" fmla="*/ 746623 h 3909383"/>
                <a:gd name="connsiteX4" fmla="*/ 485730 w 1216426"/>
                <a:gd name="connsiteY4" fmla="*/ 35658 h 3909383"/>
                <a:gd name="connsiteX5" fmla="*/ 24164 w 1216426"/>
                <a:gd name="connsiteY5" fmla="*/ 659179 h 3909383"/>
                <a:gd name="connsiteX6" fmla="*/ 99169 w 1216426"/>
                <a:gd name="connsiteY6" fmla="*/ 1509329 h 3909383"/>
                <a:gd name="connsiteX7" fmla="*/ 179144 w 1216426"/>
                <a:gd name="connsiteY7" fmla="*/ 1509329 h 3909383"/>
                <a:gd name="connsiteX8" fmla="*/ 192309 w 1216426"/>
                <a:gd name="connsiteY8" fmla="*/ 640459 h 3909383"/>
                <a:gd name="connsiteX9" fmla="*/ 327921 w 1216426"/>
                <a:gd name="connsiteY9" fmla="*/ 969305 h 3909383"/>
                <a:gd name="connsiteX10" fmla="*/ 309215 w 1216426"/>
                <a:gd name="connsiteY10" fmla="*/ 2222082 h 3909383"/>
                <a:gd name="connsiteX11" fmla="*/ 306395 w 1216426"/>
                <a:gd name="connsiteY11" fmla="*/ 3888309 h 3909383"/>
                <a:gd name="connsiteX12" fmla="*/ 519425 w 1216426"/>
                <a:gd name="connsiteY12" fmla="*/ 3837463 h 3909383"/>
                <a:gd name="connsiteX13" fmla="*/ 564616 w 1216426"/>
                <a:gd name="connsiteY13" fmla="*/ 2109510 h 3909383"/>
                <a:gd name="connsiteX14" fmla="*/ 597185 w 1216426"/>
                <a:gd name="connsiteY14" fmla="*/ 3909383 h 3909383"/>
                <a:gd name="connsiteX15" fmla="*/ 824659 w 1216426"/>
                <a:gd name="connsiteY15" fmla="*/ 3850794 h 3909383"/>
                <a:gd name="connsiteX16" fmla="*/ 908912 w 1216426"/>
                <a:gd name="connsiteY16" fmla="*/ 2082614 h 3909383"/>
                <a:gd name="connsiteX17" fmla="*/ 868911 w 1216426"/>
                <a:gd name="connsiteY17" fmla="*/ 949669 h 3909383"/>
                <a:gd name="connsiteX18" fmla="*/ 997471 w 1216426"/>
                <a:gd name="connsiteY18" fmla="*/ 414648 h 3909383"/>
                <a:gd name="connsiteX19" fmla="*/ 1007992 w 1216426"/>
                <a:gd name="connsiteY19" fmla="*/ 1502799 h 3909383"/>
                <a:gd name="connsiteX20" fmla="*/ 1090613 w 1216426"/>
                <a:gd name="connsiteY20" fmla="*/ 1496266 h 3909383"/>
                <a:gd name="connsiteX21" fmla="*/ 1214964 w 1216426"/>
                <a:gd name="connsiteY21" fmla="*/ 482457 h 3909383"/>
                <a:gd name="connsiteX22" fmla="*/ 798306 w 1216426"/>
                <a:gd name="connsiteY22" fmla="*/ 6100 h 3909383"/>
                <a:gd name="connsiteX0" fmla="*/ 798306 w 1216426"/>
                <a:gd name="connsiteY0" fmla="*/ 5321 h 3908604"/>
                <a:gd name="connsiteX1" fmla="*/ 672552 w 1216426"/>
                <a:gd name="connsiteY1" fmla="*/ 241449 h 3908604"/>
                <a:gd name="connsiteX2" fmla="*/ 605465 w 1216426"/>
                <a:gd name="connsiteY2" fmla="*/ 483315 h 3908604"/>
                <a:gd name="connsiteX3" fmla="*/ 585961 w 1216426"/>
                <a:gd name="connsiteY3" fmla="*/ 745844 h 3908604"/>
                <a:gd name="connsiteX4" fmla="*/ 485730 w 1216426"/>
                <a:gd name="connsiteY4" fmla="*/ 34879 h 3908604"/>
                <a:gd name="connsiteX5" fmla="*/ 24164 w 1216426"/>
                <a:gd name="connsiteY5" fmla="*/ 658400 h 3908604"/>
                <a:gd name="connsiteX6" fmla="*/ 99169 w 1216426"/>
                <a:gd name="connsiteY6" fmla="*/ 1508550 h 3908604"/>
                <a:gd name="connsiteX7" fmla="*/ 179144 w 1216426"/>
                <a:gd name="connsiteY7" fmla="*/ 1508550 h 3908604"/>
                <a:gd name="connsiteX8" fmla="*/ 192309 w 1216426"/>
                <a:gd name="connsiteY8" fmla="*/ 639680 h 3908604"/>
                <a:gd name="connsiteX9" fmla="*/ 327921 w 1216426"/>
                <a:gd name="connsiteY9" fmla="*/ 968526 h 3908604"/>
                <a:gd name="connsiteX10" fmla="*/ 309215 w 1216426"/>
                <a:gd name="connsiteY10" fmla="*/ 2221303 h 3908604"/>
                <a:gd name="connsiteX11" fmla="*/ 306395 w 1216426"/>
                <a:gd name="connsiteY11" fmla="*/ 3887530 h 3908604"/>
                <a:gd name="connsiteX12" fmla="*/ 519425 w 1216426"/>
                <a:gd name="connsiteY12" fmla="*/ 3836684 h 3908604"/>
                <a:gd name="connsiteX13" fmla="*/ 564616 w 1216426"/>
                <a:gd name="connsiteY13" fmla="*/ 2108731 h 3908604"/>
                <a:gd name="connsiteX14" fmla="*/ 597185 w 1216426"/>
                <a:gd name="connsiteY14" fmla="*/ 3908604 h 3908604"/>
                <a:gd name="connsiteX15" fmla="*/ 824659 w 1216426"/>
                <a:gd name="connsiteY15" fmla="*/ 3850015 h 3908604"/>
                <a:gd name="connsiteX16" fmla="*/ 908912 w 1216426"/>
                <a:gd name="connsiteY16" fmla="*/ 2081835 h 3908604"/>
                <a:gd name="connsiteX17" fmla="*/ 868911 w 1216426"/>
                <a:gd name="connsiteY17" fmla="*/ 948890 h 3908604"/>
                <a:gd name="connsiteX18" fmla="*/ 997471 w 1216426"/>
                <a:gd name="connsiteY18" fmla="*/ 413869 h 3908604"/>
                <a:gd name="connsiteX19" fmla="*/ 1007992 w 1216426"/>
                <a:gd name="connsiteY19" fmla="*/ 1502020 h 3908604"/>
                <a:gd name="connsiteX20" fmla="*/ 1090613 w 1216426"/>
                <a:gd name="connsiteY20" fmla="*/ 1495487 h 3908604"/>
                <a:gd name="connsiteX21" fmla="*/ 1214964 w 1216426"/>
                <a:gd name="connsiteY21" fmla="*/ 481678 h 3908604"/>
                <a:gd name="connsiteX22" fmla="*/ 798306 w 1216426"/>
                <a:gd name="connsiteY22" fmla="*/ 5321 h 3908604"/>
                <a:gd name="connsiteX0" fmla="*/ 798306 w 1216426"/>
                <a:gd name="connsiteY0" fmla="*/ 5321 h 3908604"/>
                <a:gd name="connsiteX1" fmla="*/ 672552 w 1216426"/>
                <a:gd name="connsiteY1" fmla="*/ 241449 h 3908604"/>
                <a:gd name="connsiteX2" fmla="*/ 605465 w 1216426"/>
                <a:gd name="connsiteY2" fmla="*/ 483315 h 3908604"/>
                <a:gd name="connsiteX3" fmla="*/ 556882 w 1216426"/>
                <a:gd name="connsiteY3" fmla="*/ 351901 h 3908604"/>
                <a:gd name="connsiteX4" fmla="*/ 485730 w 1216426"/>
                <a:gd name="connsiteY4" fmla="*/ 34879 h 3908604"/>
                <a:gd name="connsiteX5" fmla="*/ 24164 w 1216426"/>
                <a:gd name="connsiteY5" fmla="*/ 658400 h 3908604"/>
                <a:gd name="connsiteX6" fmla="*/ 99169 w 1216426"/>
                <a:gd name="connsiteY6" fmla="*/ 1508550 h 3908604"/>
                <a:gd name="connsiteX7" fmla="*/ 179144 w 1216426"/>
                <a:gd name="connsiteY7" fmla="*/ 1508550 h 3908604"/>
                <a:gd name="connsiteX8" fmla="*/ 192309 w 1216426"/>
                <a:gd name="connsiteY8" fmla="*/ 639680 h 3908604"/>
                <a:gd name="connsiteX9" fmla="*/ 327921 w 1216426"/>
                <a:gd name="connsiteY9" fmla="*/ 968526 h 3908604"/>
                <a:gd name="connsiteX10" fmla="*/ 309215 w 1216426"/>
                <a:gd name="connsiteY10" fmla="*/ 2221303 h 3908604"/>
                <a:gd name="connsiteX11" fmla="*/ 306395 w 1216426"/>
                <a:gd name="connsiteY11" fmla="*/ 3887530 h 3908604"/>
                <a:gd name="connsiteX12" fmla="*/ 519425 w 1216426"/>
                <a:gd name="connsiteY12" fmla="*/ 3836684 h 3908604"/>
                <a:gd name="connsiteX13" fmla="*/ 564616 w 1216426"/>
                <a:gd name="connsiteY13" fmla="*/ 2108731 h 3908604"/>
                <a:gd name="connsiteX14" fmla="*/ 597185 w 1216426"/>
                <a:gd name="connsiteY14" fmla="*/ 3908604 h 3908604"/>
                <a:gd name="connsiteX15" fmla="*/ 824659 w 1216426"/>
                <a:gd name="connsiteY15" fmla="*/ 3850015 h 3908604"/>
                <a:gd name="connsiteX16" fmla="*/ 908912 w 1216426"/>
                <a:gd name="connsiteY16" fmla="*/ 2081835 h 3908604"/>
                <a:gd name="connsiteX17" fmla="*/ 868911 w 1216426"/>
                <a:gd name="connsiteY17" fmla="*/ 948890 h 3908604"/>
                <a:gd name="connsiteX18" fmla="*/ 997471 w 1216426"/>
                <a:gd name="connsiteY18" fmla="*/ 413869 h 3908604"/>
                <a:gd name="connsiteX19" fmla="*/ 1007992 w 1216426"/>
                <a:gd name="connsiteY19" fmla="*/ 1502020 h 3908604"/>
                <a:gd name="connsiteX20" fmla="*/ 1090613 w 1216426"/>
                <a:gd name="connsiteY20" fmla="*/ 1495487 h 3908604"/>
                <a:gd name="connsiteX21" fmla="*/ 1214964 w 1216426"/>
                <a:gd name="connsiteY21" fmla="*/ 481678 h 3908604"/>
                <a:gd name="connsiteX22" fmla="*/ 798306 w 1216426"/>
                <a:gd name="connsiteY22" fmla="*/ 5321 h 3908604"/>
                <a:gd name="connsiteX0" fmla="*/ 798306 w 1216426"/>
                <a:gd name="connsiteY0" fmla="*/ 5321 h 3908604"/>
                <a:gd name="connsiteX1" fmla="*/ 672552 w 1216426"/>
                <a:gd name="connsiteY1" fmla="*/ 241449 h 3908604"/>
                <a:gd name="connsiteX2" fmla="*/ 605465 w 1216426"/>
                <a:gd name="connsiteY2" fmla="*/ 483315 h 3908604"/>
                <a:gd name="connsiteX3" fmla="*/ 556882 w 1216426"/>
                <a:gd name="connsiteY3" fmla="*/ 351901 h 3908604"/>
                <a:gd name="connsiteX4" fmla="*/ 485730 w 1216426"/>
                <a:gd name="connsiteY4" fmla="*/ 34879 h 3908604"/>
                <a:gd name="connsiteX5" fmla="*/ 24164 w 1216426"/>
                <a:gd name="connsiteY5" fmla="*/ 658400 h 3908604"/>
                <a:gd name="connsiteX6" fmla="*/ 99169 w 1216426"/>
                <a:gd name="connsiteY6" fmla="*/ 1508550 h 3908604"/>
                <a:gd name="connsiteX7" fmla="*/ 179144 w 1216426"/>
                <a:gd name="connsiteY7" fmla="*/ 1508550 h 3908604"/>
                <a:gd name="connsiteX8" fmla="*/ 192309 w 1216426"/>
                <a:gd name="connsiteY8" fmla="*/ 639680 h 3908604"/>
                <a:gd name="connsiteX9" fmla="*/ 327921 w 1216426"/>
                <a:gd name="connsiteY9" fmla="*/ 968526 h 3908604"/>
                <a:gd name="connsiteX10" fmla="*/ 309215 w 1216426"/>
                <a:gd name="connsiteY10" fmla="*/ 2221303 h 3908604"/>
                <a:gd name="connsiteX11" fmla="*/ 306395 w 1216426"/>
                <a:gd name="connsiteY11" fmla="*/ 3887530 h 3908604"/>
                <a:gd name="connsiteX12" fmla="*/ 519425 w 1216426"/>
                <a:gd name="connsiteY12" fmla="*/ 3836684 h 3908604"/>
                <a:gd name="connsiteX13" fmla="*/ 564616 w 1216426"/>
                <a:gd name="connsiteY13" fmla="*/ 2108731 h 3908604"/>
                <a:gd name="connsiteX14" fmla="*/ 597185 w 1216426"/>
                <a:gd name="connsiteY14" fmla="*/ 3908604 h 3908604"/>
                <a:gd name="connsiteX15" fmla="*/ 824659 w 1216426"/>
                <a:gd name="connsiteY15" fmla="*/ 3850015 h 3908604"/>
                <a:gd name="connsiteX16" fmla="*/ 908912 w 1216426"/>
                <a:gd name="connsiteY16" fmla="*/ 2081835 h 3908604"/>
                <a:gd name="connsiteX17" fmla="*/ 868911 w 1216426"/>
                <a:gd name="connsiteY17" fmla="*/ 948890 h 3908604"/>
                <a:gd name="connsiteX18" fmla="*/ 997471 w 1216426"/>
                <a:gd name="connsiteY18" fmla="*/ 413869 h 3908604"/>
                <a:gd name="connsiteX19" fmla="*/ 1007992 w 1216426"/>
                <a:gd name="connsiteY19" fmla="*/ 1502020 h 3908604"/>
                <a:gd name="connsiteX20" fmla="*/ 1090613 w 1216426"/>
                <a:gd name="connsiteY20" fmla="*/ 1495487 h 3908604"/>
                <a:gd name="connsiteX21" fmla="*/ 1214964 w 1216426"/>
                <a:gd name="connsiteY21" fmla="*/ 481678 h 3908604"/>
                <a:gd name="connsiteX22" fmla="*/ 798306 w 1216426"/>
                <a:gd name="connsiteY22" fmla="*/ 5321 h 3908604"/>
                <a:gd name="connsiteX0" fmla="*/ 807681 w 1225801"/>
                <a:gd name="connsiteY0" fmla="*/ 5321 h 3908604"/>
                <a:gd name="connsiteX1" fmla="*/ 681927 w 1225801"/>
                <a:gd name="connsiteY1" fmla="*/ 241449 h 3908604"/>
                <a:gd name="connsiteX2" fmla="*/ 614840 w 1225801"/>
                <a:gd name="connsiteY2" fmla="*/ 483315 h 3908604"/>
                <a:gd name="connsiteX3" fmla="*/ 566257 w 1225801"/>
                <a:gd name="connsiteY3" fmla="*/ 351901 h 3908604"/>
                <a:gd name="connsiteX4" fmla="*/ 495105 w 1225801"/>
                <a:gd name="connsiteY4" fmla="*/ 34879 h 3908604"/>
                <a:gd name="connsiteX5" fmla="*/ 33539 w 1225801"/>
                <a:gd name="connsiteY5" fmla="*/ 658400 h 3908604"/>
                <a:gd name="connsiteX6" fmla="*/ 108544 w 1225801"/>
                <a:gd name="connsiteY6" fmla="*/ 1508550 h 3908604"/>
                <a:gd name="connsiteX7" fmla="*/ 188519 w 1225801"/>
                <a:gd name="connsiteY7" fmla="*/ 1508550 h 3908604"/>
                <a:gd name="connsiteX8" fmla="*/ 201684 w 1225801"/>
                <a:gd name="connsiteY8" fmla="*/ 639680 h 3908604"/>
                <a:gd name="connsiteX9" fmla="*/ 337296 w 1225801"/>
                <a:gd name="connsiteY9" fmla="*/ 968526 h 3908604"/>
                <a:gd name="connsiteX10" fmla="*/ 318590 w 1225801"/>
                <a:gd name="connsiteY10" fmla="*/ 2221303 h 3908604"/>
                <a:gd name="connsiteX11" fmla="*/ 315770 w 1225801"/>
                <a:gd name="connsiteY11" fmla="*/ 3887530 h 3908604"/>
                <a:gd name="connsiteX12" fmla="*/ 528800 w 1225801"/>
                <a:gd name="connsiteY12" fmla="*/ 3836684 h 3908604"/>
                <a:gd name="connsiteX13" fmla="*/ 573991 w 1225801"/>
                <a:gd name="connsiteY13" fmla="*/ 2108731 h 3908604"/>
                <a:gd name="connsiteX14" fmla="*/ 606560 w 1225801"/>
                <a:gd name="connsiteY14" fmla="*/ 3908604 h 3908604"/>
                <a:gd name="connsiteX15" fmla="*/ 834034 w 1225801"/>
                <a:gd name="connsiteY15" fmla="*/ 3850015 h 3908604"/>
                <a:gd name="connsiteX16" fmla="*/ 918287 w 1225801"/>
                <a:gd name="connsiteY16" fmla="*/ 2081835 h 3908604"/>
                <a:gd name="connsiteX17" fmla="*/ 878286 w 1225801"/>
                <a:gd name="connsiteY17" fmla="*/ 948890 h 3908604"/>
                <a:gd name="connsiteX18" fmla="*/ 1006846 w 1225801"/>
                <a:gd name="connsiteY18" fmla="*/ 413869 h 3908604"/>
                <a:gd name="connsiteX19" fmla="*/ 1017367 w 1225801"/>
                <a:gd name="connsiteY19" fmla="*/ 1502020 h 3908604"/>
                <a:gd name="connsiteX20" fmla="*/ 1099988 w 1225801"/>
                <a:gd name="connsiteY20" fmla="*/ 1495487 h 3908604"/>
                <a:gd name="connsiteX21" fmla="*/ 1224339 w 1225801"/>
                <a:gd name="connsiteY21" fmla="*/ 481678 h 3908604"/>
                <a:gd name="connsiteX22" fmla="*/ 807681 w 1225801"/>
                <a:gd name="connsiteY22" fmla="*/ 5321 h 3908604"/>
                <a:gd name="connsiteX0" fmla="*/ 807681 w 1225801"/>
                <a:gd name="connsiteY0" fmla="*/ 5321 h 3908604"/>
                <a:gd name="connsiteX1" fmla="*/ 681927 w 1225801"/>
                <a:gd name="connsiteY1" fmla="*/ 241449 h 3908604"/>
                <a:gd name="connsiteX2" fmla="*/ 614840 w 1225801"/>
                <a:gd name="connsiteY2" fmla="*/ 483315 h 3908604"/>
                <a:gd name="connsiteX3" fmla="*/ 566257 w 1225801"/>
                <a:gd name="connsiteY3" fmla="*/ 351901 h 3908604"/>
                <a:gd name="connsiteX4" fmla="*/ 495105 w 1225801"/>
                <a:gd name="connsiteY4" fmla="*/ 34879 h 3908604"/>
                <a:gd name="connsiteX5" fmla="*/ 33539 w 1225801"/>
                <a:gd name="connsiteY5" fmla="*/ 658400 h 3908604"/>
                <a:gd name="connsiteX6" fmla="*/ 108544 w 1225801"/>
                <a:gd name="connsiteY6" fmla="*/ 1508550 h 3908604"/>
                <a:gd name="connsiteX7" fmla="*/ 188519 w 1225801"/>
                <a:gd name="connsiteY7" fmla="*/ 1508550 h 3908604"/>
                <a:gd name="connsiteX8" fmla="*/ 201684 w 1225801"/>
                <a:gd name="connsiteY8" fmla="*/ 639680 h 3908604"/>
                <a:gd name="connsiteX9" fmla="*/ 337296 w 1225801"/>
                <a:gd name="connsiteY9" fmla="*/ 968526 h 3908604"/>
                <a:gd name="connsiteX10" fmla="*/ 318590 w 1225801"/>
                <a:gd name="connsiteY10" fmla="*/ 2221303 h 3908604"/>
                <a:gd name="connsiteX11" fmla="*/ 315770 w 1225801"/>
                <a:gd name="connsiteY11" fmla="*/ 3887530 h 3908604"/>
                <a:gd name="connsiteX12" fmla="*/ 528800 w 1225801"/>
                <a:gd name="connsiteY12" fmla="*/ 3836684 h 3908604"/>
                <a:gd name="connsiteX13" fmla="*/ 573991 w 1225801"/>
                <a:gd name="connsiteY13" fmla="*/ 2108731 h 3908604"/>
                <a:gd name="connsiteX14" fmla="*/ 606560 w 1225801"/>
                <a:gd name="connsiteY14" fmla="*/ 3908604 h 3908604"/>
                <a:gd name="connsiteX15" fmla="*/ 834034 w 1225801"/>
                <a:gd name="connsiteY15" fmla="*/ 3850015 h 3908604"/>
                <a:gd name="connsiteX16" fmla="*/ 918287 w 1225801"/>
                <a:gd name="connsiteY16" fmla="*/ 2081835 h 3908604"/>
                <a:gd name="connsiteX17" fmla="*/ 878286 w 1225801"/>
                <a:gd name="connsiteY17" fmla="*/ 948890 h 3908604"/>
                <a:gd name="connsiteX18" fmla="*/ 1006846 w 1225801"/>
                <a:gd name="connsiteY18" fmla="*/ 413869 h 3908604"/>
                <a:gd name="connsiteX19" fmla="*/ 1017367 w 1225801"/>
                <a:gd name="connsiteY19" fmla="*/ 1502020 h 3908604"/>
                <a:gd name="connsiteX20" fmla="*/ 1099988 w 1225801"/>
                <a:gd name="connsiteY20" fmla="*/ 1495487 h 3908604"/>
                <a:gd name="connsiteX21" fmla="*/ 1224339 w 1225801"/>
                <a:gd name="connsiteY21" fmla="*/ 481678 h 3908604"/>
                <a:gd name="connsiteX22" fmla="*/ 807681 w 1225801"/>
                <a:gd name="connsiteY22" fmla="*/ 5321 h 3908604"/>
                <a:gd name="connsiteX0" fmla="*/ 807681 w 1225801"/>
                <a:gd name="connsiteY0" fmla="*/ 5321 h 3908604"/>
                <a:gd name="connsiteX1" fmla="*/ 681927 w 1225801"/>
                <a:gd name="connsiteY1" fmla="*/ 241449 h 3908604"/>
                <a:gd name="connsiteX2" fmla="*/ 614840 w 1225801"/>
                <a:gd name="connsiteY2" fmla="*/ 483315 h 3908604"/>
                <a:gd name="connsiteX3" fmla="*/ 566257 w 1225801"/>
                <a:gd name="connsiteY3" fmla="*/ 351901 h 3908604"/>
                <a:gd name="connsiteX4" fmla="*/ 495105 w 1225801"/>
                <a:gd name="connsiteY4" fmla="*/ 34879 h 3908604"/>
                <a:gd name="connsiteX5" fmla="*/ 33539 w 1225801"/>
                <a:gd name="connsiteY5" fmla="*/ 658400 h 3908604"/>
                <a:gd name="connsiteX6" fmla="*/ 108544 w 1225801"/>
                <a:gd name="connsiteY6" fmla="*/ 1508550 h 3908604"/>
                <a:gd name="connsiteX7" fmla="*/ 188519 w 1225801"/>
                <a:gd name="connsiteY7" fmla="*/ 1508550 h 3908604"/>
                <a:gd name="connsiteX8" fmla="*/ 201684 w 1225801"/>
                <a:gd name="connsiteY8" fmla="*/ 639680 h 3908604"/>
                <a:gd name="connsiteX9" fmla="*/ 337296 w 1225801"/>
                <a:gd name="connsiteY9" fmla="*/ 968526 h 3908604"/>
                <a:gd name="connsiteX10" fmla="*/ 318590 w 1225801"/>
                <a:gd name="connsiteY10" fmla="*/ 2221303 h 3908604"/>
                <a:gd name="connsiteX11" fmla="*/ 315770 w 1225801"/>
                <a:gd name="connsiteY11" fmla="*/ 3887530 h 3908604"/>
                <a:gd name="connsiteX12" fmla="*/ 528800 w 1225801"/>
                <a:gd name="connsiteY12" fmla="*/ 3836684 h 3908604"/>
                <a:gd name="connsiteX13" fmla="*/ 573991 w 1225801"/>
                <a:gd name="connsiteY13" fmla="*/ 2108731 h 3908604"/>
                <a:gd name="connsiteX14" fmla="*/ 606560 w 1225801"/>
                <a:gd name="connsiteY14" fmla="*/ 3908604 h 3908604"/>
                <a:gd name="connsiteX15" fmla="*/ 834034 w 1225801"/>
                <a:gd name="connsiteY15" fmla="*/ 3850015 h 3908604"/>
                <a:gd name="connsiteX16" fmla="*/ 918287 w 1225801"/>
                <a:gd name="connsiteY16" fmla="*/ 2081835 h 3908604"/>
                <a:gd name="connsiteX17" fmla="*/ 878286 w 1225801"/>
                <a:gd name="connsiteY17" fmla="*/ 948890 h 3908604"/>
                <a:gd name="connsiteX18" fmla="*/ 1006846 w 1225801"/>
                <a:gd name="connsiteY18" fmla="*/ 413869 h 3908604"/>
                <a:gd name="connsiteX19" fmla="*/ 1017367 w 1225801"/>
                <a:gd name="connsiteY19" fmla="*/ 1502020 h 3908604"/>
                <a:gd name="connsiteX20" fmla="*/ 1099988 w 1225801"/>
                <a:gd name="connsiteY20" fmla="*/ 1495487 h 3908604"/>
                <a:gd name="connsiteX21" fmla="*/ 1224339 w 1225801"/>
                <a:gd name="connsiteY21" fmla="*/ 481678 h 3908604"/>
                <a:gd name="connsiteX22" fmla="*/ 807681 w 1225801"/>
                <a:gd name="connsiteY22" fmla="*/ 5321 h 3908604"/>
                <a:gd name="connsiteX0" fmla="*/ 807681 w 1225801"/>
                <a:gd name="connsiteY0" fmla="*/ 5321 h 3908604"/>
                <a:gd name="connsiteX1" fmla="*/ 681927 w 1225801"/>
                <a:gd name="connsiteY1" fmla="*/ 241449 h 3908604"/>
                <a:gd name="connsiteX2" fmla="*/ 614840 w 1225801"/>
                <a:gd name="connsiteY2" fmla="*/ 483315 h 3908604"/>
                <a:gd name="connsiteX3" fmla="*/ 495105 w 1225801"/>
                <a:gd name="connsiteY3" fmla="*/ 34879 h 3908604"/>
                <a:gd name="connsiteX4" fmla="*/ 33539 w 1225801"/>
                <a:gd name="connsiteY4" fmla="*/ 658400 h 3908604"/>
                <a:gd name="connsiteX5" fmla="*/ 108544 w 1225801"/>
                <a:gd name="connsiteY5" fmla="*/ 1508550 h 3908604"/>
                <a:gd name="connsiteX6" fmla="*/ 188519 w 1225801"/>
                <a:gd name="connsiteY6" fmla="*/ 1508550 h 3908604"/>
                <a:gd name="connsiteX7" fmla="*/ 201684 w 1225801"/>
                <a:gd name="connsiteY7" fmla="*/ 639680 h 3908604"/>
                <a:gd name="connsiteX8" fmla="*/ 337296 w 1225801"/>
                <a:gd name="connsiteY8" fmla="*/ 968526 h 3908604"/>
                <a:gd name="connsiteX9" fmla="*/ 318590 w 1225801"/>
                <a:gd name="connsiteY9" fmla="*/ 2221303 h 3908604"/>
                <a:gd name="connsiteX10" fmla="*/ 315770 w 1225801"/>
                <a:gd name="connsiteY10" fmla="*/ 3887530 h 3908604"/>
                <a:gd name="connsiteX11" fmla="*/ 528800 w 1225801"/>
                <a:gd name="connsiteY11" fmla="*/ 3836684 h 3908604"/>
                <a:gd name="connsiteX12" fmla="*/ 573991 w 1225801"/>
                <a:gd name="connsiteY12" fmla="*/ 2108731 h 3908604"/>
                <a:gd name="connsiteX13" fmla="*/ 606560 w 1225801"/>
                <a:gd name="connsiteY13" fmla="*/ 3908604 h 3908604"/>
                <a:gd name="connsiteX14" fmla="*/ 834034 w 1225801"/>
                <a:gd name="connsiteY14" fmla="*/ 3850015 h 3908604"/>
                <a:gd name="connsiteX15" fmla="*/ 918287 w 1225801"/>
                <a:gd name="connsiteY15" fmla="*/ 2081835 h 3908604"/>
                <a:gd name="connsiteX16" fmla="*/ 878286 w 1225801"/>
                <a:gd name="connsiteY16" fmla="*/ 948890 h 3908604"/>
                <a:gd name="connsiteX17" fmla="*/ 1006846 w 1225801"/>
                <a:gd name="connsiteY17" fmla="*/ 413869 h 3908604"/>
                <a:gd name="connsiteX18" fmla="*/ 1017367 w 1225801"/>
                <a:gd name="connsiteY18" fmla="*/ 1502020 h 3908604"/>
                <a:gd name="connsiteX19" fmla="*/ 1099988 w 1225801"/>
                <a:gd name="connsiteY19" fmla="*/ 1495487 h 3908604"/>
                <a:gd name="connsiteX20" fmla="*/ 1224339 w 1225801"/>
                <a:gd name="connsiteY20" fmla="*/ 481678 h 3908604"/>
                <a:gd name="connsiteX21" fmla="*/ 807681 w 1225801"/>
                <a:gd name="connsiteY21" fmla="*/ 5321 h 3908604"/>
                <a:gd name="connsiteX0" fmla="*/ 807681 w 1225801"/>
                <a:gd name="connsiteY0" fmla="*/ 5321 h 3908604"/>
                <a:gd name="connsiteX1" fmla="*/ 681927 w 1225801"/>
                <a:gd name="connsiteY1" fmla="*/ 241449 h 3908604"/>
                <a:gd name="connsiteX2" fmla="*/ 614840 w 1225801"/>
                <a:gd name="connsiteY2" fmla="*/ 483315 h 3908604"/>
                <a:gd name="connsiteX3" fmla="*/ 495105 w 1225801"/>
                <a:gd name="connsiteY3" fmla="*/ 34879 h 3908604"/>
                <a:gd name="connsiteX4" fmla="*/ 33539 w 1225801"/>
                <a:gd name="connsiteY4" fmla="*/ 658400 h 3908604"/>
                <a:gd name="connsiteX5" fmla="*/ 108544 w 1225801"/>
                <a:gd name="connsiteY5" fmla="*/ 1508550 h 3908604"/>
                <a:gd name="connsiteX6" fmla="*/ 188519 w 1225801"/>
                <a:gd name="connsiteY6" fmla="*/ 1508550 h 3908604"/>
                <a:gd name="connsiteX7" fmla="*/ 201684 w 1225801"/>
                <a:gd name="connsiteY7" fmla="*/ 639680 h 3908604"/>
                <a:gd name="connsiteX8" fmla="*/ 337296 w 1225801"/>
                <a:gd name="connsiteY8" fmla="*/ 968526 h 3908604"/>
                <a:gd name="connsiteX9" fmla="*/ 318590 w 1225801"/>
                <a:gd name="connsiteY9" fmla="*/ 2221303 h 3908604"/>
                <a:gd name="connsiteX10" fmla="*/ 315770 w 1225801"/>
                <a:gd name="connsiteY10" fmla="*/ 3887530 h 3908604"/>
                <a:gd name="connsiteX11" fmla="*/ 528800 w 1225801"/>
                <a:gd name="connsiteY11" fmla="*/ 3836684 h 3908604"/>
                <a:gd name="connsiteX12" fmla="*/ 573991 w 1225801"/>
                <a:gd name="connsiteY12" fmla="*/ 2108731 h 3908604"/>
                <a:gd name="connsiteX13" fmla="*/ 606560 w 1225801"/>
                <a:gd name="connsiteY13" fmla="*/ 3908604 h 3908604"/>
                <a:gd name="connsiteX14" fmla="*/ 834034 w 1225801"/>
                <a:gd name="connsiteY14" fmla="*/ 3850015 h 3908604"/>
                <a:gd name="connsiteX15" fmla="*/ 918287 w 1225801"/>
                <a:gd name="connsiteY15" fmla="*/ 2081835 h 3908604"/>
                <a:gd name="connsiteX16" fmla="*/ 878286 w 1225801"/>
                <a:gd name="connsiteY16" fmla="*/ 948890 h 3908604"/>
                <a:gd name="connsiteX17" fmla="*/ 1006846 w 1225801"/>
                <a:gd name="connsiteY17" fmla="*/ 413869 h 3908604"/>
                <a:gd name="connsiteX18" fmla="*/ 1017367 w 1225801"/>
                <a:gd name="connsiteY18" fmla="*/ 1502020 h 3908604"/>
                <a:gd name="connsiteX19" fmla="*/ 1099988 w 1225801"/>
                <a:gd name="connsiteY19" fmla="*/ 1495487 h 3908604"/>
                <a:gd name="connsiteX20" fmla="*/ 1224339 w 1225801"/>
                <a:gd name="connsiteY20" fmla="*/ 481678 h 3908604"/>
                <a:gd name="connsiteX21" fmla="*/ 807681 w 1225801"/>
                <a:gd name="connsiteY21" fmla="*/ 5321 h 3908604"/>
                <a:gd name="connsiteX0" fmla="*/ 807681 w 1225801"/>
                <a:gd name="connsiteY0" fmla="*/ 0 h 3903283"/>
                <a:gd name="connsiteX1" fmla="*/ 614840 w 1225801"/>
                <a:gd name="connsiteY1" fmla="*/ 477994 h 3903283"/>
                <a:gd name="connsiteX2" fmla="*/ 495105 w 1225801"/>
                <a:gd name="connsiteY2" fmla="*/ 29558 h 3903283"/>
                <a:gd name="connsiteX3" fmla="*/ 33539 w 1225801"/>
                <a:gd name="connsiteY3" fmla="*/ 653079 h 3903283"/>
                <a:gd name="connsiteX4" fmla="*/ 108544 w 1225801"/>
                <a:gd name="connsiteY4" fmla="*/ 1503229 h 3903283"/>
                <a:gd name="connsiteX5" fmla="*/ 188519 w 1225801"/>
                <a:gd name="connsiteY5" fmla="*/ 1503229 h 3903283"/>
                <a:gd name="connsiteX6" fmla="*/ 201684 w 1225801"/>
                <a:gd name="connsiteY6" fmla="*/ 634359 h 3903283"/>
                <a:gd name="connsiteX7" fmla="*/ 337296 w 1225801"/>
                <a:gd name="connsiteY7" fmla="*/ 963205 h 3903283"/>
                <a:gd name="connsiteX8" fmla="*/ 318590 w 1225801"/>
                <a:gd name="connsiteY8" fmla="*/ 2215982 h 3903283"/>
                <a:gd name="connsiteX9" fmla="*/ 315770 w 1225801"/>
                <a:gd name="connsiteY9" fmla="*/ 3882209 h 3903283"/>
                <a:gd name="connsiteX10" fmla="*/ 528800 w 1225801"/>
                <a:gd name="connsiteY10" fmla="*/ 3831363 h 3903283"/>
                <a:gd name="connsiteX11" fmla="*/ 573991 w 1225801"/>
                <a:gd name="connsiteY11" fmla="*/ 2103410 h 3903283"/>
                <a:gd name="connsiteX12" fmla="*/ 606560 w 1225801"/>
                <a:gd name="connsiteY12" fmla="*/ 3903283 h 3903283"/>
                <a:gd name="connsiteX13" fmla="*/ 834034 w 1225801"/>
                <a:gd name="connsiteY13" fmla="*/ 3844694 h 3903283"/>
                <a:gd name="connsiteX14" fmla="*/ 918287 w 1225801"/>
                <a:gd name="connsiteY14" fmla="*/ 2076514 h 3903283"/>
                <a:gd name="connsiteX15" fmla="*/ 878286 w 1225801"/>
                <a:gd name="connsiteY15" fmla="*/ 943569 h 3903283"/>
                <a:gd name="connsiteX16" fmla="*/ 1006846 w 1225801"/>
                <a:gd name="connsiteY16" fmla="*/ 408548 h 3903283"/>
                <a:gd name="connsiteX17" fmla="*/ 1017367 w 1225801"/>
                <a:gd name="connsiteY17" fmla="*/ 1496699 h 3903283"/>
                <a:gd name="connsiteX18" fmla="*/ 1099988 w 1225801"/>
                <a:gd name="connsiteY18" fmla="*/ 1490166 h 3903283"/>
                <a:gd name="connsiteX19" fmla="*/ 1224339 w 1225801"/>
                <a:gd name="connsiteY19" fmla="*/ 476357 h 3903283"/>
                <a:gd name="connsiteX20" fmla="*/ 807681 w 1225801"/>
                <a:gd name="connsiteY20" fmla="*/ 0 h 3903283"/>
                <a:gd name="connsiteX0" fmla="*/ 807681 w 1225801"/>
                <a:gd name="connsiteY0" fmla="*/ 2244 h 3905527"/>
                <a:gd name="connsiteX1" fmla="*/ 606909 w 1225801"/>
                <a:gd name="connsiteY1" fmla="*/ 288790 h 3905527"/>
                <a:gd name="connsiteX2" fmla="*/ 495105 w 1225801"/>
                <a:gd name="connsiteY2" fmla="*/ 31802 h 3905527"/>
                <a:gd name="connsiteX3" fmla="*/ 33539 w 1225801"/>
                <a:gd name="connsiteY3" fmla="*/ 655323 h 3905527"/>
                <a:gd name="connsiteX4" fmla="*/ 108544 w 1225801"/>
                <a:gd name="connsiteY4" fmla="*/ 1505473 h 3905527"/>
                <a:gd name="connsiteX5" fmla="*/ 188519 w 1225801"/>
                <a:gd name="connsiteY5" fmla="*/ 1505473 h 3905527"/>
                <a:gd name="connsiteX6" fmla="*/ 201684 w 1225801"/>
                <a:gd name="connsiteY6" fmla="*/ 636603 h 3905527"/>
                <a:gd name="connsiteX7" fmla="*/ 337296 w 1225801"/>
                <a:gd name="connsiteY7" fmla="*/ 965449 h 3905527"/>
                <a:gd name="connsiteX8" fmla="*/ 318590 w 1225801"/>
                <a:gd name="connsiteY8" fmla="*/ 2218226 h 3905527"/>
                <a:gd name="connsiteX9" fmla="*/ 315770 w 1225801"/>
                <a:gd name="connsiteY9" fmla="*/ 3884453 h 3905527"/>
                <a:gd name="connsiteX10" fmla="*/ 528800 w 1225801"/>
                <a:gd name="connsiteY10" fmla="*/ 3833607 h 3905527"/>
                <a:gd name="connsiteX11" fmla="*/ 573991 w 1225801"/>
                <a:gd name="connsiteY11" fmla="*/ 2105654 h 3905527"/>
                <a:gd name="connsiteX12" fmla="*/ 606560 w 1225801"/>
                <a:gd name="connsiteY12" fmla="*/ 3905527 h 3905527"/>
                <a:gd name="connsiteX13" fmla="*/ 834034 w 1225801"/>
                <a:gd name="connsiteY13" fmla="*/ 3846938 h 3905527"/>
                <a:gd name="connsiteX14" fmla="*/ 918287 w 1225801"/>
                <a:gd name="connsiteY14" fmla="*/ 2078758 h 3905527"/>
                <a:gd name="connsiteX15" fmla="*/ 878286 w 1225801"/>
                <a:gd name="connsiteY15" fmla="*/ 945813 h 3905527"/>
                <a:gd name="connsiteX16" fmla="*/ 1006846 w 1225801"/>
                <a:gd name="connsiteY16" fmla="*/ 410792 h 3905527"/>
                <a:gd name="connsiteX17" fmla="*/ 1017367 w 1225801"/>
                <a:gd name="connsiteY17" fmla="*/ 1498943 h 3905527"/>
                <a:gd name="connsiteX18" fmla="*/ 1099988 w 1225801"/>
                <a:gd name="connsiteY18" fmla="*/ 1492410 h 3905527"/>
                <a:gd name="connsiteX19" fmla="*/ 1224339 w 1225801"/>
                <a:gd name="connsiteY19" fmla="*/ 478601 h 3905527"/>
                <a:gd name="connsiteX20" fmla="*/ 807681 w 1225801"/>
                <a:gd name="connsiteY20" fmla="*/ 2244 h 3905527"/>
                <a:gd name="connsiteX0" fmla="*/ 807681 w 1225801"/>
                <a:gd name="connsiteY0" fmla="*/ 2244 h 3905527"/>
                <a:gd name="connsiteX1" fmla="*/ 606909 w 1225801"/>
                <a:gd name="connsiteY1" fmla="*/ 288790 h 3905527"/>
                <a:gd name="connsiteX2" fmla="*/ 495105 w 1225801"/>
                <a:gd name="connsiteY2" fmla="*/ 31802 h 3905527"/>
                <a:gd name="connsiteX3" fmla="*/ 33539 w 1225801"/>
                <a:gd name="connsiteY3" fmla="*/ 655323 h 3905527"/>
                <a:gd name="connsiteX4" fmla="*/ 108544 w 1225801"/>
                <a:gd name="connsiteY4" fmla="*/ 1505473 h 3905527"/>
                <a:gd name="connsiteX5" fmla="*/ 188519 w 1225801"/>
                <a:gd name="connsiteY5" fmla="*/ 1505473 h 3905527"/>
                <a:gd name="connsiteX6" fmla="*/ 201684 w 1225801"/>
                <a:gd name="connsiteY6" fmla="*/ 636603 h 3905527"/>
                <a:gd name="connsiteX7" fmla="*/ 337296 w 1225801"/>
                <a:gd name="connsiteY7" fmla="*/ 965449 h 3905527"/>
                <a:gd name="connsiteX8" fmla="*/ 318590 w 1225801"/>
                <a:gd name="connsiteY8" fmla="*/ 2218226 h 3905527"/>
                <a:gd name="connsiteX9" fmla="*/ 315770 w 1225801"/>
                <a:gd name="connsiteY9" fmla="*/ 3884453 h 3905527"/>
                <a:gd name="connsiteX10" fmla="*/ 528800 w 1225801"/>
                <a:gd name="connsiteY10" fmla="*/ 3833607 h 3905527"/>
                <a:gd name="connsiteX11" fmla="*/ 573991 w 1225801"/>
                <a:gd name="connsiteY11" fmla="*/ 2105654 h 3905527"/>
                <a:gd name="connsiteX12" fmla="*/ 606560 w 1225801"/>
                <a:gd name="connsiteY12" fmla="*/ 3905527 h 3905527"/>
                <a:gd name="connsiteX13" fmla="*/ 834034 w 1225801"/>
                <a:gd name="connsiteY13" fmla="*/ 3846938 h 3905527"/>
                <a:gd name="connsiteX14" fmla="*/ 918287 w 1225801"/>
                <a:gd name="connsiteY14" fmla="*/ 2078758 h 3905527"/>
                <a:gd name="connsiteX15" fmla="*/ 878286 w 1225801"/>
                <a:gd name="connsiteY15" fmla="*/ 945813 h 3905527"/>
                <a:gd name="connsiteX16" fmla="*/ 1006846 w 1225801"/>
                <a:gd name="connsiteY16" fmla="*/ 410792 h 3905527"/>
                <a:gd name="connsiteX17" fmla="*/ 1017367 w 1225801"/>
                <a:gd name="connsiteY17" fmla="*/ 1498943 h 3905527"/>
                <a:gd name="connsiteX18" fmla="*/ 1099988 w 1225801"/>
                <a:gd name="connsiteY18" fmla="*/ 1492410 h 3905527"/>
                <a:gd name="connsiteX19" fmla="*/ 1224339 w 1225801"/>
                <a:gd name="connsiteY19" fmla="*/ 478601 h 3905527"/>
                <a:gd name="connsiteX20" fmla="*/ 807681 w 1225801"/>
                <a:gd name="connsiteY20" fmla="*/ 2244 h 3905527"/>
                <a:gd name="connsiteX0" fmla="*/ 807681 w 1225801"/>
                <a:gd name="connsiteY0" fmla="*/ 2244 h 3905527"/>
                <a:gd name="connsiteX1" fmla="*/ 606909 w 1225801"/>
                <a:gd name="connsiteY1" fmla="*/ 288790 h 3905527"/>
                <a:gd name="connsiteX2" fmla="*/ 495105 w 1225801"/>
                <a:gd name="connsiteY2" fmla="*/ 31802 h 3905527"/>
                <a:gd name="connsiteX3" fmla="*/ 33539 w 1225801"/>
                <a:gd name="connsiteY3" fmla="*/ 655323 h 3905527"/>
                <a:gd name="connsiteX4" fmla="*/ 108544 w 1225801"/>
                <a:gd name="connsiteY4" fmla="*/ 1505473 h 3905527"/>
                <a:gd name="connsiteX5" fmla="*/ 188519 w 1225801"/>
                <a:gd name="connsiteY5" fmla="*/ 1505473 h 3905527"/>
                <a:gd name="connsiteX6" fmla="*/ 201684 w 1225801"/>
                <a:gd name="connsiteY6" fmla="*/ 636603 h 3905527"/>
                <a:gd name="connsiteX7" fmla="*/ 337296 w 1225801"/>
                <a:gd name="connsiteY7" fmla="*/ 965449 h 3905527"/>
                <a:gd name="connsiteX8" fmla="*/ 318590 w 1225801"/>
                <a:gd name="connsiteY8" fmla="*/ 2218226 h 3905527"/>
                <a:gd name="connsiteX9" fmla="*/ 315770 w 1225801"/>
                <a:gd name="connsiteY9" fmla="*/ 3884453 h 3905527"/>
                <a:gd name="connsiteX10" fmla="*/ 528800 w 1225801"/>
                <a:gd name="connsiteY10" fmla="*/ 3833607 h 3905527"/>
                <a:gd name="connsiteX11" fmla="*/ 573991 w 1225801"/>
                <a:gd name="connsiteY11" fmla="*/ 2105654 h 3905527"/>
                <a:gd name="connsiteX12" fmla="*/ 606560 w 1225801"/>
                <a:gd name="connsiteY12" fmla="*/ 3905527 h 3905527"/>
                <a:gd name="connsiteX13" fmla="*/ 834034 w 1225801"/>
                <a:gd name="connsiteY13" fmla="*/ 3846938 h 3905527"/>
                <a:gd name="connsiteX14" fmla="*/ 918287 w 1225801"/>
                <a:gd name="connsiteY14" fmla="*/ 2078758 h 3905527"/>
                <a:gd name="connsiteX15" fmla="*/ 878286 w 1225801"/>
                <a:gd name="connsiteY15" fmla="*/ 945813 h 3905527"/>
                <a:gd name="connsiteX16" fmla="*/ 1006846 w 1225801"/>
                <a:gd name="connsiteY16" fmla="*/ 410792 h 3905527"/>
                <a:gd name="connsiteX17" fmla="*/ 1017367 w 1225801"/>
                <a:gd name="connsiteY17" fmla="*/ 1498943 h 3905527"/>
                <a:gd name="connsiteX18" fmla="*/ 1099988 w 1225801"/>
                <a:gd name="connsiteY18" fmla="*/ 1492410 h 3905527"/>
                <a:gd name="connsiteX19" fmla="*/ 1224339 w 1225801"/>
                <a:gd name="connsiteY19" fmla="*/ 478601 h 3905527"/>
                <a:gd name="connsiteX20" fmla="*/ 807681 w 1225801"/>
                <a:gd name="connsiteY20" fmla="*/ 2244 h 3905527"/>
                <a:gd name="connsiteX0" fmla="*/ 801431 w 1219551"/>
                <a:gd name="connsiteY0" fmla="*/ 2244 h 3905527"/>
                <a:gd name="connsiteX1" fmla="*/ 600659 w 1219551"/>
                <a:gd name="connsiteY1" fmla="*/ 288790 h 3905527"/>
                <a:gd name="connsiteX2" fmla="*/ 404262 w 1219551"/>
                <a:gd name="connsiteY2" fmla="*/ 17075 h 3905527"/>
                <a:gd name="connsiteX3" fmla="*/ 27289 w 1219551"/>
                <a:gd name="connsiteY3" fmla="*/ 655323 h 3905527"/>
                <a:gd name="connsiteX4" fmla="*/ 102294 w 1219551"/>
                <a:gd name="connsiteY4" fmla="*/ 1505473 h 3905527"/>
                <a:gd name="connsiteX5" fmla="*/ 182269 w 1219551"/>
                <a:gd name="connsiteY5" fmla="*/ 1505473 h 3905527"/>
                <a:gd name="connsiteX6" fmla="*/ 195434 w 1219551"/>
                <a:gd name="connsiteY6" fmla="*/ 636603 h 3905527"/>
                <a:gd name="connsiteX7" fmla="*/ 331046 w 1219551"/>
                <a:gd name="connsiteY7" fmla="*/ 965449 h 3905527"/>
                <a:gd name="connsiteX8" fmla="*/ 312340 w 1219551"/>
                <a:gd name="connsiteY8" fmla="*/ 2218226 h 3905527"/>
                <a:gd name="connsiteX9" fmla="*/ 309520 w 1219551"/>
                <a:gd name="connsiteY9" fmla="*/ 3884453 h 3905527"/>
                <a:gd name="connsiteX10" fmla="*/ 522550 w 1219551"/>
                <a:gd name="connsiteY10" fmla="*/ 3833607 h 3905527"/>
                <a:gd name="connsiteX11" fmla="*/ 567741 w 1219551"/>
                <a:gd name="connsiteY11" fmla="*/ 2105654 h 3905527"/>
                <a:gd name="connsiteX12" fmla="*/ 600310 w 1219551"/>
                <a:gd name="connsiteY12" fmla="*/ 3905527 h 3905527"/>
                <a:gd name="connsiteX13" fmla="*/ 827784 w 1219551"/>
                <a:gd name="connsiteY13" fmla="*/ 3846938 h 3905527"/>
                <a:gd name="connsiteX14" fmla="*/ 912037 w 1219551"/>
                <a:gd name="connsiteY14" fmla="*/ 2078758 h 3905527"/>
                <a:gd name="connsiteX15" fmla="*/ 872036 w 1219551"/>
                <a:gd name="connsiteY15" fmla="*/ 945813 h 3905527"/>
                <a:gd name="connsiteX16" fmla="*/ 1000596 w 1219551"/>
                <a:gd name="connsiteY16" fmla="*/ 410792 h 3905527"/>
                <a:gd name="connsiteX17" fmla="*/ 1011117 w 1219551"/>
                <a:gd name="connsiteY17" fmla="*/ 1498943 h 3905527"/>
                <a:gd name="connsiteX18" fmla="*/ 1093738 w 1219551"/>
                <a:gd name="connsiteY18" fmla="*/ 1492410 h 3905527"/>
                <a:gd name="connsiteX19" fmla="*/ 1218089 w 1219551"/>
                <a:gd name="connsiteY19" fmla="*/ 478601 h 3905527"/>
                <a:gd name="connsiteX20" fmla="*/ 801431 w 1219551"/>
                <a:gd name="connsiteY20" fmla="*/ 2244 h 3905527"/>
                <a:gd name="connsiteX0" fmla="*/ 801431 w 1191337"/>
                <a:gd name="connsiteY0" fmla="*/ 5827 h 3909110"/>
                <a:gd name="connsiteX1" fmla="*/ 600659 w 1191337"/>
                <a:gd name="connsiteY1" fmla="*/ 292373 h 3909110"/>
                <a:gd name="connsiteX2" fmla="*/ 404262 w 1191337"/>
                <a:gd name="connsiteY2" fmla="*/ 20658 h 3909110"/>
                <a:gd name="connsiteX3" fmla="*/ 27289 w 1191337"/>
                <a:gd name="connsiteY3" fmla="*/ 658906 h 3909110"/>
                <a:gd name="connsiteX4" fmla="*/ 102294 w 1191337"/>
                <a:gd name="connsiteY4" fmla="*/ 1509056 h 3909110"/>
                <a:gd name="connsiteX5" fmla="*/ 182269 w 1191337"/>
                <a:gd name="connsiteY5" fmla="*/ 1509056 h 3909110"/>
                <a:gd name="connsiteX6" fmla="*/ 195434 w 1191337"/>
                <a:gd name="connsiteY6" fmla="*/ 640186 h 3909110"/>
                <a:gd name="connsiteX7" fmla="*/ 331046 w 1191337"/>
                <a:gd name="connsiteY7" fmla="*/ 969032 h 3909110"/>
                <a:gd name="connsiteX8" fmla="*/ 312340 w 1191337"/>
                <a:gd name="connsiteY8" fmla="*/ 2221809 h 3909110"/>
                <a:gd name="connsiteX9" fmla="*/ 309520 w 1191337"/>
                <a:gd name="connsiteY9" fmla="*/ 3888036 h 3909110"/>
                <a:gd name="connsiteX10" fmla="*/ 522550 w 1191337"/>
                <a:gd name="connsiteY10" fmla="*/ 3837190 h 3909110"/>
                <a:gd name="connsiteX11" fmla="*/ 567741 w 1191337"/>
                <a:gd name="connsiteY11" fmla="*/ 2109237 h 3909110"/>
                <a:gd name="connsiteX12" fmla="*/ 600310 w 1191337"/>
                <a:gd name="connsiteY12" fmla="*/ 3909110 h 3909110"/>
                <a:gd name="connsiteX13" fmla="*/ 827784 w 1191337"/>
                <a:gd name="connsiteY13" fmla="*/ 3850521 h 3909110"/>
                <a:gd name="connsiteX14" fmla="*/ 912037 w 1191337"/>
                <a:gd name="connsiteY14" fmla="*/ 2082341 h 3909110"/>
                <a:gd name="connsiteX15" fmla="*/ 872036 w 1191337"/>
                <a:gd name="connsiteY15" fmla="*/ 949396 h 3909110"/>
                <a:gd name="connsiteX16" fmla="*/ 1000596 w 1191337"/>
                <a:gd name="connsiteY16" fmla="*/ 414375 h 3909110"/>
                <a:gd name="connsiteX17" fmla="*/ 1011117 w 1191337"/>
                <a:gd name="connsiteY17" fmla="*/ 1502526 h 3909110"/>
                <a:gd name="connsiteX18" fmla="*/ 1093738 w 1191337"/>
                <a:gd name="connsiteY18" fmla="*/ 1495993 h 3909110"/>
                <a:gd name="connsiteX19" fmla="*/ 1189010 w 1191337"/>
                <a:gd name="connsiteY19" fmla="*/ 614727 h 3909110"/>
                <a:gd name="connsiteX20" fmla="*/ 801431 w 1191337"/>
                <a:gd name="connsiteY20" fmla="*/ 5827 h 3909110"/>
                <a:gd name="connsiteX0" fmla="*/ 801431 w 1191336"/>
                <a:gd name="connsiteY0" fmla="*/ 5827 h 3909110"/>
                <a:gd name="connsiteX1" fmla="*/ 600659 w 1191336"/>
                <a:gd name="connsiteY1" fmla="*/ 292373 h 3909110"/>
                <a:gd name="connsiteX2" fmla="*/ 404262 w 1191336"/>
                <a:gd name="connsiteY2" fmla="*/ 20658 h 3909110"/>
                <a:gd name="connsiteX3" fmla="*/ 27289 w 1191336"/>
                <a:gd name="connsiteY3" fmla="*/ 658906 h 3909110"/>
                <a:gd name="connsiteX4" fmla="*/ 102294 w 1191336"/>
                <a:gd name="connsiteY4" fmla="*/ 1509056 h 3909110"/>
                <a:gd name="connsiteX5" fmla="*/ 182269 w 1191336"/>
                <a:gd name="connsiteY5" fmla="*/ 1509056 h 3909110"/>
                <a:gd name="connsiteX6" fmla="*/ 195434 w 1191336"/>
                <a:gd name="connsiteY6" fmla="*/ 640186 h 3909110"/>
                <a:gd name="connsiteX7" fmla="*/ 331046 w 1191336"/>
                <a:gd name="connsiteY7" fmla="*/ 969032 h 3909110"/>
                <a:gd name="connsiteX8" fmla="*/ 312340 w 1191336"/>
                <a:gd name="connsiteY8" fmla="*/ 2221809 h 3909110"/>
                <a:gd name="connsiteX9" fmla="*/ 309520 w 1191336"/>
                <a:gd name="connsiteY9" fmla="*/ 3888036 h 3909110"/>
                <a:gd name="connsiteX10" fmla="*/ 522550 w 1191336"/>
                <a:gd name="connsiteY10" fmla="*/ 3837190 h 3909110"/>
                <a:gd name="connsiteX11" fmla="*/ 567741 w 1191336"/>
                <a:gd name="connsiteY11" fmla="*/ 2109237 h 3909110"/>
                <a:gd name="connsiteX12" fmla="*/ 600310 w 1191336"/>
                <a:gd name="connsiteY12" fmla="*/ 3909110 h 3909110"/>
                <a:gd name="connsiteX13" fmla="*/ 827784 w 1191336"/>
                <a:gd name="connsiteY13" fmla="*/ 3850521 h 3909110"/>
                <a:gd name="connsiteX14" fmla="*/ 912037 w 1191336"/>
                <a:gd name="connsiteY14" fmla="*/ 2082341 h 3909110"/>
                <a:gd name="connsiteX15" fmla="*/ 872036 w 1191336"/>
                <a:gd name="connsiteY15" fmla="*/ 949396 h 3909110"/>
                <a:gd name="connsiteX16" fmla="*/ 934508 w 1191336"/>
                <a:gd name="connsiteY16" fmla="*/ 429102 h 3909110"/>
                <a:gd name="connsiteX17" fmla="*/ 1011117 w 1191336"/>
                <a:gd name="connsiteY17" fmla="*/ 1502526 h 3909110"/>
                <a:gd name="connsiteX18" fmla="*/ 1093738 w 1191336"/>
                <a:gd name="connsiteY18" fmla="*/ 1495993 h 3909110"/>
                <a:gd name="connsiteX19" fmla="*/ 1189010 w 1191336"/>
                <a:gd name="connsiteY19" fmla="*/ 614727 h 3909110"/>
                <a:gd name="connsiteX20" fmla="*/ 801431 w 1191336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195434 w 1181359"/>
                <a:gd name="connsiteY6" fmla="*/ 640186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7 w 1181359"/>
                <a:gd name="connsiteY14" fmla="*/ 2082341 h 3909110"/>
                <a:gd name="connsiteX15" fmla="*/ 872036 w 1181359"/>
                <a:gd name="connsiteY15" fmla="*/ 949396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7 w 1181359"/>
                <a:gd name="connsiteY14" fmla="*/ 2082341 h 3909110"/>
                <a:gd name="connsiteX15" fmla="*/ 872036 w 1181359"/>
                <a:gd name="connsiteY15" fmla="*/ 949396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7 w 1181359"/>
                <a:gd name="connsiteY14" fmla="*/ 2082341 h 3909110"/>
                <a:gd name="connsiteX15" fmla="*/ 872036 w 1181359"/>
                <a:gd name="connsiteY15" fmla="*/ 949396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7 w 1181359"/>
                <a:gd name="connsiteY14" fmla="*/ 2082341 h 3909110"/>
                <a:gd name="connsiteX15" fmla="*/ 872036 w 1181359"/>
                <a:gd name="connsiteY15" fmla="*/ 949396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7 w 1181359"/>
                <a:gd name="connsiteY14" fmla="*/ 2082341 h 3909110"/>
                <a:gd name="connsiteX15" fmla="*/ 872036 w 1181359"/>
                <a:gd name="connsiteY15" fmla="*/ 949396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7 w 1181359"/>
                <a:gd name="connsiteY14" fmla="*/ 2082341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8 w 1181359"/>
                <a:gd name="connsiteY14" fmla="*/ 2082341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8 w 1181359"/>
                <a:gd name="connsiteY14" fmla="*/ 2082341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82421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82421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82421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82421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82421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824217 h 3909110"/>
                <a:gd name="connsiteX16" fmla="*/ 889568 w 1181359"/>
                <a:gd name="connsiteY16" fmla="*/ 473283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824217 h 3909110"/>
                <a:gd name="connsiteX16" fmla="*/ 889568 w 1181359"/>
                <a:gd name="connsiteY16" fmla="*/ 473283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66749 w 1181359"/>
                <a:gd name="connsiteY15" fmla="*/ 746901 h 3909110"/>
                <a:gd name="connsiteX16" fmla="*/ 889568 w 1181359"/>
                <a:gd name="connsiteY16" fmla="*/ 473283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30339"/>
                <a:gd name="connsiteY0" fmla="*/ 3013 h 3906296"/>
                <a:gd name="connsiteX1" fmla="*/ 600659 w 1130339"/>
                <a:gd name="connsiteY1" fmla="*/ 289559 h 3906296"/>
                <a:gd name="connsiteX2" fmla="*/ 404262 w 1130339"/>
                <a:gd name="connsiteY2" fmla="*/ 17844 h 3906296"/>
                <a:gd name="connsiteX3" fmla="*/ 27289 w 1130339"/>
                <a:gd name="connsiteY3" fmla="*/ 656092 h 3906296"/>
                <a:gd name="connsiteX4" fmla="*/ 102294 w 1130339"/>
                <a:gd name="connsiteY4" fmla="*/ 1506242 h 3906296"/>
                <a:gd name="connsiteX5" fmla="*/ 182269 w 1130339"/>
                <a:gd name="connsiteY5" fmla="*/ 1506242 h 3906296"/>
                <a:gd name="connsiteX6" fmla="*/ 245661 w 1130339"/>
                <a:gd name="connsiteY6" fmla="*/ 593191 h 3906296"/>
                <a:gd name="connsiteX7" fmla="*/ 304610 w 1130339"/>
                <a:gd name="connsiteY7" fmla="*/ 752678 h 3906296"/>
                <a:gd name="connsiteX8" fmla="*/ 307052 w 1130339"/>
                <a:gd name="connsiteY8" fmla="*/ 1861869 h 3906296"/>
                <a:gd name="connsiteX9" fmla="*/ 309520 w 1130339"/>
                <a:gd name="connsiteY9" fmla="*/ 3885222 h 3906296"/>
                <a:gd name="connsiteX10" fmla="*/ 522550 w 1130339"/>
                <a:gd name="connsiteY10" fmla="*/ 3834376 h 3906296"/>
                <a:gd name="connsiteX11" fmla="*/ 567741 w 1130339"/>
                <a:gd name="connsiteY11" fmla="*/ 2106423 h 3906296"/>
                <a:gd name="connsiteX12" fmla="*/ 600310 w 1130339"/>
                <a:gd name="connsiteY12" fmla="*/ 3906296 h 3906296"/>
                <a:gd name="connsiteX13" fmla="*/ 827784 w 1130339"/>
                <a:gd name="connsiteY13" fmla="*/ 3847707 h 3906296"/>
                <a:gd name="connsiteX14" fmla="*/ 922612 w 1130339"/>
                <a:gd name="connsiteY14" fmla="*/ 1773945 h 3906296"/>
                <a:gd name="connsiteX15" fmla="*/ 866749 w 1130339"/>
                <a:gd name="connsiteY15" fmla="*/ 744087 h 3906296"/>
                <a:gd name="connsiteX16" fmla="*/ 889568 w 1130339"/>
                <a:gd name="connsiteY16" fmla="*/ 470469 h 3906296"/>
                <a:gd name="connsiteX17" fmla="*/ 1011117 w 1130339"/>
                <a:gd name="connsiteY17" fmla="*/ 1499712 h 3906296"/>
                <a:gd name="connsiteX18" fmla="*/ 1093738 w 1130339"/>
                <a:gd name="connsiteY18" fmla="*/ 1493179 h 3906296"/>
                <a:gd name="connsiteX19" fmla="*/ 1099130 w 1130339"/>
                <a:gd name="connsiteY19" fmla="*/ 512506 h 3906296"/>
                <a:gd name="connsiteX20" fmla="*/ 801431 w 1130339"/>
                <a:gd name="connsiteY20" fmla="*/ 3013 h 390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0339" h="3906296">
                  <a:moveTo>
                    <a:pt x="801431" y="3013"/>
                  </a:moveTo>
                  <a:cubicBezTo>
                    <a:pt x="718353" y="-34145"/>
                    <a:pt x="652755" y="284633"/>
                    <a:pt x="600659" y="289559"/>
                  </a:cubicBezTo>
                  <a:cubicBezTo>
                    <a:pt x="548563" y="294485"/>
                    <a:pt x="568556" y="4617"/>
                    <a:pt x="404262" y="17844"/>
                  </a:cubicBezTo>
                  <a:cubicBezTo>
                    <a:pt x="239968" y="31071"/>
                    <a:pt x="77617" y="408026"/>
                    <a:pt x="27289" y="656092"/>
                  </a:cubicBezTo>
                  <a:cubicBezTo>
                    <a:pt x="-23039" y="904158"/>
                    <a:pt x="-6930" y="1363873"/>
                    <a:pt x="102294" y="1506242"/>
                  </a:cubicBezTo>
                  <a:lnTo>
                    <a:pt x="182269" y="1506242"/>
                  </a:lnTo>
                  <a:cubicBezTo>
                    <a:pt x="220851" y="1178293"/>
                    <a:pt x="71946" y="847645"/>
                    <a:pt x="245661" y="593191"/>
                  </a:cubicBezTo>
                  <a:cubicBezTo>
                    <a:pt x="419376" y="338737"/>
                    <a:pt x="228289" y="533868"/>
                    <a:pt x="304610" y="752678"/>
                  </a:cubicBezTo>
                  <a:cubicBezTo>
                    <a:pt x="380931" y="971488"/>
                    <a:pt x="209489" y="1635687"/>
                    <a:pt x="307052" y="1861869"/>
                  </a:cubicBezTo>
                  <a:cubicBezTo>
                    <a:pt x="411569" y="2098482"/>
                    <a:pt x="246131" y="3672521"/>
                    <a:pt x="309520" y="3885222"/>
                  </a:cubicBezTo>
                  <a:lnTo>
                    <a:pt x="522550" y="3834376"/>
                  </a:lnTo>
                  <a:lnTo>
                    <a:pt x="567741" y="2106423"/>
                  </a:lnTo>
                  <a:cubicBezTo>
                    <a:pt x="632643" y="2235121"/>
                    <a:pt x="535408" y="3777598"/>
                    <a:pt x="600310" y="3906296"/>
                  </a:cubicBezTo>
                  <a:lnTo>
                    <a:pt x="827784" y="3847707"/>
                  </a:lnTo>
                  <a:cubicBezTo>
                    <a:pt x="891173" y="3635006"/>
                    <a:pt x="818095" y="2010558"/>
                    <a:pt x="922612" y="1773945"/>
                  </a:cubicBezTo>
                  <a:cubicBezTo>
                    <a:pt x="993740" y="1474128"/>
                    <a:pt x="785020" y="942925"/>
                    <a:pt x="866749" y="744087"/>
                  </a:cubicBezTo>
                  <a:cubicBezTo>
                    <a:pt x="948478" y="545249"/>
                    <a:pt x="865507" y="344532"/>
                    <a:pt x="889568" y="470469"/>
                  </a:cubicBezTo>
                  <a:cubicBezTo>
                    <a:pt x="913629" y="596406"/>
                    <a:pt x="948708" y="1178294"/>
                    <a:pt x="1011117" y="1499712"/>
                  </a:cubicBezTo>
                  <a:lnTo>
                    <a:pt x="1093738" y="1493179"/>
                  </a:lnTo>
                  <a:cubicBezTo>
                    <a:pt x="1165898" y="1318153"/>
                    <a:pt x="1111175" y="823117"/>
                    <a:pt x="1099130" y="512506"/>
                  </a:cubicBezTo>
                  <a:cubicBezTo>
                    <a:pt x="1087085" y="201895"/>
                    <a:pt x="884509" y="40171"/>
                    <a:pt x="801431" y="301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1" name="Abgerundetes Rechteck 1060"/>
            <p:cNvSpPr/>
            <p:nvPr/>
          </p:nvSpPr>
          <p:spPr>
            <a:xfrm flipH="1">
              <a:off x="3481114" y="914761"/>
              <a:ext cx="49554" cy="18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2" name="Abgerundetes Rechteck 1061"/>
            <p:cNvSpPr/>
            <p:nvPr/>
          </p:nvSpPr>
          <p:spPr>
            <a:xfrm flipH="1">
              <a:off x="3292680" y="908860"/>
              <a:ext cx="49554" cy="18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3" name="Freihandform 1062"/>
            <p:cNvSpPr/>
            <p:nvPr/>
          </p:nvSpPr>
          <p:spPr>
            <a:xfrm rot="10800000" flipH="1">
              <a:off x="3367935" y="985856"/>
              <a:ext cx="80089" cy="45934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64" name="Gerader Verbinder 1063"/>
            <p:cNvCxnSpPr/>
            <p:nvPr/>
          </p:nvCxnSpPr>
          <p:spPr>
            <a:xfrm flipH="1" flipV="1">
              <a:off x="3481297" y="862556"/>
              <a:ext cx="49398" cy="10045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5" name="Gerader Verbinder 1064"/>
            <p:cNvCxnSpPr/>
            <p:nvPr/>
          </p:nvCxnSpPr>
          <p:spPr>
            <a:xfrm flipV="1">
              <a:off x="3269587" y="862556"/>
              <a:ext cx="49398" cy="10045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66" name="Ellipse 1065"/>
            <p:cNvSpPr/>
            <p:nvPr/>
          </p:nvSpPr>
          <p:spPr>
            <a:xfrm flipH="1">
              <a:off x="3530668" y="917709"/>
              <a:ext cx="138989" cy="123103"/>
            </a:xfrm>
            <a:prstGeom prst="ellipse">
              <a:avLst/>
            </a:pr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7" name="Freihandform 1066"/>
            <p:cNvSpPr/>
            <p:nvPr/>
          </p:nvSpPr>
          <p:spPr>
            <a:xfrm flipH="1">
              <a:off x="3612561" y="958784"/>
              <a:ext cx="31266" cy="45288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8" name="Ellipse 1067"/>
            <p:cNvSpPr/>
            <p:nvPr/>
          </p:nvSpPr>
          <p:spPr>
            <a:xfrm flipH="1">
              <a:off x="3127991" y="914227"/>
              <a:ext cx="138989" cy="123103"/>
            </a:xfrm>
            <a:prstGeom prst="ellipse">
              <a:avLst/>
            </a:pr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9" name="Freihandform 1068"/>
            <p:cNvSpPr/>
            <p:nvPr/>
          </p:nvSpPr>
          <p:spPr>
            <a:xfrm>
              <a:off x="3157077" y="958784"/>
              <a:ext cx="31266" cy="45288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0" name="Freihandform 1069"/>
            <p:cNvSpPr/>
            <p:nvPr/>
          </p:nvSpPr>
          <p:spPr>
            <a:xfrm flipH="1">
              <a:off x="3296372" y="1069698"/>
              <a:ext cx="162861" cy="80289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77816"/>
                <a:gd name="connsiteY0" fmla="*/ 62418 h 138977"/>
                <a:gd name="connsiteX1" fmla="*/ 124791 w 277816"/>
                <a:gd name="connsiteY1" fmla="*/ 90580 h 138977"/>
                <a:gd name="connsiteX2" fmla="*/ 277797 w 277816"/>
                <a:gd name="connsiteY2" fmla="*/ 863 h 138977"/>
                <a:gd name="connsiteX3" fmla="*/ 127290 w 277816"/>
                <a:gd name="connsiteY3" fmla="*/ 138049 h 138977"/>
                <a:gd name="connsiteX4" fmla="*/ 1 w 277816"/>
                <a:gd name="connsiteY4" fmla="*/ 62418 h 138977"/>
                <a:gd name="connsiteX0" fmla="*/ 1 w 277815"/>
                <a:gd name="connsiteY0" fmla="*/ 62418 h 145894"/>
                <a:gd name="connsiteX1" fmla="*/ 124791 w 277815"/>
                <a:gd name="connsiteY1" fmla="*/ 90580 h 145894"/>
                <a:gd name="connsiteX2" fmla="*/ 277797 w 277815"/>
                <a:gd name="connsiteY2" fmla="*/ 863 h 145894"/>
                <a:gd name="connsiteX3" fmla="*/ 127289 w 277815"/>
                <a:gd name="connsiteY3" fmla="*/ 145026 h 145894"/>
                <a:gd name="connsiteX4" fmla="*/ 1 w 277815"/>
                <a:gd name="connsiteY4" fmla="*/ 62418 h 145894"/>
                <a:gd name="connsiteX0" fmla="*/ 3 w 219756"/>
                <a:gd name="connsiteY0" fmla="*/ 72884 h 146323"/>
                <a:gd name="connsiteX1" fmla="*/ 66732 w 219756"/>
                <a:gd name="connsiteY1" fmla="*/ 90580 h 146323"/>
                <a:gd name="connsiteX2" fmla="*/ 219738 w 219756"/>
                <a:gd name="connsiteY2" fmla="*/ 863 h 146323"/>
                <a:gd name="connsiteX3" fmla="*/ 69230 w 219756"/>
                <a:gd name="connsiteY3" fmla="*/ 145026 h 146323"/>
                <a:gd name="connsiteX4" fmla="*/ 3 w 219756"/>
                <a:gd name="connsiteY4" fmla="*/ 72884 h 146323"/>
                <a:gd name="connsiteX0" fmla="*/ 3 w 236345"/>
                <a:gd name="connsiteY0" fmla="*/ 65907 h 146023"/>
                <a:gd name="connsiteX1" fmla="*/ 83321 w 236345"/>
                <a:gd name="connsiteY1" fmla="*/ 90580 h 146023"/>
                <a:gd name="connsiteX2" fmla="*/ 236327 w 236345"/>
                <a:gd name="connsiteY2" fmla="*/ 863 h 146023"/>
                <a:gd name="connsiteX3" fmla="*/ 85819 w 236345"/>
                <a:gd name="connsiteY3" fmla="*/ 145026 h 146023"/>
                <a:gd name="connsiteX4" fmla="*/ 3 w 236345"/>
                <a:gd name="connsiteY4" fmla="*/ 65907 h 146023"/>
                <a:gd name="connsiteX0" fmla="*/ 23 w 236364"/>
                <a:gd name="connsiteY0" fmla="*/ 66826 h 147034"/>
                <a:gd name="connsiteX1" fmla="*/ 77811 w 236364"/>
                <a:gd name="connsiteY1" fmla="*/ 46147 h 147034"/>
                <a:gd name="connsiteX2" fmla="*/ 236347 w 236364"/>
                <a:gd name="connsiteY2" fmla="*/ 1782 h 147034"/>
                <a:gd name="connsiteX3" fmla="*/ 85839 w 236364"/>
                <a:gd name="connsiteY3" fmla="*/ 145945 h 147034"/>
                <a:gd name="connsiteX4" fmla="*/ 23 w 236364"/>
                <a:gd name="connsiteY4" fmla="*/ 66826 h 14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364" h="147034">
                  <a:moveTo>
                    <a:pt x="23" y="66826"/>
                  </a:moveTo>
                  <a:cubicBezTo>
                    <a:pt x="-1315" y="50193"/>
                    <a:pt x="54493" y="29491"/>
                    <a:pt x="77811" y="46147"/>
                  </a:cubicBezTo>
                  <a:cubicBezTo>
                    <a:pt x="118618" y="26160"/>
                    <a:pt x="238013" y="-8212"/>
                    <a:pt x="236347" y="1782"/>
                  </a:cubicBezTo>
                  <a:cubicBezTo>
                    <a:pt x="234681" y="11776"/>
                    <a:pt x="125226" y="135104"/>
                    <a:pt x="85839" y="145945"/>
                  </a:cubicBezTo>
                  <a:cubicBezTo>
                    <a:pt x="46452" y="156786"/>
                    <a:pt x="1361" y="83459"/>
                    <a:pt x="23" y="6682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71" name="Gerader Verbinder 1070"/>
            <p:cNvCxnSpPr/>
            <p:nvPr/>
          </p:nvCxnSpPr>
          <p:spPr>
            <a:xfrm>
              <a:off x="3170950" y="2066048"/>
              <a:ext cx="511170" cy="42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Gerader Verbinder 1071"/>
            <p:cNvCxnSpPr/>
            <p:nvPr/>
          </p:nvCxnSpPr>
          <p:spPr>
            <a:xfrm>
              <a:off x="3184162" y="2051685"/>
              <a:ext cx="490917" cy="463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3" name="Freihandform 1072"/>
            <p:cNvSpPr/>
            <p:nvPr/>
          </p:nvSpPr>
          <p:spPr>
            <a:xfrm>
              <a:off x="3156628" y="609600"/>
              <a:ext cx="475717" cy="479963"/>
            </a:xfrm>
            <a:custGeom>
              <a:avLst/>
              <a:gdLst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9656 w 1004044"/>
                <a:gd name="connsiteY6" fmla="*/ 2715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67322 w 1004044"/>
                <a:gd name="connsiteY6" fmla="*/ 27090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75788 w 1004044"/>
                <a:gd name="connsiteY6" fmla="*/ 23339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399 w 1004421"/>
                <a:gd name="connsiteY0" fmla="*/ 10650 h 901654"/>
                <a:gd name="connsiteX1" fmla="*/ 1004421 w 1004421"/>
                <a:gd name="connsiteY1" fmla="*/ 512672 h 901654"/>
                <a:gd name="connsiteX2" fmla="*/ 857382 w 1004421"/>
                <a:gd name="connsiteY2" fmla="*/ 867655 h 901654"/>
                <a:gd name="connsiteX3" fmla="*/ 835216 w 1004421"/>
                <a:gd name="connsiteY3" fmla="*/ 885944 h 901654"/>
                <a:gd name="connsiteX4" fmla="*/ 850554 w 1004421"/>
                <a:gd name="connsiteY4" fmla="*/ 822068 h 901654"/>
                <a:gd name="connsiteX5" fmla="*/ 857616 w 1004421"/>
                <a:gd name="connsiteY5" fmla="*/ 731514 h 901654"/>
                <a:gd name="connsiteX6" fmla="*/ 476165 w 1004421"/>
                <a:gd name="connsiteY6" fmla="*/ 244043 h 901654"/>
                <a:gd name="connsiteX7" fmla="*/ 162450 w 1004421"/>
                <a:gd name="connsiteY7" fmla="*/ 731514 h 901654"/>
                <a:gd name="connsiteX8" fmla="*/ 169512 w 1004421"/>
                <a:gd name="connsiteY8" fmla="*/ 822068 h 901654"/>
                <a:gd name="connsiteX9" fmla="*/ 188623 w 1004421"/>
                <a:gd name="connsiteY9" fmla="*/ 901654 h 901654"/>
                <a:gd name="connsiteX10" fmla="*/ 147416 w 1004421"/>
                <a:gd name="connsiteY10" fmla="*/ 867655 h 901654"/>
                <a:gd name="connsiteX11" fmla="*/ 377 w 1004421"/>
                <a:gd name="connsiteY11" fmla="*/ 512672 h 901654"/>
                <a:gd name="connsiteX12" fmla="*/ 119023 w 1004421"/>
                <a:gd name="connsiteY12" fmla="*/ 196898 h 901654"/>
                <a:gd name="connsiteX13" fmla="*/ 502399 w 1004421"/>
                <a:gd name="connsiteY13" fmla="*/ 10650 h 901654"/>
                <a:gd name="connsiteX0" fmla="*/ 502399 w 1004421"/>
                <a:gd name="connsiteY0" fmla="*/ 18249 h 909253"/>
                <a:gd name="connsiteX1" fmla="*/ 728624 w 1004421"/>
                <a:gd name="connsiteY1" fmla="*/ 63836 h 909253"/>
                <a:gd name="connsiteX2" fmla="*/ 1004421 w 1004421"/>
                <a:gd name="connsiteY2" fmla="*/ 520271 h 909253"/>
                <a:gd name="connsiteX3" fmla="*/ 857382 w 1004421"/>
                <a:gd name="connsiteY3" fmla="*/ 875254 h 909253"/>
                <a:gd name="connsiteX4" fmla="*/ 835216 w 1004421"/>
                <a:gd name="connsiteY4" fmla="*/ 893543 h 909253"/>
                <a:gd name="connsiteX5" fmla="*/ 850554 w 1004421"/>
                <a:gd name="connsiteY5" fmla="*/ 829667 h 909253"/>
                <a:gd name="connsiteX6" fmla="*/ 857616 w 1004421"/>
                <a:gd name="connsiteY6" fmla="*/ 739113 h 909253"/>
                <a:gd name="connsiteX7" fmla="*/ 476165 w 1004421"/>
                <a:gd name="connsiteY7" fmla="*/ 251642 h 909253"/>
                <a:gd name="connsiteX8" fmla="*/ 162450 w 1004421"/>
                <a:gd name="connsiteY8" fmla="*/ 739113 h 909253"/>
                <a:gd name="connsiteX9" fmla="*/ 169512 w 1004421"/>
                <a:gd name="connsiteY9" fmla="*/ 829667 h 909253"/>
                <a:gd name="connsiteX10" fmla="*/ 188623 w 1004421"/>
                <a:gd name="connsiteY10" fmla="*/ 909253 h 909253"/>
                <a:gd name="connsiteX11" fmla="*/ 147416 w 1004421"/>
                <a:gd name="connsiteY11" fmla="*/ 875254 h 909253"/>
                <a:gd name="connsiteX12" fmla="*/ 377 w 1004421"/>
                <a:gd name="connsiteY12" fmla="*/ 520271 h 909253"/>
                <a:gd name="connsiteX13" fmla="*/ 119023 w 1004421"/>
                <a:gd name="connsiteY13" fmla="*/ 204497 h 909253"/>
                <a:gd name="connsiteX14" fmla="*/ 502399 w 1004421"/>
                <a:gd name="connsiteY14" fmla="*/ 18249 h 909253"/>
                <a:gd name="connsiteX0" fmla="*/ 502399 w 1005552"/>
                <a:gd name="connsiteY0" fmla="*/ 18249 h 909253"/>
                <a:gd name="connsiteX1" fmla="*/ 728624 w 1005552"/>
                <a:gd name="connsiteY1" fmla="*/ 63836 h 909253"/>
                <a:gd name="connsiteX2" fmla="*/ 914891 w 1005552"/>
                <a:gd name="connsiteY2" fmla="*/ 317027 h 909253"/>
                <a:gd name="connsiteX3" fmla="*/ 1004421 w 1005552"/>
                <a:gd name="connsiteY3" fmla="*/ 520271 h 909253"/>
                <a:gd name="connsiteX4" fmla="*/ 857382 w 1005552"/>
                <a:gd name="connsiteY4" fmla="*/ 875254 h 909253"/>
                <a:gd name="connsiteX5" fmla="*/ 835216 w 1005552"/>
                <a:gd name="connsiteY5" fmla="*/ 893543 h 909253"/>
                <a:gd name="connsiteX6" fmla="*/ 850554 w 1005552"/>
                <a:gd name="connsiteY6" fmla="*/ 829667 h 909253"/>
                <a:gd name="connsiteX7" fmla="*/ 857616 w 1005552"/>
                <a:gd name="connsiteY7" fmla="*/ 739113 h 909253"/>
                <a:gd name="connsiteX8" fmla="*/ 476165 w 1005552"/>
                <a:gd name="connsiteY8" fmla="*/ 251642 h 909253"/>
                <a:gd name="connsiteX9" fmla="*/ 162450 w 1005552"/>
                <a:gd name="connsiteY9" fmla="*/ 739113 h 909253"/>
                <a:gd name="connsiteX10" fmla="*/ 169512 w 1005552"/>
                <a:gd name="connsiteY10" fmla="*/ 829667 h 909253"/>
                <a:gd name="connsiteX11" fmla="*/ 188623 w 1005552"/>
                <a:gd name="connsiteY11" fmla="*/ 909253 h 909253"/>
                <a:gd name="connsiteX12" fmla="*/ 147416 w 1005552"/>
                <a:gd name="connsiteY12" fmla="*/ 875254 h 909253"/>
                <a:gd name="connsiteX13" fmla="*/ 377 w 1005552"/>
                <a:gd name="connsiteY13" fmla="*/ 520271 h 909253"/>
                <a:gd name="connsiteX14" fmla="*/ 119023 w 1005552"/>
                <a:gd name="connsiteY14" fmla="*/ 204497 h 909253"/>
                <a:gd name="connsiteX15" fmla="*/ 502399 w 1005552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868791 w 1010253"/>
                <a:gd name="connsiteY1" fmla="*/ 128255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62317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767801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767801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767801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53724 w 1010253"/>
                <a:gd name="connsiteY7" fmla="*/ 677166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53724 w 1010253"/>
                <a:gd name="connsiteY7" fmla="*/ 677166 h 942664"/>
                <a:gd name="connsiteX8" fmla="*/ 369168 w 1010253"/>
                <a:gd name="connsiteY8" fmla="*/ 300945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53724 w 1010253"/>
                <a:gd name="connsiteY7" fmla="*/ 677166 h 942664"/>
                <a:gd name="connsiteX8" fmla="*/ 369168 w 1010253"/>
                <a:gd name="connsiteY8" fmla="*/ 300945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53724 w 1010253"/>
                <a:gd name="connsiteY7" fmla="*/ 677166 h 942664"/>
                <a:gd name="connsiteX8" fmla="*/ 532421 w 1010253"/>
                <a:gd name="connsiteY8" fmla="*/ 300945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253" h="942664">
                  <a:moveTo>
                    <a:pt x="507100" y="51660"/>
                  </a:moveTo>
                  <a:cubicBezTo>
                    <a:pt x="426066" y="-83259"/>
                    <a:pt x="785121" y="79218"/>
                    <a:pt x="868791" y="162888"/>
                  </a:cubicBezTo>
                  <a:cubicBezTo>
                    <a:pt x="937540" y="212684"/>
                    <a:pt x="873626" y="274366"/>
                    <a:pt x="919592" y="350438"/>
                  </a:cubicBezTo>
                  <a:cubicBezTo>
                    <a:pt x="965558" y="426510"/>
                    <a:pt x="1018707" y="460644"/>
                    <a:pt x="1009122" y="553682"/>
                  </a:cubicBezTo>
                  <a:cubicBezTo>
                    <a:pt x="1009122" y="692312"/>
                    <a:pt x="952931" y="817817"/>
                    <a:pt x="862083" y="908665"/>
                  </a:cubicBezTo>
                  <a:lnTo>
                    <a:pt x="839917" y="926954"/>
                  </a:lnTo>
                  <a:lnTo>
                    <a:pt x="855255" y="863078"/>
                  </a:lnTo>
                  <a:cubicBezTo>
                    <a:pt x="859886" y="833828"/>
                    <a:pt x="907530" y="770855"/>
                    <a:pt x="853724" y="677166"/>
                  </a:cubicBezTo>
                  <a:cubicBezTo>
                    <a:pt x="799918" y="583477"/>
                    <a:pt x="990544" y="292999"/>
                    <a:pt x="532421" y="300945"/>
                  </a:cubicBezTo>
                  <a:cubicBezTo>
                    <a:pt x="74298" y="308891"/>
                    <a:pt x="226852" y="678835"/>
                    <a:pt x="167151" y="772524"/>
                  </a:cubicBezTo>
                  <a:cubicBezTo>
                    <a:pt x="107450" y="866213"/>
                    <a:pt x="169583" y="833828"/>
                    <a:pt x="174213" y="863078"/>
                  </a:cubicBezTo>
                  <a:lnTo>
                    <a:pt x="193324" y="942664"/>
                  </a:lnTo>
                  <a:lnTo>
                    <a:pt x="152117" y="908665"/>
                  </a:lnTo>
                  <a:cubicBezTo>
                    <a:pt x="61269" y="817817"/>
                    <a:pt x="5078" y="692312"/>
                    <a:pt x="5078" y="553682"/>
                  </a:cubicBezTo>
                  <a:cubicBezTo>
                    <a:pt x="346" y="441889"/>
                    <a:pt x="-27679" y="180917"/>
                    <a:pt x="123724" y="237908"/>
                  </a:cubicBezTo>
                  <a:cubicBezTo>
                    <a:pt x="-4273" y="107350"/>
                    <a:pt x="308734" y="-10347"/>
                    <a:pt x="507100" y="5166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4" name="Gruppieren 743"/>
          <p:cNvGrpSpPr/>
          <p:nvPr/>
        </p:nvGrpSpPr>
        <p:grpSpPr>
          <a:xfrm>
            <a:off x="9142073" y="205505"/>
            <a:ext cx="2786514" cy="2224973"/>
            <a:chOff x="10601882" y="-2146370"/>
            <a:chExt cx="5965590" cy="4763400"/>
          </a:xfrm>
        </p:grpSpPr>
        <p:sp>
          <p:nvSpPr>
            <p:cNvPr id="745" name="Ellipse 744"/>
            <p:cNvSpPr/>
            <p:nvPr/>
          </p:nvSpPr>
          <p:spPr>
            <a:xfrm>
              <a:off x="11804074" y="-2146370"/>
              <a:ext cx="4763398" cy="4763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  <a:effectLst>
              <a:outerShdw blurRad="152400" dist="38100" dir="2700000" sx="104000" sy="104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6" name="Ellipse 745"/>
            <p:cNvSpPr/>
            <p:nvPr/>
          </p:nvSpPr>
          <p:spPr>
            <a:xfrm>
              <a:off x="11929364" y="-2021077"/>
              <a:ext cx="4512817" cy="4512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7" name="Textfeld 746"/>
            <p:cNvSpPr txBox="1"/>
            <p:nvPr/>
          </p:nvSpPr>
          <p:spPr>
            <a:xfrm>
              <a:off x="10601882" y="37694"/>
              <a:ext cx="5632536" cy="112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download</a:t>
              </a:r>
              <a:endParaRPr lang="de-DE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8" name="Textfeld 747"/>
            <p:cNvSpPr txBox="1"/>
            <p:nvPr/>
          </p:nvSpPr>
          <p:spPr>
            <a:xfrm>
              <a:off x="12593942" y="-867059"/>
              <a:ext cx="3064054" cy="112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&gt; </a:t>
              </a:r>
              <a:r>
                <a:rPr lang="de-DE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</a:t>
              </a:r>
              <a:endParaRPr lang="de-DE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84" name="Gruppieren 1083"/>
          <p:cNvGrpSpPr/>
          <p:nvPr/>
        </p:nvGrpSpPr>
        <p:grpSpPr>
          <a:xfrm>
            <a:off x="4926322" y="39234"/>
            <a:ext cx="1263191" cy="3366549"/>
            <a:chOff x="5277081" y="212000"/>
            <a:chExt cx="1263191" cy="3366549"/>
          </a:xfrm>
        </p:grpSpPr>
        <p:sp>
          <p:nvSpPr>
            <p:cNvPr id="1085" name="Rechteck 199"/>
            <p:cNvSpPr/>
            <p:nvPr/>
          </p:nvSpPr>
          <p:spPr>
            <a:xfrm>
              <a:off x="6077656" y="3440218"/>
              <a:ext cx="351956" cy="138331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Rechteck 1085"/>
            <p:cNvSpPr/>
            <p:nvPr/>
          </p:nvSpPr>
          <p:spPr>
            <a:xfrm>
              <a:off x="5876934" y="994451"/>
              <a:ext cx="154658" cy="20436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Freihandform 1086"/>
            <p:cNvSpPr/>
            <p:nvPr/>
          </p:nvSpPr>
          <p:spPr>
            <a:xfrm>
              <a:off x="5719025" y="281167"/>
              <a:ext cx="483764" cy="653218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497" h="1012567">
                  <a:moveTo>
                    <a:pt x="406396" y="262"/>
                  </a:moveTo>
                  <a:cubicBezTo>
                    <a:pt x="741104" y="-7976"/>
                    <a:pt x="695183" y="179200"/>
                    <a:pt x="775085" y="307270"/>
                  </a:cubicBezTo>
                  <a:lnTo>
                    <a:pt x="812497" y="381909"/>
                  </a:lnTo>
                  <a:lnTo>
                    <a:pt x="810198" y="390493"/>
                  </a:lnTo>
                  <a:cubicBezTo>
                    <a:pt x="745858" y="673335"/>
                    <a:pt x="717015" y="994032"/>
                    <a:pt x="404197" y="1011890"/>
                  </a:cubicBezTo>
                  <a:cubicBezTo>
                    <a:pt x="91380" y="1029748"/>
                    <a:pt x="65458" y="691193"/>
                    <a:pt x="3674" y="397189"/>
                  </a:cubicBezTo>
                  <a:lnTo>
                    <a:pt x="0" y="382499"/>
                  </a:lnTo>
                  <a:lnTo>
                    <a:pt x="37707" y="307270"/>
                  </a:lnTo>
                  <a:cubicBezTo>
                    <a:pt x="117610" y="179200"/>
                    <a:pt x="71688" y="8500"/>
                    <a:pt x="406396" y="262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Abgerundetes Rechteck 1087"/>
            <p:cNvSpPr/>
            <p:nvPr/>
          </p:nvSpPr>
          <p:spPr>
            <a:xfrm>
              <a:off x="5910846" y="914447"/>
              <a:ext cx="81626" cy="365201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Freihandform 1088"/>
            <p:cNvSpPr/>
            <p:nvPr/>
          </p:nvSpPr>
          <p:spPr>
            <a:xfrm rot="604363">
              <a:off x="6330123" y="1860674"/>
              <a:ext cx="124570" cy="17753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Rechteck 44"/>
            <p:cNvSpPr/>
            <p:nvPr/>
          </p:nvSpPr>
          <p:spPr>
            <a:xfrm flipH="1">
              <a:off x="6097717" y="2578383"/>
              <a:ext cx="132700" cy="848285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Freihandform 1090"/>
            <p:cNvSpPr/>
            <p:nvPr/>
          </p:nvSpPr>
          <p:spPr>
            <a:xfrm rot="20995637" flipH="1">
              <a:off x="5339420" y="1877459"/>
              <a:ext cx="124570" cy="17753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Abgerundetes Rechteck 1091"/>
            <p:cNvSpPr/>
            <p:nvPr/>
          </p:nvSpPr>
          <p:spPr>
            <a:xfrm>
              <a:off x="5845996" y="509951"/>
              <a:ext cx="31124" cy="286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Abgerundetes Rechteck 1092"/>
            <p:cNvSpPr/>
            <p:nvPr/>
          </p:nvSpPr>
          <p:spPr>
            <a:xfrm>
              <a:off x="6045378" y="509951"/>
              <a:ext cx="31124" cy="286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Freihandform 1093"/>
            <p:cNvSpPr/>
            <p:nvPr/>
          </p:nvSpPr>
          <p:spPr>
            <a:xfrm rot="10800000">
              <a:off x="5910845" y="634730"/>
              <a:ext cx="81626" cy="57269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95" name="Gerader Verbinder 1094"/>
            <p:cNvCxnSpPr/>
            <p:nvPr/>
          </p:nvCxnSpPr>
          <p:spPr>
            <a:xfrm flipV="1">
              <a:off x="5826589" y="486943"/>
              <a:ext cx="50345" cy="12172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96" name="Gerader Verbinder 1095"/>
            <p:cNvCxnSpPr/>
            <p:nvPr/>
          </p:nvCxnSpPr>
          <p:spPr>
            <a:xfrm flipH="1" flipV="1">
              <a:off x="6042359" y="486943"/>
              <a:ext cx="50345" cy="12172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97" name="Freihandform 1096"/>
            <p:cNvSpPr/>
            <p:nvPr/>
          </p:nvSpPr>
          <p:spPr>
            <a:xfrm>
              <a:off x="5872756" y="786945"/>
              <a:ext cx="119715" cy="76239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0" h="82752">
                  <a:moveTo>
                    <a:pt x="2" y="7112"/>
                  </a:moveTo>
                  <a:cubicBezTo>
                    <a:pt x="-415" y="-799"/>
                    <a:pt x="46663" y="31268"/>
                    <a:pt x="124792" y="35274"/>
                  </a:cubicBezTo>
                  <a:cubicBezTo>
                    <a:pt x="202921" y="39280"/>
                    <a:pt x="268405" y="-8619"/>
                    <a:pt x="266739" y="1375"/>
                  </a:cubicBezTo>
                  <a:cubicBezTo>
                    <a:pt x="265073" y="11369"/>
                    <a:pt x="207841" y="81787"/>
                    <a:pt x="127291" y="82743"/>
                  </a:cubicBezTo>
                  <a:cubicBezTo>
                    <a:pt x="46741" y="83699"/>
                    <a:pt x="419" y="15024"/>
                    <a:pt x="2" y="711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Rechteck 285"/>
            <p:cNvSpPr/>
            <p:nvPr/>
          </p:nvSpPr>
          <p:spPr>
            <a:xfrm rot="20933443">
              <a:off x="5701166" y="3452832"/>
              <a:ext cx="116452" cy="69795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Rechteck 44"/>
            <p:cNvSpPr/>
            <p:nvPr/>
          </p:nvSpPr>
          <p:spPr>
            <a:xfrm>
              <a:off x="5682594" y="2578383"/>
              <a:ext cx="132700" cy="848285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Rechteck 199"/>
            <p:cNvSpPr/>
            <p:nvPr/>
          </p:nvSpPr>
          <p:spPr>
            <a:xfrm flipH="1">
              <a:off x="5488486" y="3367891"/>
              <a:ext cx="341576" cy="200559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  <a:gd name="connsiteX0" fmla="*/ 12780 w 459804"/>
                <a:gd name="connsiteY0" fmla="*/ 49134 h 264532"/>
                <a:gd name="connsiteX1" fmla="*/ 183917 w 459804"/>
                <a:gd name="connsiteY1" fmla="*/ 0 h 264532"/>
                <a:gd name="connsiteX2" fmla="*/ 454524 w 459804"/>
                <a:gd name="connsiteY2" fmla="*/ 264532 h 264532"/>
                <a:gd name="connsiteX3" fmla="*/ 12780 w 459804"/>
                <a:gd name="connsiteY3" fmla="*/ 259106 h 264532"/>
                <a:gd name="connsiteX4" fmla="*/ 12780 w 459804"/>
                <a:gd name="connsiteY4" fmla="*/ 49134 h 264532"/>
                <a:gd name="connsiteX0" fmla="*/ 2240 w 466590"/>
                <a:gd name="connsiteY0" fmla="*/ 19604 h 264532"/>
                <a:gd name="connsiteX1" fmla="*/ 190703 w 466590"/>
                <a:gd name="connsiteY1" fmla="*/ 0 h 264532"/>
                <a:gd name="connsiteX2" fmla="*/ 461310 w 466590"/>
                <a:gd name="connsiteY2" fmla="*/ 264532 h 264532"/>
                <a:gd name="connsiteX3" fmla="*/ 19566 w 466590"/>
                <a:gd name="connsiteY3" fmla="*/ 259106 h 264532"/>
                <a:gd name="connsiteX4" fmla="*/ 2240 w 466590"/>
                <a:gd name="connsiteY4" fmla="*/ 19604 h 264532"/>
                <a:gd name="connsiteX0" fmla="*/ 2241 w 466169"/>
                <a:gd name="connsiteY0" fmla="*/ 81616 h 326544"/>
                <a:gd name="connsiteX1" fmla="*/ 188229 w 466169"/>
                <a:gd name="connsiteY1" fmla="*/ 0 h 326544"/>
                <a:gd name="connsiteX2" fmla="*/ 461311 w 466169"/>
                <a:gd name="connsiteY2" fmla="*/ 326544 h 326544"/>
                <a:gd name="connsiteX3" fmla="*/ 19567 w 466169"/>
                <a:gd name="connsiteY3" fmla="*/ 321118 h 326544"/>
                <a:gd name="connsiteX4" fmla="*/ 2241 w 466169"/>
                <a:gd name="connsiteY4" fmla="*/ 81616 h 32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169" h="326544">
                  <a:moveTo>
                    <a:pt x="2241" y="81616"/>
                  </a:moveTo>
                  <a:cubicBezTo>
                    <a:pt x="34523" y="53489"/>
                    <a:pt x="74923" y="40351"/>
                    <a:pt x="188229" y="0"/>
                  </a:cubicBezTo>
                  <a:cubicBezTo>
                    <a:pt x="517426" y="85795"/>
                    <a:pt x="464206" y="282137"/>
                    <a:pt x="461311" y="326544"/>
                  </a:cubicBezTo>
                  <a:cubicBezTo>
                    <a:pt x="164231" y="297789"/>
                    <a:pt x="155620" y="321118"/>
                    <a:pt x="19567" y="321118"/>
                  </a:cubicBezTo>
                  <a:cubicBezTo>
                    <a:pt x="-9188" y="251127"/>
                    <a:pt x="2241" y="151607"/>
                    <a:pt x="2241" y="816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Freihandform 1100"/>
            <p:cNvSpPr/>
            <p:nvPr/>
          </p:nvSpPr>
          <p:spPr>
            <a:xfrm>
              <a:off x="5657803" y="212000"/>
              <a:ext cx="601508" cy="521263"/>
            </a:xfrm>
            <a:custGeom>
              <a:avLst/>
              <a:gdLst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9656 w 1004044"/>
                <a:gd name="connsiteY6" fmla="*/ 2715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67322 w 1004044"/>
                <a:gd name="connsiteY6" fmla="*/ 27090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75788 w 1004044"/>
                <a:gd name="connsiteY6" fmla="*/ 23339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399 w 1004421"/>
                <a:gd name="connsiteY0" fmla="*/ 10650 h 901654"/>
                <a:gd name="connsiteX1" fmla="*/ 1004421 w 1004421"/>
                <a:gd name="connsiteY1" fmla="*/ 512672 h 901654"/>
                <a:gd name="connsiteX2" fmla="*/ 857382 w 1004421"/>
                <a:gd name="connsiteY2" fmla="*/ 867655 h 901654"/>
                <a:gd name="connsiteX3" fmla="*/ 835216 w 1004421"/>
                <a:gd name="connsiteY3" fmla="*/ 885944 h 901654"/>
                <a:gd name="connsiteX4" fmla="*/ 850554 w 1004421"/>
                <a:gd name="connsiteY4" fmla="*/ 822068 h 901654"/>
                <a:gd name="connsiteX5" fmla="*/ 857616 w 1004421"/>
                <a:gd name="connsiteY5" fmla="*/ 731514 h 901654"/>
                <a:gd name="connsiteX6" fmla="*/ 476165 w 1004421"/>
                <a:gd name="connsiteY6" fmla="*/ 244043 h 901654"/>
                <a:gd name="connsiteX7" fmla="*/ 162450 w 1004421"/>
                <a:gd name="connsiteY7" fmla="*/ 731514 h 901654"/>
                <a:gd name="connsiteX8" fmla="*/ 169512 w 1004421"/>
                <a:gd name="connsiteY8" fmla="*/ 822068 h 901654"/>
                <a:gd name="connsiteX9" fmla="*/ 188623 w 1004421"/>
                <a:gd name="connsiteY9" fmla="*/ 901654 h 901654"/>
                <a:gd name="connsiteX10" fmla="*/ 147416 w 1004421"/>
                <a:gd name="connsiteY10" fmla="*/ 867655 h 901654"/>
                <a:gd name="connsiteX11" fmla="*/ 377 w 1004421"/>
                <a:gd name="connsiteY11" fmla="*/ 512672 h 901654"/>
                <a:gd name="connsiteX12" fmla="*/ 119023 w 1004421"/>
                <a:gd name="connsiteY12" fmla="*/ 196898 h 901654"/>
                <a:gd name="connsiteX13" fmla="*/ 502399 w 1004421"/>
                <a:gd name="connsiteY13" fmla="*/ 10650 h 901654"/>
                <a:gd name="connsiteX0" fmla="*/ 502399 w 1004421"/>
                <a:gd name="connsiteY0" fmla="*/ 18249 h 909253"/>
                <a:gd name="connsiteX1" fmla="*/ 728624 w 1004421"/>
                <a:gd name="connsiteY1" fmla="*/ 63836 h 909253"/>
                <a:gd name="connsiteX2" fmla="*/ 1004421 w 1004421"/>
                <a:gd name="connsiteY2" fmla="*/ 520271 h 909253"/>
                <a:gd name="connsiteX3" fmla="*/ 857382 w 1004421"/>
                <a:gd name="connsiteY3" fmla="*/ 875254 h 909253"/>
                <a:gd name="connsiteX4" fmla="*/ 835216 w 1004421"/>
                <a:gd name="connsiteY4" fmla="*/ 893543 h 909253"/>
                <a:gd name="connsiteX5" fmla="*/ 850554 w 1004421"/>
                <a:gd name="connsiteY5" fmla="*/ 829667 h 909253"/>
                <a:gd name="connsiteX6" fmla="*/ 857616 w 1004421"/>
                <a:gd name="connsiteY6" fmla="*/ 739113 h 909253"/>
                <a:gd name="connsiteX7" fmla="*/ 476165 w 1004421"/>
                <a:gd name="connsiteY7" fmla="*/ 251642 h 909253"/>
                <a:gd name="connsiteX8" fmla="*/ 162450 w 1004421"/>
                <a:gd name="connsiteY8" fmla="*/ 739113 h 909253"/>
                <a:gd name="connsiteX9" fmla="*/ 169512 w 1004421"/>
                <a:gd name="connsiteY9" fmla="*/ 829667 h 909253"/>
                <a:gd name="connsiteX10" fmla="*/ 188623 w 1004421"/>
                <a:gd name="connsiteY10" fmla="*/ 909253 h 909253"/>
                <a:gd name="connsiteX11" fmla="*/ 147416 w 1004421"/>
                <a:gd name="connsiteY11" fmla="*/ 875254 h 909253"/>
                <a:gd name="connsiteX12" fmla="*/ 377 w 1004421"/>
                <a:gd name="connsiteY12" fmla="*/ 520271 h 909253"/>
                <a:gd name="connsiteX13" fmla="*/ 119023 w 1004421"/>
                <a:gd name="connsiteY13" fmla="*/ 204497 h 909253"/>
                <a:gd name="connsiteX14" fmla="*/ 502399 w 1004421"/>
                <a:gd name="connsiteY14" fmla="*/ 18249 h 909253"/>
                <a:gd name="connsiteX0" fmla="*/ 502399 w 1005552"/>
                <a:gd name="connsiteY0" fmla="*/ 18249 h 909253"/>
                <a:gd name="connsiteX1" fmla="*/ 728624 w 1005552"/>
                <a:gd name="connsiteY1" fmla="*/ 63836 h 909253"/>
                <a:gd name="connsiteX2" fmla="*/ 914891 w 1005552"/>
                <a:gd name="connsiteY2" fmla="*/ 317027 h 909253"/>
                <a:gd name="connsiteX3" fmla="*/ 1004421 w 1005552"/>
                <a:gd name="connsiteY3" fmla="*/ 520271 h 909253"/>
                <a:gd name="connsiteX4" fmla="*/ 857382 w 1005552"/>
                <a:gd name="connsiteY4" fmla="*/ 875254 h 909253"/>
                <a:gd name="connsiteX5" fmla="*/ 835216 w 1005552"/>
                <a:gd name="connsiteY5" fmla="*/ 893543 h 909253"/>
                <a:gd name="connsiteX6" fmla="*/ 850554 w 1005552"/>
                <a:gd name="connsiteY6" fmla="*/ 829667 h 909253"/>
                <a:gd name="connsiteX7" fmla="*/ 857616 w 1005552"/>
                <a:gd name="connsiteY7" fmla="*/ 739113 h 909253"/>
                <a:gd name="connsiteX8" fmla="*/ 476165 w 1005552"/>
                <a:gd name="connsiteY8" fmla="*/ 251642 h 909253"/>
                <a:gd name="connsiteX9" fmla="*/ 162450 w 1005552"/>
                <a:gd name="connsiteY9" fmla="*/ 739113 h 909253"/>
                <a:gd name="connsiteX10" fmla="*/ 169512 w 1005552"/>
                <a:gd name="connsiteY10" fmla="*/ 829667 h 909253"/>
                <a:gd name="connsiteX11" fmla="*/ 188623 w 1005552"/>
                <a:gd name="connsiteY11" fmla="*/ 909253 h 909253"/>
                <a:gd name="connsiteX12" fmla="*/ 147416 w 1005552"/>
                <a:gd name="connsiteY12" fmla="*/ 875254 h 909253"/>
                <a:gd name="connsiteX13" fmla="*/ 377 w 1005552"/>
                <a:gd name="connsiteY13" fmla="*/ 520271 h 909253"/>
                <a:gd name="connsiteX14" fmla="*/ 119023 w 1005552"/>
                <a:gd name="connsiteY14" fmla="*/ 204497 h 909253"/>
                <a:gd name="connsiteX15" fmla="*/ 502399 w 1005552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868791 w 1010253"/>
                <a:gd name="connsiteY1" fmla="*/ 128255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62317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62317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78648 h 969652"/>
                <a:gd name="connsiteX1" fmla="*/ 868791 w 1010253"/>
                <a:gd name="connsiteY1" fmla="*/ 189876 h 969652"/>
                <a:gd name="connsiteX2" fmla="*/ 919592 w 1010253"/>
                <a:gd name="connsiteY2" fmla="*/ 377426 h 969652"/>
                <a:gd name="connsiteX3" fmla="*/ 1009122 w 1010253"/>
                <a:gd name="connsiteY3" fmla="*/ 580670 h 969652"/>
                <a:gd name="connsiteX4" fmla="*/ 862083 w 1010253"/>
                <a:gd name="connsiteY4" fmla="*/ 935653 h 969652"/>
                <a:gd name="connsiteX5" fmla="*/ 839917 w 1010253"/>
                <a:gd name="connsiteY5" fmla="*/ 953942 h 969652"/>
                <a:gd name="connsiteX6" fmla="*/ 855255 w 1010253"/>
                <a:gd name="connsiteY6" fmla="*/ 890066 h 969652"/>
                <a:gd name="connsiteX7" fmla="*/ 862317 w 1010253"/>
                <a:gd name="connsiteY7" fmla="*/ 799512 h 969652"/>
                <a:gd name="connsiteX8" fmla="*/ 480866 w 1010253"/>
                <a:gd name="connsiteY8" fmla="*/ 312041 h 969652"/>
                <a:gd name="connsiteX9" fmla="*/ 167151 w 1010253"/>
                <a:gd name="connsiteY9" fmla="*/ 799512 h 969652"/>
                <a:gd name="connsiteX10" fmla="*/ 174213 w 1010253"/>
                <a:gd name="connsiteY10" fmla="*/ 890066 h 969652"/>
                <a:gd name="connsiteX11" fmla="*/ 193324 w 1010253"/>
                <a:gd name="connsiteY11" fmla="*/ 969652 h 969652"/>
                <a:gd name="connsiteX12" fmla="*/ 152117 w 1010253"/>
                <a:gd name="connsiteY12" fmla="*/ 935653 h 969652"/>
                <a:gd name="connsiteX13" fmla="*/ 5078 w 1010253"/>
                <a:gd name="connsiteY13" fmla="*/ 580670 h 969652"/>
                <a:gd name="connsiteX14" fmla="*/ 123724 w 1010253"/>
                <a:gd name="connsiteY14" fmla="*/ 264896 h 969652"/>
                <a:gd name="connsiteX15" fmla="*/ 507100 w 1010253"/>
                <a:gd name="connsiteY15" fmla="*/ 78648 h 969652"/>
                <a:gd name="connsiteX0" fmla="*/ 507100 w 1010253"/>
                <a:gd name="connsiteY0" fmla="*/ 78648 h 969652"/>
                <a:gd name="connsiteX1" fmla="*/ 868791 w 1010253"/>
                <a:gd name="connsiteY1" fmla="*/ 189876 h 969652"/>
                <a:gd name="connsiteX2" fmla="*/ 919592 w 1010253"/>
                <a:gd name="connsiteY2" fmla="*/ 377426 h 969652"/>
                <a:gd name="connsiteX3" fmla="*/ 1009122 w 1010253"/>
                <a:gd name="connsiteY3" fmla="*/ 580670 h 969652"/>
                <a:gd name="connsiteX4" fmla="*/ 862083 w 1010253"/>
                <a:gd name="connsiteY4" fmla="*/ 935653 h 969652"/>
                <a:gd name="connsiteX5" fmla="*/ 839917 w 1010253"/>
                <a:gd name="connsiteY5" fmla="*/ 953942 h 969652"/>
                <a:gd name="connsiteX6" fmla="*/ 855255 w 1010253"/>
                <a:gd name="connsiteY6" fmla="*/ 890066 h 969652"/>
                <a:gd name="connsiteX7" fmla="*/ 862317 w 1010253"/>
                <a:gd name="connsiteY7" fmla="*/ 799512 h 969652"/>
                <a:gd name="connsiteX8" fmla="*/ 480866 w 1010253"/>
                <a:gd name="connsiteY8" fmla="*/ 312041 h 969652"/>
                <a:gd name="connsiteX9" fmla="*/ 167151 w 1010253"/>
                <a:gd name="connsiteY9" fmla="*/ 799512 h 969652"/>
                <a:gd name="connsiteX10" fmla="*/ 174213 w 1010253"/>
                <a:gd name="connsiteY10" fmla="*/ 890066 h 969652"/>
                <a:gd name="connsiteX11" fmla="*/ 193324 w 1010253"/>
                <a:gd name="connsiteY11" fmla="*/ 969652 h 969652"/>
                <a:gd name="connsiteX12" fmla="*/ 152117 w 1010253"/>
                <a:gd name="connsiteY12" fmla="*/ 935653 h 969652"/>
                <a:gd name="connsiteX13" fmla="*/ 5078 w 1010253"/>
                <a:gd name="connsiteY13" fmla="*/ 580670 h 969652"/>
                <a:gd name="connsiteX14" fmla="*/ 123724 w 1010253"/>
                <a:gd name="connsiteY14" fmla="*/ 264896 h 969652"/>
                <a:gd name="connsiteX15" fmla="*/ 507100 w 1010253"/>
                <a:gd name="connsiteY15" fmla="*/ 78648 h 969652"/>
                <a:gd name="connsiteX0" fmla="*/ 507100 w 1010253"/>
                <a:gd name="connsiteY0" fmla="*/ 78648 h 969652"/>
                <a:gd name="connsiteX1" fmla="*/ 868791 w 1010253"/>
                <a:gd name="connsiteY1" fmla="*/ 189876 h 969652"/>
                <a:gd name="connsiteX2" fmla="*/ 919592 w 1010253"/>
                <a:gd name="connsiteY2" fmla="*/ 377426 h 969652"/>
                <a:gd name="connsiteX3" fmla="*/ 1009122 w 1010253"/>
                <a:gd name="connsiteY3" fmla="*/ 580670 h 969652"/>
                <a:gd name="connsiteX4" fmla="*/ 862083 w 1010253"/>
                <a:gd name="connsiteY4" fmla="*/ 935653 h 969652"/>
                <a:gd name="connsiteX5" fmla="*/ 839917 w 1010253"/>
                <a:gd name="connsiteY5" fmla="*/ 953942 h 969652"/>
                <a:gd name="connsiteX6" fmla="*/ 855255 w 1010253"/>
                <a:gd name="connsiteY6" fmla="*/ 890066 h 969652"/>
                <a:gd name="connsiteX7" fmla="*/ 862317 w 1010253"/>
                <a:gd name="connsiteY7" fmla="*/ 799512 h 969652"/>
                <a:gd name="connsiteX8" fmla="*/ 480866 w 1010253"/>
                <a:gd name="connsiteY8" fmla="*/ 312041 h 969652"/>
                <a:gd name="connsiteX9" fmla="*/ 167151 w 1010253"/>
                <a:gd name="connsiteY9" fmla="*/ 799512 h 969652"/>
                <a:gd name="connsiteX10" fmla="*/ 174213 w 1010253"/>
                <a:gd name="connsiteY10" fmla="*/ 890066 h 969652"/>
                <a:gd name="connsiteX11" fmla="*/ 193324 w 1010253"/>
                <a:gd name="connsiteY11" fmla="*/ 969652 h 969652"/>
                <a:gd name="connsiteX12" fmla="*/ 152117 w 1010253"/>
                <a:gd name="connsiteY12" fmla="*/ 935653 h 969652"/>
                <a:gd name="connsiteX13" fmla="*/ 5078 w 1010253"/>
                <a:gd name="connsiteY13" fmla="*/ 580670 h 969652"/>
                <a:gd name="connsiteX14" fmla="*/ 123725 w 1010253"/>
                <a:gd name="connsiteY14" fmla="*/ 264896 h 969652"/>
                <a:gd name="connsiteX15" fmla="*/ 507100 w 1010253"/>
                <a:gd name="connsiteY15" fmla="*/ 78648 h 969652"/>
                <a:gd name="connsiteX0" fmla="*/ 507100 w 1010253"/>
                <a:gd name="connsiteY0" fmla="*/ 78648 h 969652"/>
                <a:gd name="connsiteX1" fmla="*/ 868791 w 1010253"/>
                <a:gd name="connsiteY1" fmla="*/ 189876 h 969652"/>
                <a:gd name="connsiteX2" fmla="*/ 919592 w 1010253"/>
                <a:gd name="connsiteY2" fmla="*/ 377426 h 969652"/>
                <a:gd name="connsiteX3" fmla="*/ 1009122 w 1010253"/>
                <a:gd name="connsiteY3" fmla="*/ 580670 h 969652"/>
                <a:gd name="connsiteX4" fmla="*/ 862083 w 1010253"/>
                <a:gd name="connsiteY4" fmla="*/ 935653 h 969652"/>
                <a:gd name="connsiteX5" fmla="*/ 839917 w 1010253"/>
                <a:gd name="connsiteY5" fmla="*/ 953942 h 969652"/>
                <a:gd name="connsiteX6" fmla="*/ 855255 w 1010253"/>
                <a:gd name="connsiteY6" fmla="*/ 890066 h 969652"/>
                <a:gd name="connsiteX7" fmla="*/ 862317 w 1010253"/>
                <a:gd name="connsiteY7" fmla="*/ 799512 h 969652"/>
                <a:gd name="connsiteX8" fmla="*/ 480866 w 1010253"/>
                <a:gd name="connsiteY8" fmla="*/ 312041 h 969652"/>
                <a:gd name="connsiteX9" fmla="*/ 167151 w 1010253"/>
                <a:gd name="connsiteY9" fmla="*/ 799512 h 969652"/>
                <a:gd name="connsiteX10" fmla="*/ 174213 w 1010253"/>
                <a:gd name="connsiteY10" fmla="*/ 890066 h 969652"/>
                <a:gd name="connsiteX11" fmla="*/ 193324 w 1010253"/>
                <a:gd name="connsiteY11" fmla="*/ 969652 h 969652"/>
                <a:gd name="connsiteX12" fmla="*/ 152117 w 1010253"/>
                <a:gd name="connsiteY12" fmla="*/ 935653 h 969652"/>
                <a:gd name="connsiteX13" fmla="*/ 5078 w 1010253"/>
                <a:gd name="connsiteY13" fmla="*/ 580670 h 969652"/>
                <a:gd name="connsiteX14" fmla="*/ 123725 w 1010253"/>
                <a:gd name="connsiteY14" fmla="*/ 264896 h 969652"/>
                <a:gd name="connsiteX15" fmla="*/ 507100 w 1010253"/>
                <a:gd name="connsiteY15" fmla="*/ 78648 h 96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253" h="969652">
                  <a:moveTo>
                    <a:pt x="507100" y="78648"/>
                  </a:moveTo>
                  <a:cubicBezTo>
                    <a:pt x="858873" y="-118124"/>
                    <a:pt x="785121" y="106206"/>
                    <a:pt x="868791" y="189876"/>
                  </a:cubicBezTo>
                  <a:cubicBezTo>
                    <a:pt x="937540" y="239672"/>
                    <a:pt x="873626" y="301354"/>
                    <a:pt x="919592" y="377426"/>
                  </a:cubicBezTo>
                  <a:cubicBezTo>
                    <a:pt x="965558" y="453498"/>
                    <a:pt x="1018707" y="487632"/>
                    <a:pt x="1009122" y="580670"/>
                  </a:cubicBezTo>
                  <a:cubicBezTo>
                    <a:pt x="1009122" y="719300"/>
                    <a:pt x="952931" y="844805"/>
                    <a:pt x="862083" y="935653"/>
                  </a:cubicBezTo>
                  <a:lnTo>
                    <a:pt x="839917" y="953942"/>
                  </a:lnTo>
                  <a:lnTo>
                    <a:pt x="855255" y="890066"/>
                  </a:lnTo>
                  <a:cubicBezTo>
                    <a:pt x="859886" y="860816"/>
                    <a:pt x="924715" y="895850"/>
                    <a:pt x="862317" y="799512"/>
                  </a:cubicBezTo>
                  <a:cubicBezTo>
                    <a:pt x="799919" y="703174"/>
                    <a:pt x="842165" y="227373"/>
                    <a:pt x="480866" y="312041"/>
                  </a:cubicBezTo>
                  <a:cubicBezTo>
                    <a:pt x="119567" y="396709"/>
                    <a:pt x="218260" y="703174"/>
                    <a:pt x="167151" y="799512"/>
                  </a:cubicBezTo>
                  <a:cubicBezTo>
                    <a:pt x="116042" y="895850"/>
                    <a:pt x="169583" y="860816"/>
                    <a:pt x="174213" y="890066"/>
                  </a:cubicBezTo>
                  <a:lnTo>
                    <a:pt x="193324" y="969652"/>
                  </a:lnTo>
                  <a:lnTo>
                    <a:pt x="152117" y="935653"/>
                  </a:lnTo>
                  <a:cubicBezTo>
                    <a:pt x="61269" y="844805"/>
                    <a:pt x="5078" y="719300"/>
                    <a:pt x="5078" y="580670"/>
                  </a:cubicBezTo>
                  <a:cubicBezTo>
                    <a:pt x="346" y="468877"/>
                    <a:pt x="-27678" y="207905"/>
                    <a:pt x="123725" y="264896"/>
                  </a:cubicBezTo>
                  <a:cubicBezTo>
                    <a:pt x="184208" y="33826"/>
                    <a:pt x="518155" y="-6553"/>
                    <a:pt x="507100" y="786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Ellipse 1101"/>
            <p:cNvSpPr/>
            <p:nvPr/>
          </p:nvSpPr>
          <p:spPr>
            <a:xfrm>
              <a:off x="5684961" y="549449"/>
              <a:ext cx="141655" cy="15348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Freihandform 1102"/>
            <p:cNvSpPr/>
            <p:nvPr/>
          </p:nvSpPr>
          <p:spPr>
            <a:xfrm>
              <a:off x="5711286" y="601950"/>
              <a:ext cx="31866" cy="56464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Ellipse 1103"/>
            <p:cNvSpPr/>
            <p:nvPr/>
          </p:nvSpPr>
          <p:spPr>
            <a:xfrm>
              <a:off x="6095362" y="545230"/>
              <a:ext cx="141655" cy="15348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Freihandform 1104"/>
            <p:cNvSpPr/>
            <p:nvPr/>
          </p:nvSpPr>
          <p:spPr>
            <a:xfrm flipH="1">
              <a:off x="6175508" y="601950"/>
              <a:ext cx="31866" cy="56464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Rechteck 1105"/>
            <p:cNvSpPr/>
            <p:nvPr/>
          </p:nvSpPr>
          <p:spPr>
            <a:xfrm>
              <a:off x="5753235" y="489786"/>
              <a:ext cx="27221" cy="16941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Rechteck 1106"/>
            <p:cNvSpPr/>
            <p:nvPr/>
          </p:nvSpPr>
          <p:spPr>
            <a:xfrm>
              <a:off x="6141279" y="489786"/>
              <a:ext cx="27221" cy="1694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Ellipse 1107"/>
            <p:cNvSpPr/>
            <p:nvPr/>
          </p:nvSpPr>
          <p:spPr>
            <a:xfrm>
              <a:off x="6141279" y="448805"/>
              <a:ext cx="117359" cy="1572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Ellipse 1108"/>
            <p:cNvSpPr/>
            <p:nvPr/>
          </p:nvSpPr>
          <p:spPr>
            <a:xfrm>
              <a:off x="5662651" y="448804"/>
              <a:ext cx="135541" cy="1815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Freihandform 1109"/>
            <p:cNvSpPr/>
            <p:nvPr/>
          </p:nvSpPr>
          <p:spPr>
            <a:xfrm rot="725048">
              <a:off x="5449461" y="1298105"/>
              <a:ext cx="131068" cy="646996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Freihandform 1110"/>
            <p:cNvSpPr/>
            <p:nvPr/>
          </p:nvSpPr>
          <p:spPr>
            <a:xfrm flipH="1">
              <a:off x="6281911" y="1319231"/>
              <a:ext cx="131068" cy="646996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Freihandform 1111"/>
            <p:cNvSpPr/>
            <p:nvPr/>
          </p:nvSpPr>
          <p:spPr>
            <a:xfrm flipH="1">
              <a:off x="5645771" y="1992522"/>
              <a:ext cx="596435" cy="1382234"/>
            </a:xfrm>
            <a:custGeom>
              <a:avLst/>
              <a:gdLst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41342 w 1052173"/>
                <a:gd name="connsiteY10" fmla="*/ 2122602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231242"/>
                <a:gd name="connsiteX1" fmla="*/ 526087 w 1052173"/>
                <a:gd name="connsiteY1" fmla="*/ 8190 h 2231242"/>
                <a:gd name="connsiteX2" fmla="*/ 0 w 1052173"/>
                <a:gd name="connsiteY2" fmla="*/ 0 h 2231242"/>
                <a:gd name="connsiteX3" fmla="*/ 35086 w 1052173"/>
                <a:gd name="connsiteY3" fmla="*/ 1032933 h 2231242"/>
                <a:gd name="connsiteX4" fmla="*/ 114031 w 1052173"/>
                <a:gd name="connsiteY4" fmla="*/ 2192866 h 2231242"/>
                <a:gd name="connsiteX5" fmla="*/ 368411 w 1052173"/>
                <a:gd name="connsiteY5" fmla="*/ 2184399 h 2231242"/>
                <a:gd name="connsiteX6" fmla="*/ 510179 w 1052173"/>
                <a:gd name="connsiteY6" fmla="*/ 886205 h 2231242"/>
                <a:gd name="connsiteX7" fmla="*/ 526087 w 1052173"/>
                <a:gd name="connsiteY7" fmla="*/ 655608 h 2231242"/>
                <a:gd name="connsiteX8" fmla="*/ 541994 w 1052173"/>
                <a:gd name="connsiteY8" fmla="*/ 886205 h 2231242"/>
                <a:gd name="connsiteX9" fmla="*/ 693361 w 1052173"/>
                <a:gd name="connsiteY9" fmla="*/ 2231242 h 2231242"/>
                <a:gd name="connsiteX10" fmla="*/ 941342 w 1052173"/>
                <a:gd name="connsiteY10" fmla="*/ 2122602 h 2231242"/>
                <a:gd name="connsiteX11" fmla="*/ 1017087 w 1052173"/>
                <a:gd name="connsiteY11" fmla="*/ 1032933 h 2231242"/>
                <a:gd name="connsiteX12" fmla="*/ 1052173 w 1052173"/>
                <a:gd name="connsiteY12" fmla="*/ 0 h 223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2173" h="2231242">
                  <a:moveTo>
                    <a:pt x="1052173" y="0"/>
                  </a:moveTo>
                  <a:lnTo>
                    <a:pt x="526087" y="8190"/>
                  </a:lnTo>
                  <a:lnTo>
                    <a:pt x="0" y="0"/>
                  </a:lnTo>
                  <a:lnTo>
                    <a:pt x="35086" y="1032933"/>
                  </a:lnTo>
                  <a:lnTo>
                    <a:pt x="114031" y="2192866"/>
                  </a:lnTo>
                  <a:lnTo>
                    <a:pt x="368411" y="2184399"/>
                  </a:lnTo>
                  <a:cubicBezTo>
                    <a:pt x="414096" y="1736372"/>
                    <a:pt x="473488" y="1334646"/>
                    <a:pt x="510179" y="886205"/>
                  </a:cubicBezTo>
                  <a:lnTo>
                    <a:pt x="526087" y="655608"/>
                  </a:lnTo>
                  <a:lnTo>
                    <a:pt x="541994" y="886205"/>
                  </a:lnTo>
                  <a:cubicBezTo>
                    <a:pt x="578685" y="1334646"/>
                    <a:pt x="647676" y="1783215"/>
                    <a:pt x="693361" y="2231242"/>
                  </a:cubicBezTo>
                  <a:lnTo>
                    <a:pt x="941342" y="2122602"/>
                  </a:lnTo>
                  <a:lnTo>
                    <a:pt x="1017087" y="1032933"/>
                  </a:lnTo>
                  <a:lnTo>
                    <a:pt x="105217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13" name="Gerader Verbinder 1112"/>
            <p:cNvCxnSpPr>
              <a:endCxn id="1085" idx="3"/>
            </p:cNvCxnSpPr>
            <p:nvPr/>
          </p:nvCxnSpPr>
          <p:spPr>
            <a:xfrm>
              <a:off x="6084870" y="3554618"/>
              <a:ext cx="2622" cy="205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4" name="Ellipse 1113"/>
            <p:cNvSpPr/>
            <p:nvPr/>
          </p:nvSpPr>
          <p:spPr>
            <a:xfrm>
              <a:off x="6097717" y="351254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Ellipse 1114"/>
            <p:cNvSpPr/>
            <p:nvPr/>
          </p:nvSpPr>
          <p:spPr>
            <a:xfrm>
              <a:off x="5795279" y="351254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Freihandform 1115"/>
            <p:cNvSpPr/>
            <p:nvPr/>
          </p:nvSpPr>
          <p:spPr>
            <a:xfrm flipH="1">
              <a:off x="5423964" y="994451"/>
              <a:ext cx="1070084" cy="1068711"/>
            </a:xfrm>
            <a:custGeom>
              <a:avLst/>
              <a:gdLst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7241" h="1794933">
                  <a:moveTo>
                    <a:pt x="1009841" y="0"/>
                  </a:moveTo>
                  <a:lnTo>
                    <a:pt x="899774" y="270932"/>
                  </a:lnTo>
                  <a:cubicBezTo>
                    <a:pt x="899390" y="305537"/>
                    <a:pt x="899005" y="340143"/>
                    <a:pt x="898621" y="374748"/>
                  </a:cubicBezTo>
                  <a:cubicBezTo>
                    <a:pt x="898236" y="340143"/>
                    <a:pt x="897852" y="305537"/>
                    <a:pt x="897467" y="270932"/>
                  </a:cubicBezTo>
                  <a:lnTo>
                    <a:pt x="787402" y="0"/>
                  </a:lnTo>
                  <a:cubicBezTo>
                    <a:pt x="685930" y="41511"/>
                    <a:pt x="307580" y="312205"/>
                    <a:pt x="0" y="685799"/>
                  </a:cubicBezTo>
                  <a:lnTo>
                    <a:pt x="330200" y="863600"/>
                  </a:lnTo>
                  <a:cubicBezTo>
                    <a:pt x="372533" y="767644"/>
                    <a:pt x="457200" y="420511"/>
                    <a:pt x="457200" y="575733"/>
                  </a:cubicBezTo>
                  <a:cubicBezTo>
                    <a:pt x="457200" y="730955"/>
                    <a:pt x="560237" y="1388534"/>
                    <a:pt x="330199" y="1794933"/>
                  </a:cubicBezTo>
                  <a:lnTo>
                    <a:pt x="874374" y="1794933"/>
                  </a:lnTo>
                  <a:lnTo>
                    <a:pt x="882841" y="1794933"/>
                  </a:lnTo>
                  <a:lnTo>
                    <a:pt x="914400" y="1794933"/>
                  </a:lnTo>
                  <a:lnTo>
                    <a:pt x="922867" y="1794933"/>
                  </a:lnTo>
                  <a:lnTo>
                    <a:pt x="1467041" y="1794933"/>
                  </a:lnTo>
                  <a:cubicBezTo>
                    <a:pt x="1262599" y="1388534"/>
                    <a:pt x="1213042" y="581377"/>
                    <a:pt x="1340041" y="575733"/>
                  </a:cubicBezTo>
                  <a:cubicBezTo>
                    <a:pt x="1467040" y="570089"/>
                    <a:pt x="1424708" y="767644"/>
                    <a:pt x="1467041" y="863600"/>
                  </a:cubicBezTo>
                  <a:lnTo>
                    <a:pt x="1797241" y="685799"/>
                  </a:lnTo>
                  <a:cubicBezTo>
                    <a:pt x="1416656" y="165892"/>
                    <a:pt x="1157227" y="51689"/>
                    <a:pt x="1009841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17" name="Gerader Verbinder 1116"/>
            <p:cNvCxnSpPr/>
            <p:nvPr/>
          </p:nvCxnSpPr>
          <p:spPr>
            <a:xfrm>
              <a:off x="5590319" y="1095015"/>
              <a:ext cx="67484" cy="66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Gerader Verbinder 1117"/>
            <p:cNvCxnSpPr/>
            <p:nvPr/>
          </p:nvCxnSpPr>
          <p:spPr>
            <a:xfrm>
              <a:off x="5561043" y="1095015"/>
              <a:ext cx="67484" cy="66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9" name="Gruppieren 1118"/>
            <p:cNvGrpSpPr/>
            <p:nvPr/>
          </p:nvGrpSpPr>
          <p:grpSpPr>
            <a:xfrm>
              <a:off x="5277081" y="1982593"/>
              <a:ext cx="1263191" cy="1592554"/>
              <a:chOff x="5277081" y="1982593"/>
              <a:chExt cx="1263191" cy="1592554"/>
            </a:xfrm>
            <a:gradFill flip="none"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50000"/>
                  </a:schemeClr>
                </a:gs>
                <a:gs pos="0">
                  <a:schemeClr val="tx1">
                    <a:lumMod val="95000"/>
                    <a:lumOff val="5000"/>
                  </a:schemeClr>
                </a:gs>
              </a:gsLst>
              <a:lin ang="21594000" scaled="0"/>
              <a:tileRect/>
            </a:gradFill>
          </p:grpSpPr>
          <p:sp>
            <p:nvSpPr>
              <p:cNvPr id="1121" name="Rechteck 1120"/>
              <p:cNvSpPr/>
              <p:nvPr/>
            </p:nvSpPr>
            <p:spPr>
              <a:xfrm>
                <a:off x="5371018" y="2698837"/>
                <a:ext cx="88719" cy="501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2" name="Abgerundetes Rechteck 1121"/>
              <p:cNvSpPr/>
              <p:nvPr/>
            </p:nvSpPr>
            <p:spPr>
              <a:xfrm>
                <a:off x="6279111" y="3329658"/>
                <a:ext cx="76737" cy="236959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3" name="Rechteck 1122"/>
              <p:cNvSpPr/>
              <p:nvPr/>
            </p:nvSpPr>
            <p:spPr>
              <a:xfrm>
                <a:off x="5341505" y="2315655"/>
                <a:ext cx="56131" cy="11139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24" name="Gerader Verbinder 1123"/>
              <p:cNvCxnSpPr>
                <a:endCxn id="1085" idx="3"/>
              </p:cNvCxnSpPr>
              <p:nvPr/>
            </p:nvCxnSpPr>
            <p:spPr>
              <a:xfrm>
                <a:off x="5492224" y="3554618"/>
                <a:ext cx="595268" cy="20529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5" name="Gerader Verbinder 1124"/>
              <p:cNvCxnSpPr>
                <a:stCxn id="1112" idx="11"/>
              </p:cNvCxnSpPr>
              <p:nvPr/>
            </p:nvCxnSpPr>
            <p:spPr>
              <a:xfrm>
                <a:off x="5665660" y="2632415"/>
                <a:ext cx="123067" cy="20113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" name="Gerader Verbinder 1125"/>
              <p:cNvCxnSpPr>
                <a:endCxn id="1085" idx="3"/>
              </p:cNvCxnSpPr>
              <p:nvPr/>
            </p:nvCxnSpPr>
            <p:spPr>
              <a:xfrm>
                <a:off x="5666661" y="2710944"/>
                <a:ext cx="420831" cy="864203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" name="Abgerundetes Rechteck 1126"/>
              <p:cNvSpPr/>
              <p:nvPr/>
            </p:nvSpPr>
            <p:spPr>
              <a:xfrm>
                <a:off x="5374236" y="3329658"/>
                <a:ext cx="76737" cy="236959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8" name="Abgerundetes Rechteck 1127"/>
              <p:cNvSpPr/>
              <p:nvPr/>
            </p:nvSpPr>
            <p:spPr>
              <a:xfrm>
                <a:off x="6463535" y="3329658"/>
                <a:ext cx="76737" cy="236959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9" name="Rechteck 1128"/>
              <p:cNvSpPr/>
              <p:nvPr/>
            </p:nvSpPr>
            <p:spPr>
              <a:xfrm>
                <a:off x="5440468" y="2451588"/>
                <a:ext cx="48576" cy="98453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0" name="Rechteck 1129"/>
              <p:cNvSpPr/>
              <p:nvPr/>
            </p:nvSpPr>
            <p:spPr>
              <a:xfrm>
                <a:off x="6433516" y="2498144"/>
                <a:ext cx="45719" cy="98755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1" name="Rechteck 1130"/>
              <p:cNvSpPr/>
              <p:nvPr/>
            </p:nvSpPr>
            <p:spPr>
              <a:xfrm rot="21000000">
                <a:off x="5406831" y="2024826"/>
                <a:ext cx="47798" cy="4953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2" name="Rechteck 1131"/>
              <p:cNvSpPr/>
              <p:nvPr/>
            </p:nvSpPr>
            <p:spPr>
              <a:xfrm rot="21000000">
                <a:off x="6389812" y="2024826"/>
                <a:ext cx="47798" cy="4953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3" name="Rechteck 1132"/>
              <p:cNvSpPr/>
              <p:nvPr/>
            </p:nvSpPr>
            <p:spPr>
              <a:xfrm>
                <a:off x="6347791" y="2315655"/>
                <a:ext cx="45719" cy="117004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4" name="Rechteck 1133"/>
              <p:cNvSpPr/>
              <p:nvPr/>
            </p:nvSpPr>
            <p:spPr>
              <a:xfrm>
                <a:off x="5324855" y="2587609"/>
                <a:ext cx="1132228" cy="99044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5" name="Abgerundetes Rechteck 1134"/>
              <p:cNvSpPr/>
              <p:nvPr/>
            </p:nvSpPr>
            <p:spPr>
              <a:xfrm>
                <a:off x="5277081" y="3329658"/>
                <a:ext cx="76737" cy="236959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36" name="Gerader Verbinder 1135"/>
              <p:cNvCxnSpPr>
                <a:endCxn id="1085" idx="3"/>
              </p:cNvCxnSpPr>
              <p:nvPr/>
            </p:nvCxnSpPr>
            <p:spPr>
              <a:xfrm>
                <a:off x="5464205" y="2586628"/>
                <a:ext cx="623287" cy="988519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7" name="Rechteck 1136"/>
              <p:cNvSpPr/>
              <p:nvPr/>
            </p:nvSpPr>
            <p:spPr>
              <a:xfrm>
                <a:off x="5324855" y="2250623"/>
                <a:ext cx="1132218" cy="61914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8" name="Rechteck 1137"/>
              <p:cNvSpPr/>
              <p:nvPr/>
            </p:nvSpPr>
            <p:spPr>
              <a:xfrm>
                <a:off x="5498682" y="2698837"/>
                <a:ext cx="879365" cy="501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9" name="Rechteck 1138"/>
              <p:cNvSpPr/>
              <p:nvPr/>
            </p:nvSpPr>
            <p:spPr>
              <a:xfrm>
                <a:off x="5324855" y="1982593"/>
                <a:ext cx="77512" cy="99044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40" name="Rechteck 1139"/>
              <p:cNvSpPr/>
              <p:nvPr/>
            </p:nvSpPr>
            <p:spPr>
              <a:xfrm>
                <a:off x="6305715" y="1982593"/>
                <a:ext cx="77512" cy="99044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120" name="Gerader Verbinder 1119"/>
            <p:cNvCxnSpPr>
              <a:endCxn id="1116" idx="1"/>
            </p:cNvCxnSpPr>
            <p:nvPr/>
          </p:nvCxnSpPr>
          <p:spPr>
            <a:xfrm flipH="1" flipV="1">
              <a:off x="5958319" y="1155765"/>
              <a:ext cx="12638" cy="420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75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rgbClr val="0062A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2822" y="2102066"/>
            <a:ext cx="3287139" cy="228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0062A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351" y="4141139"/>
            <a:ext cx="2264160" cy="188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0062A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62"/>
          <a:stretch/>
        </p:blipFill>
        <p:spPr bwMode="auto">
          <a:xfrm rot="21211860">
            <a:off x="10594185" y="4069810"/>
            <a:ext cx="1255948" cy="166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3619439" y="3896158"/>
            <a:ext cx="1067904" cy="1333037"/>
            <a:chOff x="202978" y="-535853"/>
            <a:chExt cx="3720950" cy="464476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6" y="1340768"/>
              <a:ext cx="3284502" cy="276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3052">
              <a:off x="202978" y="-535853"/>
              <a:ext cx="3720950" cy="230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553" y="366213"/>
            <a:ext cx="1072126" cy="24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09" y="403229"/>
            <a:ext cx="962084" cy="240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08" y="281012"/>
            <a:ext cx="831991" cy="245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47" y="320529"/>
            <a:ext cx="773440" cy="23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87" y="391546"/>
            <a:ext cx="817457" cy="229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92" y="281012"/>
            <a:ext cx="765433" cy="245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37" y="2811003"/>
            <a:ext cx="2204191" cy="203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58" y="4202292"/>
            <a:ext cx="653714" cy="11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31" y="4965079"/>
            <a:ext cx="838095" cy="8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20" y="4768007"/>
            <a:ext cx="804571" cy="109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13" y="5575437"/>
            <a:ext cx="745905" cy="98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81" y="3007847"/>
            <a:ext cx="2363429" cy="19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643" y="4653713"/>
            <a:ext cx="1290159" cy="142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519">
            <a:off x="7397016" y="5251101"/>
            <a:ext cx="1010794" cy="135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831">
            <a:off x="6616255" y="5414988"/>
            <a:ext cx="782222" cy="13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182" y="5842924"/>
            <a:ext cx="3250794" cy="7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0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rgbClr val="0062A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2704" y="476801"/>
            <a:ext cx="1591553" cy="183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1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rgbClr val="0062A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1447" y="190845"/>
            <a:ext cx="1932721" cy="216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rgbClr val="0062A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0"/>
          <a:stretch/>
        </p:blipFill>
        <p:spPr bwMode="auto">
          <a:xfrm>
            <a:off x="-232041" y="318247"/>
            <a:ext cx="2101978" cy="209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rgbClr val="0062A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65" y="2467843"/>
            <a:ext cx="1597465" cy="191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0186" y="5025451"/>
            <a:ext cx="1044713" cy="174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3606">
            <a:off x="10315485" y="-289441"/>
            <a:ext cx="1379266" cy="24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70881" y="1312983"/>
            <a:ext cx="1237036" cy="219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10454293" y="2646702"/>
            <a:ext cx="1101651" cy="210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uppieren 33"/>
          <p:cNvGrpSpPr/>
          <p:nvPr/>
        </p:nvGrpSpPr>
        <p:grpSpPr>
          <a:xfrm>
            <a:off x="799624" y="4473506"/>
            <a:ext cx="2786514" cy="2224973"/>
            <a:chOff x="10601882" y="-2146370"/>
            <a:chExt cx="5965590" cy="4763400"/>
          </a:xfrm>
        </p:grpSpPr>
        <p:sp>
          <p:nvSpPr>
            <p:cNvPr id="35" name="Ellipse 34"/>
            <p:cNvSpPr/>
            <p:nvPr/>
          </p:nvSpPr>
          <p:spPr>
            <a:xfrm>
              <a:off x="11804074" y="-2146370"/>
              <a:ext cx="4763398" cy="4763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  <a:effectLst>
              <a:outerShdw blurRad="152400" dist="38100" dir="2700000" sx="104000" sy="104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11929364" y="-2021077"/>
              <a:ext cx="4512817" cy="4512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0601882" y="37694"/>
              <a:ext cx="5632536" cy="112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download</a:t>
              </a:r>
              <a:endParaRPr lang="de-DE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2593942" y="-867059"/>
              <a:ext cx="3064054" cy="112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&gt; </a:t>
              </a:r>
              <a:r>
                <a:rPr lang="de-DE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</a:t>
              </a:r>
              <a:endParaRPr lang="de-DE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9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ruppieren 345"/>
          <p:cNvGrpSpPr/>
          <p:nvPr/>
        </p:nvGrpSpPr>
        <p:grpSpPr>
          <a:xfrm>
            <a:off x="9010673" y="253002"/>
            <a:ext cx="1071699" cy="3162568"/>
            <a:chOff x="9010673" y="253002"/>
            <a:chExt cx="1071699" cy="3162568"/>
          </a:xfrm>
        </p:grpSpPr>
        <p:sp>
          <p:nvSpPr>
            <p:cNvPr id="5" name="Rechteck 4"/>
            <p:cNvSpPr/>
            <p:nvPr/>
          </p:nvSpPr>
          <p:spPr>
            <a:xfrm flipH="1">
              <a:off x="9472827" y="880109"/>
              <a:ext cx="151747" cy="200521"/>
            </a:xfrm>
            <a:prstGeom prst="rect">
              <a:avLst/>
            </a:pr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 flipH="1">
              <a:off x="9326000" y="253002"/>
              <a:ext cx="436124" cy="592709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  <a:gd name="connsiteX0" fmla="*/ 402723 w 808824"/>
                <a:gd name="connsiteY0" fmla="*/ 262 h 1012567"/>
                <a:gd name="connsiteX1" fmla="*/ 771412 w 808824"/>
                <a:gd name="connsiteY1" fmla="*/ 307270 h 1012567"/>
                <a:gd name="connsiteX2" fmla="*/ 808824 w 808824"/>
                <a:gd name="connsiteY2" fmla="*/ 381909 h 1012567"/>
                <a:gd name="connsiteX3" fmla="*/ 806525 w 808824"/>
                <a:gd name="connsiteY3" fmla="*/ 390493 h 1012567"/>
                <a:gd name="connsiteX4" fmla="*/ 400524 w 808824"/>
                <a:gd name="connsiteY4" fmla="*/ 1011890 h 1012567"/>
                <a:gd name="connsiteX5" fmla="*/ 1 w 808824"/>
                <a:gd name="connsiteY5" fmla="*/ 397189 h 1012567"/>
                <a:gd name="connsiteX6" fmla="*/ 22414 w 808824"/>
                <a:gd name="connsiteY6" fmla="*/ 370460 h 1012567"/>
                <a:gd name="connsiteX7" fmla="*/ 34034 w 808824"/>
                <a:gd name="connsiteY7" fmla="*/ 307270 h 1012567"/>
                <a:gd name="connsiteX8" fmla="*/ 402723 w 808824"/>
                <a:gd name="connsiteY8" fmla="*/ 262 h 1012567"/>
                <a:gd name="connsiteX0" fmla="*/ 402721 w 808822"/>
                <a:gd name="connsiteY0" fmla="*/ 262 h 1012567"/>
                <a:gd name="connsiteX1" fmla="*/ 771410 w 808822"/>
                <a:gd name="connsiteY1" fmla="*/ 307270 h 1012567"/>
                <a:gd name="connsiteX2" fmla="*/ 808822 w 808822"/>
                <a:gd name="connsiteY2" fmla="*/ 381909 h 1012567"/>
                <a:gd name="connsiteX3" fmla="*/ 806523 w 808822"/>
                <a:gd name="connsiteY3" fmla="*/ 390493 h 1012567"/>
                <a:gd name="connsiteX4" fmla="*/ 400522 w 808822"/>
                <a:gd name="connsiteY4" fmla="*/ 1011890 h 1012567"/>
                <a:gd name="connsiteX5" fmla="*/ -1 w 808822"/>
                <a:gd name="connsiteY5" fmla="*/ 397189 h 1012567"/>
                <a:gd name="connsiteX6" fmla="*/ 34032 w 808822"/>
                <a:gd name="connsiteY6" fmla="*/ 307270 h 1012567"/>
                <a:gd name="connsiteX7" fmla="*/ 402721 w 808822"/>
                <a:gd name="connsiteY7" fmla="*/ 262 h 1012567"/>
                <a:gd name="connsiteX0" fmla="*/ 376636 w 782737"/>
                <a:gd name="connsiteY0" fmla="*/ 262 h 1012542"/>
                <a:gd name="connsiteX1" fmla="*/ 745325 w 782737"/>
                <a:gd name="connsiteY1" fmla="*/ 307270 h 1012542"/>
                <a:gd name="connsiteX2" fmla="*/ 782737 w 782737"/>
                <a:gd name="connsiteY2" fmla="*/ 381909 h 1012542"/>
                <a:gd name="connsiteX3" fmla="*/ 780438 w 782737"/>
                <a:gd name="connsiteY3" fmla="*/ 390493 h 1012542"/>
                <a:gd name="connsiteX4" fmla="*/ 374437 w 782737"/>
                <a:gd name="connsiteY4" fmla="*/ 1011890 h 1012542"/>
                <a:gd name="connsiteX5" fmla="*/ 0 w 782737"/>
                <a:gd name="connsiteY5" fmla="*/ 481459 h 1012542"/>
                <a:gd name="connsiteX6" fmla="*/ 7947 w 782737"/>
                <a:gd name="connsiteY6" fmla="*/ 307270 h 1012542"/>
                <a:gd name="connsiteX7" fmla="*/ 376636 w 782737"/>
                <a:gd name="connsiteY7" fmla="*/ 262 h 1012542"/>
                <a:gd name="connsiteX0" fmla="*/ 376636 w 782737"/>
                <a:gd name="connsiteY0" fmla="*/ 262 h 1012847"/>
                <a:gd name="connsiteX1" fmla="*/ 745325 w 782737"/>
                <a:gd name="connsiteY1" fmla="*/ 307270 h 1012847"/>
                <a:gd name="connsiteX2" fmla="*/ 782737 w 782737"/>
                <a:gd name="connsiteY2" fmla="*/ 381909 h 1012847"/>
                <a:gd name="connsiteX3" fmla="*/ 780438 w 782737"/>
                <a:gd name="connsiteY3" fmla="*/ 390493 h 1012847"/>
                <a:gd name="connsiteX4" fmla="*/ 374437 w 782737"/>
                <a:gd name="connsiteY4" fmla="*/ 1011890 h 1012847"/>
                <a:gd name="connsiteX5" fmla="*/ 0 w 782737"/>
                <a:gd name="connsiteY5" fmla="*/ 481459 h 1012847"/>
                <a:gd name="connsiteX6" fmla="*/ 7947 w 782737"/>
                <a:gd name="connsiteY6" fmla="*/ 307270 h 1012847"/>
                <a:gd name="connsiteX7" fmla="*/ 376636 w 782737"/>
                <a:gd name="connsiteY7" fmla="*/ 262 h 1012847"/>
                <a:gd name="connsiteX0" fmla="*/ 376636 w 782737"/>
                <a:gd name="connsiteY0" fmla="*/ 262 h 1011896"/>
                <a:gd name="connsiteX1" fmla="*/ 745325 w 782737"/>
                <a:gd name="connsiteY1" fmla="*/ 307270 h 1011896"/>
                <a:gd name="connsiteX2" fmla="*/ 782737 w 782737"/>
                <a:gd name="connsiteY2" fmla="*/ 381909 h 1011896"/>
                <a:gd name="connsiteX3" fmla="*/ 744568 w 782737"/>
                <a:gd name="connsiteY3" fmla="*/ 489811 h 1011896"/>
                <a:gd name="connsiteX4" fmla="*/ 374437 w 782737"/>
                <a:gd name="connsiteY4" fmla="*/ 1011890 h 1011896"/>
                <a:gd name="connsiteX5" fmla="*/ 0 w 782737"/>
                <a:gd name="connsiteY5" fmla="*/ 481459 h 1011896"/>
                <a:gd name="connsiteX6" fmla="*/ 7947 w 782737"/>
                <a:gd name="connsiteY6" fmla="*/ 307270 h 1011896"/>
                <a:gd name="connsiteX7" fmla="*/ 376636 w 782737"/>
                <a:gd name="connsiteY7" fmla="*/ 262 h 1011896"/>
                <a:gd name="connsiteX0" fmla="*/ 376636 w 782737"/>
                <a:gd name="connsiteY0" fmla="*/ 262 h 1011896"/>
                <a:gd name="connsiteX1" fmla="*/ 745325 w 782737"/>
                <a:gd name="connsiteY1" fmla="*/ 307270 h 1011896"/>
                <a:gd name="connsiteX2" fmla="*/ 782737 w 782737"/>
                <a:gd name="connsiteY2" fmla="*/ 381910 h 1011896"/>
                <a:gd name="connsiteX3" fmla="*/ 744568 w 782737"/>
                <a:gd name="connsiteY3" fmla="*/ 489811 h 1011896"/>
                <a:gd name="connsiteX4" fmla="*/ 374437 w 782737"/>
                <a:gd name="connsiteY4" fmla="*/ 1011890 h 1011896"/>
                <a:gd name="connsiteX5" fmla="*/ 0 w 782737"/>
                <a:gd name="connsiteY5" fmla="*/ 481459 h 1011896"/>
                <a:gd name="connsiteX6" fmla="*/ 7947 w 782737"/>
                <a:gd name="connsiteY6" fmla="*/ 307270 h 1011896"/>
                <a:gd name="connsiteX7" fmla="*/ 376636 w 782737"/>
                <a:gd name="connsiteY7" fmla="*/ 262 h 1011896"/>
                <a:gd name="connsiteX0" fmla="*/ 376636 w 745325"/>
                <a:gd name="connsiteY0" fmla="*/ 262 h 1011896"/>
                <a:gd name="connsiteX1" fmla="*/ 745325 w 745325"/>
                <a:gd name="connsiteY1" fmla="*/ 307270 h 1011896"/>
                <a:gd name="connsiteX2" fmla="*/ 744568 w 745325"/>
                <a:gd name="connsiteY2" fmla="*/ 489811 h 1011896"/>
                <a:gd name="connsiteX3" fmla="*/ 374437 w 745325"/>
                <a:gd name="connsiteY3" fmla="*/ 1011890 h 1011896"/>
                <a:gd name="connsiteX4" fmla="*/ 0 w 745325"/>
                <a:gd name="connsiteY4" fmla="*/ 481459 h 1011896"/>
                <a:gd name="connsiteX5" fmla="*/ 7947 w 745325"/>
                <a:gd name="connsiteY5" fmla="*/ 307270 h 1011896"/>
                <a:gd name="connsiteX6" fmla="*/ 376636 w 745325"/>
                <a:gd name="connsiteY6" fmla="*/ 262 h 1011896"/>
                <a:gd name="connsiteX0" fmla="*/ 376636 w 745325"/>
                <a:gd name="connsiteY0" fmla="*/ 0 h 1011634"/>
                <a:gd name="connsiteX1" fmla="*/ 745325 w 745325"/>
                <a:gd name="connsiteY1" fmla="*/ 307007 h 1011634"/>
                <a:gd name="connsiteX2" fmla="*/ 744568 w 745325"/>
                <a:gd name="connsiteY2" fmla="*/ 489549 h 1011634"/>
                <a:gd name="connsiteX3" fmla="*/ 374437 w 745325"/>
                <a:gd name="connsiteY3" fmla="*/ 1011628 h 1011634"/>
                <a:gd name="connsiteX4" fmla="*/ 0 w 745325"/>
                <a:gd name="connsiteY4" fmla="*/ 481197 h 1011634"/>
                <a:gd name="connsiteX5" fmla="*/ 7947 w 745325"/>
                <a:gd name="connsiteY5" fmla="*/ 307008 h 1011634"/>
                <a:gd name="connsiteX6" fmla="*/ 376636 w 745325"/>
                <a:gd name="connsiteY6" fmla="*/ 0 h 1011634"/>
                <a:gd name="connsiteX0" fmla="*/ 376636 w 753771"/>
                <a:gd name="connsiteY0" fmla="*/ 0 h 1011634"/>
                <a:gd name="connsiteX1" fmla="*/ 745325 w 753771"/>
                <a:gd name="connsiteY1" fmla="*/ 307007 h 1011634"/>
                <a:gd name="connsiteX2" fmla="*/ 744568 w 753771"/>
                <a:gd name="connsiteY2" fmla="*/ 489549 h 1011634"/>
                <a:gd name="connsiteX3" fmla="*/ 374437 w 753771"/>
                <a:gd name="connsiteY3" fmla="*/ 1011628 h 1011634"/>
                <a:gd name="connsiteX4" fmla="*/ 0 w 753771"/>
                <a:gd name="connsiteY4" fmla="*/ 481197 h 1011634"/>
                <a:gd name="connsiteX5" fmla="*/ 7947 w 753771"/>
                <a:gd name="connsiteY5" fmla="*/ 307008 h 1011634"/>
                <a:gd name="connsiteX6" fmla="*/ 376636 w 753771"/>
                <a:gd name="connsiteY6" fmla="*/ 0 h 1011634"/>
                <a:gd name="connsiteX0" fmla="*/ 376636 w 753771"/>
                <a:gd name="connsiteY0" fmla="*/ 0 h 1011634"/>
                <a:gd name="connsiteX1" fmla="*/ 745325 w 753771"/>
                <a:gd name="connsiteY1" fmla="*/ 307007 h 1011634"/>
                <a:gd name="connsiteX2" fmla="*/ 744568 w 753771"/>
                <a:gd name="connsiteY2" fmla="*/ 489549 h 1011634"/>
                <a:gd name="connsiteX3" fmla="*/ 374437 w 753771"/>
                <a:gd name="connsiteY3" fmla="*/ 1011628 h 1011634"/>
                <a:gd name="connsiteX4" fmla="*/ 0 w 753771"/>
                <a:gd name="connsiteY4" fmla="*/ 481197 h 1011634"/>
                <a:gd name="connsiteX5" fmla="*/ 7947 w 753771"/>
                <a:gd name="connsiteY5" fmla="*/ 307008 h 1011634"/>
                <a:gd name="connsiteX6" fmla="*/ 376636 w 753771"/>
                <a:gd name="connsiteY6" fmla="*/ 0 h 1011634"/>
                <a:gd name="connsiteX0" fmla="*/ 376636 w 753771"/>
                <a:gd name="connsiteY0" fmla="*/ 0 h 1011634"/>
                <a:gd name="connsiteX1" fmla="*/ 745325 w 753771"/>
                <a:gd name="connsiteY1" fmla="*/ 307007 h 1011634"/>
                <a:gd name="connsiteX2" fmla="*/ 744568 w 753771"/>
                <a:gd name="connsiteY2" fmla="*/ 489549 h 1011634"/>
                <a:gd name="connsiteX3" fmla="*/ 374437 w 753771"/>
                <a:gd name="connsiteY3" fmla="*/ 1011628 h 1011634"/>
                <a:gd name="connsiteX4" fmla="*/ 0 w 753771"/>
                <a:gd name="connsiteY4" fmla="*/ 481197 h 1011634"/>
                <a:gd name="connsiteX5" fmla="*/ 7947 w 753771"/>
                <a:gd name="connsiteY5" fmla="*/ 307008 h 1011634"/>
                <a:gd name="connsiteX6" fmla="*/ 376636 w 753771"/>
                <a:gd name="connsiteY6" fmla="*/ 0 h 1011634"/>
                <a:gd name="connsiteX0" fmla="*/ 376636 w 753771"/>
                <a:gd name="connsiteY0" fmla="*/ 0 h 1011634"/>
                <a:gd name="connsiteX1" fmla="*/ 745325 w 753771"/>
                <a:gd name="connsiteY1" fmla="*/ 307007 h 1011634"/>
                <a:gd name="connsiteX2" fmla="*/ 744568 w 753771"/>
                <a:gd name="connsiteY2" fmla="*/ 489549 h 1011634"/>
                <a:gd name="connsiteX3" fmla="*/ 374437 w 753771"/>
                <a:gd name="connsiteY3" fmla="*/ 1011628 h 1011634"/>
                <a:gd name="connsiteX4" fmla="*/ 0 w 753771"/>
                <a:gd name="connsiteY4" fmla="*/ 481197 h 1011634"/>
                <a:gd name="connsiteX5" fmla="*/ 7947 w 753771"/>
                <a:gd name="connsiteY5" fmla="*/ 307008 h 1011634"/>
                <a:gd name="connsiteX6" fmla="*/ 376636 w 753771"/>
                <a:gd name="connsiteY6" fmla="*/ 0 h 1011634"/>
                <a:gd name="connsiteX0" fmla="*/ 376636 w 746535"/>
                <a:gd name="connsiteY0" fmla="*/ 0 h 1011634"/>
                <a:gd name="connsiteX1" fmla="*/ 745325 w 746535"/>
                <a:gd name="connsiteY1" fmla="*/ 307007 h 1011634"/>
                <a:gd name="connsiteX2" fmla="*/ 744568 w 746535"/>
                <a:gd name="connsiteY2" fmla="*/ 489549 h 1011634"/>
                <a:gd name="connsiteX3" fmla="*/ 374437 w 746535"/>
                <a:gd name="connsiteY3" fmla="*/ 1011628 h 1011634"/>
                <a:gd name="connsiteX4" fmla="*/ 0 w 746535"/>
                <a:gd name="connsiteY4" fmla="*/ 481197 h 1011634"/>
                <a:gd name="connsiteX5" fmla="*/ 7947 w 746535"/>
                <a:gd name="connsiteY5" fmla="*/ 307008 h 1011634"/>
                <a:gd name="connsiteX6" fmla="*/ 376636 w 746535"/>
                <a:gd name="connsiteY6" fmla="*/ 0 h 1011634"/>
                <a:gd name="connsiteX0" fmla="*/ 376636 w 746537"/>
                <a:gd name="connsiteY0" fmla="*/ 0 h 936395"/>
                <a:gd name="connsiteX1" fmla="*/ 745325 w 746537"/>
                <a:gd name="connsiteY1" fmla="*/ 307007 h 936395"/>
                <a:gd name="connsiteX2" fmla="*/ 744568 w 746537"/>
                <a:gd name="connsiteY2" fmla="*/ 489549 h 936395"/>
                <a:gd name="connsiteX3" fmla="*/ 364654 w 746537"/>
                <a:gd name="connsiteY3" fmla="*/ 936387 h 936395"/>
                <a:gd name="connsiteX4" fmla="*/ 0 w 746537"/>
                <a:gd name="connsiteY4" fmla="*/ 481197 h 936395"/>
                <a:gd name="connsiteX5" fmla="*/ 7947 w 746537"/>
                <a:gd name="connsiteY5" fmla="*/ 307008 h 936395"/>
                <a:gd name="connsiteX6" fmla="*/ 376636 w 746537"/>
                <a:gd name="connsiteY6" fmla="*/ 0 h 936395"/>
                <a:gd name="connsiteX0" fmla="*/ 376636 w 746535"/>
                <a:gd name="connsiteY0" fmla="*/ 0 h 936395"/>
                <a:gd name="connsiteX1" fmla="*/ 745325 w 746535"/>
                <a:gd name="connsiteY1" fmla="*/ 307007 h 936395"/>
                <a:gd name="connsiteX2" fmla="*/ 744568 w 746535"/>
                <a:gd name="connsiteY2" fmla="*/ 489549 h 936395"/>
                <a:gd name="connsiteX3" fmla="*/ 364654 w 746535"/>
                <a:gd name="connsiteY3" fmla="*/ 936387 h 936395"/>
                <a:gd name="connsiteX4" fmla="*/ 0 w 746535"/>
                <a:gd name="connsiteY4" fmla="*/ 481197 h 936395"/>
                <a:gd name="connsiteX5" fmla="*/ 7947 w 746535"/>
                <a:gd name="connsiteY5" fmla="*/ 307008 h 936395"/>
                <a:gd name="connsiteX6" fmla="*/ 376636 w 746535"/>
                <a:gd name="connsiteY6" fmla="*/ 0 h 9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535" h="936395">
                  <a:moveTo>
                    <a:pt x="376636" y="0"/>
                  </a:moveTo>
                  <a:cubicBezTo>
                    <a:pt x="691924" y="0"/>
                    <a:pt x="742316" y="216064"/>
                    <a:pt x="745325" y="307007"/>
                  </a:cubicBezTo>
                  <a:cubicBezTo>
                    <a:pt x="748334" y="397950"/>
                    <a:pt x="744820" y="428702"/>
                    <a:pt x="744568" y="489549"/>
                  </a:cubicBezTo>
                  <a:cubicBezTo>
                    <a:pt x="680228" y="772391"/>
                    <a:pt x="553967" y="937779"/>
                    <a:pt x="364654" y="936387"/>
                  </a:cubicBezTo>
                  <a:cubicBezTo>
                    <a:pt x="175341" y="934995"/>
                    <a:pt x="16132" y="862480"/>
                    <a:pt x="0" y="481197"/>
                  </a:cubicBezTo>
                  <a:cubicBezTo>
                    <a:pt x="2649" y="423134"/>
                    <a:pt x="6305" y="392944"/>
                    <a:pt x="7947" y="307008"/>
                  </a:cubicBezTo>
                  <a:cubicBezTo>
                    <a:pt x="9589" y="221072"/>
                    <a:pt x="61348" y="0"/>
                    <a:pt x="376636" y="0"/>
                  </a:cubicBez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Abgerundetes Rechteck 6"/>
            <p:cNvSpPr/>
            <p:nvPr/>
          </p:nvSpPr>
          <p:spPr>
            <a:xfrm flipH="1">
              <a:off x="9511211" y="801610"/>
              <a:ext cx="80090" cy="358327"/>
            </a:xfrm>
            <a:prstGeom prst="roundRect">
              <a:avLst/>
            </a:pr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 rot="20995637" flipH="1">
              <a:off x="9010673" y="1856811"/>
              <a:ext cx="122226" cy="174195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44"/>
            <p:cNvSpPr/>
            <p:nvPr/>
          </p:nvSpPr>
          <p:spPr>
            <a:xfrm>
              <a:off x="9271189" y="2434228"/>
              <a:ext cx="136759" cy="874230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199"/>
            <p:cNvSpPr/>
            <p:nvPr/>
          </p:nvSpPr>
          <p:spPr>
            <a:xfrm flipH="1">
              <a:off x="9082299" y="3279843"/>
              <a:ext cx="345332" cy="135727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 rot="604363">
              <a:off x="9960146" y="1856812"/>
              <a:ext cx="122226" cy="174195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Abgerundetes Rechteck 11"/>
            <p:cNvSpPr/>
            <p:nvPr/>
          </p:nvSpPr>
          <p:spPr>
            <a:xfrm flipH="1">
              <a:off x="9624395" y="477314"/>
              <a:ext cx="30539" cy="2812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Abgerundetes Rechteck 12"/>
            <p:cNvSpPr/>
            <p:nvPr/>
          </p:nvSpPr>
          <p:spPr>
            <a:xfrm flipH="1">
              <a:off x="9428765" y="477314"/>
              <a:ext cx="30539" cy="2812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 rot="10800000" flipH="1">
              <a:off x="9511214" y="599745"/>
              <a:ext cx="80089" cy="56191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r Verbinder 14"/>
            <p:cNvCxnSpPr/>
            <p:nvPr/>
          </p:nvCxnSpPr>
          <p:spPr>
            <a:xfrm flipH="1" flipV="1">
              <a:off x="9624577" y="454739"/>
              <a:ext cx="49398" cy="119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 flipV="1">
              <a:off x="9412867" y="454739"/>
              <a:ext cx="49398" cy="119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Freihandform 16"/>
            <p:cNvSpPr/>
            <p:nvPr/>
          </p:nvSpPr>
          <p:spPr>
            <a:xfrm flipH="1">
              <a:off x="9493786" y="759101"/>
              <a:ext cx="110122" cy="21413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  <a:gd name="connsiteX0" fmla="*/ 2 w 266770"/>
                <a:gd name="connsiteY0" fmla="*/ 7502 h 83144"/>
                <a:gd name="connsiteX1" fmla="*/ 124792 w 266770"/>
                <a:gd name="connsiteY1" fmla="*/ 23625 h 83144"/>
                <a:gd name="connsiteX2" fmla="*/ 266739 w 266770"/>
                <a:gd name="connsiteY2" fmla="*/ 1765 h 83144"/>
                <a:gd name="connsiteX3" fmla="*/ 127291 w 266770"/>
                <a:gd name="connsiteY3" fmla="*/ 83133 h 83144"/>
                <a:gd name="connsiteX4" fmla="*/ 2 w 266770"/>
                <a:gd name="connsiteY4" fmla="*/ 7502 h 83144"/>
                <a:gd name="connsiteX0" fmla="*/ 2 w 266770"/>
                <a:gd name="connsiteY0" fmla="*/ 7504 h 41020"/>
                <a:gd name="connsiteX1" fmla="*/ 124792 w 266770"/>
                <a:gd name="connsiteY1" fmla="*/ 23627 h 41020"/>
                <a:gd name="connsiteX2" fmla="*/ 266739 w 266770"/>
                <a:gd name="connsiteY2" fmla="*/ 1767 h 41020"/>
                <a:gd name="connsiteX3" fmla="*/ 127291 w 266770"/>
                <a:gd name="connsiteY3" fmla="*/ 41000 h 41020"/>
                <a:gd name="connsiteX4" fmla="*/ 2 w 266770"/>
                <a:gd name="connsiteY4" fmla="*/ 7504 h 41020"/>
                <a:gd name="connsiteX0" fmla="*/ 0 w 266768"/>
                <a:gd name="connsiteY0" fmla="*/ 7504 h 50044"/>
                <a:gd name="connsiteX1" fmla="*/ 124790 w 266768"/>
                <a:gd name="connsiteY1" fmla="*/ 23627 h 50044"/>
                <a:gd name="connsiteX2" fmla="*/ 266737 w 266768"/>
                <a:gd name="connsiteY2" fmla="*/ 1767 h 50044"/>
                <a:gd name="connsiteX3" fmla="*/ 124028 w 266768"/>
                <a:gd name="connsiteY3" fmla="*/ 50028 h 50044"/>
                <a:gd name="connsiteX4" fmla="*/ 0 w 266768"/>
                <a:gd name="connsiteY4" fmla="*/ 7504 h 50044"/>
                <a:gd name="connsiteX0" fmla="*/ 0 w 230897"/>
                <a:gd name="connsiteY0" fmla="*/ 676 h 43331"/>
                <a:gd name="connsiteX1" fmla="*/ 124790 w 230897"/>
                <a:gd name="connsiteY1" fmla="*/ 16799 h 43331"/>
                <a:gd name="connsiteX2" fmla="*/ 230867 w 230897"/>
                <a:gd name="connsiteY2" fmla="*/ 12996 h 43331"/>
                <a:gd name="connsiteX3" fmla="*/ 124028 w 230897"/>
                <a:gd name="connsiteY3" fmla="*/ 43200 h 43331"/>
                <a:gd name="connsiteX4" fmla="*/ 0 w 230897"/>
                <a:gd name="connsiteY4" fmla="*/ 676 h 43331"/>
                <a:gd name="connsiteX0" fmla="*/ 0 w 188502"/>
                <a:gd name="connsiteY0" fmla="*/ 3345 h 33830"/>
                <a:gd name="connsiteX1" fmla="*/ 82398 w 188502"/>
                <a:gd name="connsiteY1" fmla="*/ 7429 h 33830"/>
                <a:gd name="connsiteX2" fmla="*/ 188475 w 188502"/>
                <a:gd name="connsiteY2" fmla="*/ 3626 h 33830"/>
                <a:gd name="connsiteX3" fmla="*/ 81636 w 188502"/>
                <a:gd name="connsiteY3" fmla="*/ 33830 h 33830"/>
                <a:gd name="connsiteX4" fmla="*/ 0 w 188502"/>
                <a:gd name="connsiteY4" fmla="*/ 3345 h 3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502" h="33830">
                  <a:moveTo>
                    <a:pt x="0" y="3345"/>
                  </a:moveTo>
                  <a:cubicBezTo>
                    <a:pt x="127" y="-1055"/>
                    <a:pt x="50986" y="7382"/>
                    <a:pt x="82398" y="7429"/>
                  </a:cubicBezTo>
                  <a:cubicBezTo>
                    <a:pt x="113810" y="7476"/>
                    <a:pt x="190141" y="-6368"/>
                    <a:pt x="188475" y="3626"/>
                  </a:cubicBezTo>
                  <a:cubicBezTo>
                    <a:pt x="186809" y="13620"/>
                    <a:pt x="113048" y="33877"/>
                    <a:pt x="81636" y="33830"/>
                  </a:cubicBezTo>
                  <a:cubicBezTo>
                    <a:pt x="50224" y="33783"/>
                    <a:pt x="-127" y="7745"/>
                    <a:pt x="0" y="334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285"/>
            <p:cNvSpPr/>
            <p:nvPr/>
          </p:nvSpPr>
          <p:spPr>
            <a:xfrm rot="666557" flipH="1">
              <a:off x="9676744" y="3291632"/>
              <a:ext cx="120016" cy="71931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44"/>
            <p:cNvSpPr/>
            <p:nvPr/>
          </p:nvSpPr>
          <p:spPr>
            <a:xfrm flipH="1">
              <a:off x="9678501" y="2434228"/>
              <a:ext cx="136759" cy="874230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9"/>
            <p:cNvSpPr/>
            <p:nvPr/>
          </p:nvSpPr>
          <p:spPr>
            <a:xfrm>
              <a:off x="9658817" y="3275910"/>
              <a:ext cx="345332" cy="139660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 flipH="1">
              <a:off x="9673947" y="516069"/>
              <a:ext cx="138990" cy="150593"/>
            </a:xfrm>
            <a:prstGeom prst="ellipse">
              <a:avLst/>
            </a:pr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 flipH="1">
              <a:off x="9755841" y="567582"/>
              <a:ext cx="31266" cy="55401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 flipH="1">
              <a:off x="9271270" y="511929"/>
              <a:ext cx="138990" cy="150593"/>
            </a:xfrm>
            <a:prstGeom prst="ellipse">
              <a:avLst/>
            </a:pr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9300356" y="567582"/>
              <a:ext cx="31266" cy="55401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 flipH="1">
              <a:off x="9905798" y="1264376"/>
              <a:ext cx="128601" cy="634819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9063595" y="1264376"/>
              <a:ext cx="128601" cy="634819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9236712" y="1859393"/>
              <a:ext cx="614677" cy="1400009"/>
            </a:xfrm>
            <a:custGeom>
              <a:avLst/>
              <a:gdLst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173" h="2192866">
                  <a:moveTo>
                    <a:pt x="1052173" y="0"/>
                  </a:moveTo>
                  <a:lnTo>
                    <a:pt x="526087" y="8190"/>
                  </a:lnTo>
                  <a:lnTo>
                    <a:pt x="0" y="0"/>
                  </a:lnTo>
                  <a:lnTo>
                    <a:pt x="35086" y="1032933"/>
                  </a:lnTo>
                  <a:lnTo>
                    <a:pt x="114031" y="2192866"/>
                  </a:lnTo>
                  <a:lnTo>
                    <a:pt x="368411" y="2184399"/>
                  </a:lnTo>
                  <a:cubicBezTo>
                    <a:pt x="414096" y="1736372"/>
                    <a:pt x="473488" y="1334646"/>
                    <a:pt x="510179" y="886205"/>
                  </a:cubicBezTo>
                  <a:lnTo>
                    <a:pt x="526087" y="655608"/>
                  </a:lnTo>
                  <a:lnTo>
                    <a:pt x="541994" y="886205"/>
                  </a:lnTo>
                  <a:cubicBezTo>
                    <a:pt x="578685" y="1334646"/>
                    <a:pt x="638077" y="1736372"/>
                    <a:pt x="683762" y="2184399"/>
                  </a:cubicBezTo>
                  <a:lnTo>
                    <a:pt x="938142" y="2192866"/>
                  </a:lnTo>
                  <a:lnTo>
                    <a:pt x="1017087" y="103293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r Verbinder 33"/>
            <p:cNvCxnSpPr/>
            <p:nvPr/>
          </p:nvCxnSpPr>
          <p:spPr>
            <a:xfrm flipH="1" flipV="1">
              <a:off x="9668467" y="3388655"/>
              <a:ext cx="333579" cy="34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/>
          </p:nvCxnSpPr>
          <p:spPr>
            <a:xfrm flipH="1" flipV="1">
              <a:off x="9086976" y="3388655"/>
              <a:ext cx="333579" cy="34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/>
            <p:cNvSpPr/>
            <p:nvPr/>
          </p:nvSpPr>
          <p:spPr>
            <a:xfrm flipH="1">
              <a:off x="9381240" y="3350808"/>
              <a:ext cx="26709" cy="26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/>
            <p:cNvSpPr/>
            <p:nvPr/>
          </p:nvSpPr>
          <p:spPr>
            <a:xfrm flipH="1">
              <a:off x="9677986" y="3350808"/>
              <a:ext cx="26709" cy="26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9019078" y="878007"/>
              <a:ext cx="1049944" cy="1050697"/>
            </a:xfrm>
            <a:custGeom>
              <a:avLst/>
              <a:gdLst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3596 h 1798529"/>
                <a:gd name="connsiteX1" fmla="*/ 899774 w 1797241"/>
                <a:gd name="connsiteY1" fmla="*/ 274528 h 1798529"/>
                <a:gd name="connsiteX2" fmla="*/ 898621 w 1797241"/>
                <a:gd name="connsiteY2" fmla="*/ 378344 h 1798529"/>
                <a:gd name="connsiteX3" fmla="*/ 897467 w 1797241"/>
                <a:gd name="connsiteY3" fmla="*/ 274528 h 1798529"/>
                <a:gd name="connsiteX4" fmla="*/ 787401 w 1797241"/>
                <a:gd name="connsiteY4" fmla="*/ 3596 h 1798529"/>
                <a:gd name="connsiteX5" fmla="*/ 0 w 1797241"/>
                <a:gd name="connsiteY5" fmla="*/ 689396 h 1798529"/>
                <a:gd name="connsiteX6" fmla="*/ 330200 w 1797241"/>
                <a:gd name="connsiteY6" fmla="*/ 867196 h 1798529"/>
                <a:gd name="connsiteX7" fmla="*/ 457200 w 1797241"/>
                <a:gd name="connsiteY7" fmla="*/ 579329 h 1798529"/>
                <a:gd name="connsiteX8" fmla="*/ 330200 w 1797241"/>
                <a:gd name="connsiteY8" fmla="*/ 1798529 h 1798529"/>
                <a:gd name="connsiteX9" fmla="*/ 874374 w 1797241"/>
                <a:gd name="connsiteY9" fmla="*/ 1798529 h 1798529"/>
                <a:gd name="connsiteX10" fmla="*/ 882841 w 1797241"/>
                <a:gd name="connsiteY10" fmla="*/ 1798529 h 1798529"/>
                <a:gd name="connsiteX11" fmla="*/ 914400 w 1797241"/>
                <a:gd name="connsiteY11" fmla="*/ 1798529 h 1798529"/>
                <a:gd name="connsiteX12" fmla="*/ 922867 w 1797241"/>
                <a:gd name="connsiteY12" fmla="*/ 1798529 h 1798529"/>
                <a:gd name="connsiteX13" fmla="*/ 1467041 w 1797241"/>
                <a:gd name="connsiteY13" fmla="*/ 1798529 h 1798529"/>
                <a:gd name="connsiteX14" fmla="*/ 1340041 w 1797241"/>
                <a:gd name="connsiteY14" fmla="*/ 579329 h 1798529"/>
                <a:gd name="connsiteX15" fmla="*/ 1467041 w 1797241"/>
                <a:gd name="connsiteY15" fmla="*/ 867196 h 1798529"/>
                <a:gd name="connsiteX16" fmla="*/ 1797241 w 1797241"/>
                <a:gd name="connsiteY16" fmla="*/ 689396 h 1798529"/>
                <a:gd name="connsiteX17" fmla="*/ 1009840 w 1797241"/>
                <a:gd name="connsiteY17" fmla="*/ 3596 h 1798529"/>
                <a:gd name="connsiteX0" fmla="*/ 1009840 w 1797241"/>
                <a:gd name="connsiteY0" fmla="*/ 3596 h 1798529"/>
                <a:gd name="connsiteX1" fmla="*/ 899774 w 1797241"/>
                <a:gd name="connsiteY1" fmla="*/ 274528 h 1798529"/>
                <a:gd name="connsiteX2" fmla="*/ 898621 w 1797241"/>
                <a:gd name="connsiteY2" fmla="*/ 378344 h 1798529"/>
                <a:gd name="connsiteX3" fmla="*/ 897467 w 1797241"/>
                <a:gd name="connsiteY3" fmla="*/ 274528 h 1798529"/>
                <a:gd name="connsiteX4" fmla="*/ 787401 w 1797241"/>
                <a:gd name="connsiteY4" fmla="*/ 3596 h 1798529"/>
                <a:gd name="connsiteX5" fmla="*/ 0 w 1797241"/>
                <a:gd name="connsiteY5" fmla="*/ 689396 h 1798529"/>
                <a:gd name="connsiteX6" fmla="*/ 330200 w 1797241"/>
                <a:gd name="connsiteY6" fmla="*/ 867196 h 1798529"/>
                <a:gd name="connsiteX7" fmla="*/ 457200 w 1797241"/>
                <a:gd name="connsiteY7" fmla="*/ 579329 h 1798529"/>
                <a:gd name="connsiteX8" fmla="*/ 330200 w 1797241"/>
                <a:gd name="connsiteY8" fmla="*/ 1798529 h 1798529"/>
                <a:gd name="connsiteX9" fmla="*/ 874374 w 1797241"/>
                <a:gd name="connsiteY9" fmla="*/ 1798529 h 1798529"/>
                <a:gd name="connsiteX10" fmla="*/ 882841 w 1797241"/>
                <a:gd name="connsiteY10" fmla="*/ 1798529 h 1798529"/>
                <a:gd name="connsiteX11" fmla="*/ 914400 w 1797241"/>
                <a:gd name="connsiteY11" fmla="*/ 1798529 h 1798529"/>
                <a:gd name="connsiteX12" fmla="*/ 922867 w 1797241"/>
                <a:gd name="connsiteY12" fmla="*/ 1798529 h 1798529"/>
                <a:gd name="connsiteX13" fmla="*/ 1467041 w 1797241"/>
                <a:gd name="connsiteY13" fmla="*/ 1798529 h 1798529"/>
                <a:gd name="connsiteX14" fmla="*/ 1340041 w 1797241"/>
                <a:gd name="connsiteY14" fmla="*/ 579329 h 1798529"/>
                <a:gd name="connsiteX15" fmla="*/ 1467041 w 1797241"/>
                <a:gd name="connsiteY15" fmla="*/ 867196 h 1798529"/>
                <a:gd name="connsiteX16" fmla="*/ 1797241 w 1797241"/>
                <a:gd name="connsiteY16" fmla="*/ 689396 h 1798529"/>
                <a:gd name="connsiteX17" fmla="*/ 1009840 w 1797241"/>
                <a:gd name="connsiteY17" fmla="*/ 3596 h 1798529"/>
                <a:gd name="connsiteX0" fmla="*/ 1009840 w 1797241"/>
                <a:gd name="connsiteY0" fmla="*/ 8433 h 1803366"/>
                <a:gd name="connsiteX1" fmla="*/ 899774 w 1797241"/>
                <a:gd name="connsiteY1" fmla="*/ 279365 h 1803366"/>
                <a:gd name="connsiteX2" fmla="*/ 898621 w 1797241"/>
                <a:gd name="connsiteY2" fmla="*/ 383181 h 1803366"/>
                <a:gd name="connsiteX3" fmla="*/ 897467 w 1797241"/>
                <a:gd name="connsiteY3" fmla="*/ 279365 h 1803366"/>
                <a:gd name="connsiteX4" fmla="*/ 787401 w 1797241"/>
                <a:gd name="connsiteY4" fmla="*/ 8433 h 1803366"/>
                <a:gd name="connsiteX5" fmla="*/ 0 w 1797241"/>
                <a:gd name="connsiteY5" fmla="*/ 694233 h 1803366"/>
                <a:gd name="connsiteX6" fmla="*/ 330200 w 1797241"/>
                <a:gd name="connsiteY6" fmla="*/ 872033 h 1803366"/>
                <a:gd name="connsiteX7" fmla="*/ 457200 w 1797241"/>
                <a:gd name="connsiteY7" fmla="*/ 584166 h 1803366"/>
                <a:gd name="connsiteX8" fmla="*/ 330200 w 1797241"/>
                <a:gd name="connsiteY8" fmla="*/ 1803366 h 1803366"/>
                <a:gd name="connsiteX9" fmla="*/ 874374 w 1797241"/>
                <a:gd name="connsiteY9" fmla="*/ 1803366 h 1803366"/>
                <a:gd name="connsiteX10" fmla="*/ 882841 w 1797241"/>
                <a:gd name="connsiteY10" fmla="*/ 1803366 h 1803366"/>
                <a:gd name="connsiteX11" fmla="*/ 914400 w 1797241"/>
                <a:gd name="connsiteY11" fmla="*/ 1803366 h 1803366"/>
                <a:gd name="connsiteX12" fmla="*/ 922867 w 1797241"/>
                <a:gd name="connsiteY12" fmla="*/ 1803366 h 1803366"/>
                <a:gd name="connsiteX13" fmla="*/ 1467041 w 1797241"/>
                <a:gd name="connsiteY13" fmla="*/ 1803366 h 1803366"/>
                <a:gd name="connsiteX14" fmla="*/ 1340041 w 1797241"/>
                <a:gd name="connsiteY14" fmla="*/ 584166 h 1803366"/>
                <a:gd name="connsiteX15" fmla="*/ 1467041 w 1797241"/>
                <a:gd name="connsiteY15" fmla="*/ 872033 h 1803366"/>
                <a:gd name="connsiteX16" fmla="*/ 1797241 w 1797241"/>
                <a:gd name="connsiteY16" fmla="*/ 694233 h 1803366"/>
                <a:gd name="connsiteX17" fmla="*/ 1009840 w 1797241"/>
                <a:gd name="connsiteY17" fmla="*/ 8433 h 1803366"/>
                <a:gd name="connsiteX0" fmla="*/ 1009840 w 1797241"/>
                <a:gd name="connsiteY0" fmla="*/ 8433 h 1803366"/>
                <a:gd name="connsiteX1" fmla="*/ 899774 w 1797241"/>
                <a:gd name="connsiteY1" fmla="*/ 279365 h 1803366"/>
                <a:gd name="connsiteX2" fmla="*/ 898621 w 1797241"/>
                <a:gd name="connsiteY2" fmla="*/ 383181 h 1803366"/>
                <a:gd name="connsiteX3" fmla="*/ 897467 w 1797241"/>
                <a:gd name="connsiteY3" fmla="*/ 279365 h 1803366"/>
                <a:gd name="connsiteX4" fmla="*/ 787401 w 1797241"/>
                <a:gd name="connsiteY4" fmla="*/ 8433 h 1803366"/>
                <a:gd name="connsiteX5" fmla="*/ 0 w 1797241"/>
                <a:gd name="connsiteY5" fmla="*/ 694233 h 1803366"/>
                <a:gd name="connsiteX6" fmla="*/ 330200 w 1797241"/>
                <a:gd name="connsiteY6" fmla="*/ 872033 h 1803366"/>
                <a:gd name="connsiteX7" fmla="*/ 457200 w 1797241"/>
                <a:gd name="connsiteY7" fmla="*/ 584166 h 1803366"/>
                <a:gd name="connsiteX8" fmla="*/ 330200 w 1797241"/>
                <a:gd name="connsiteY8" fmla="*/ 1803366 h 1803366"/>
                <a:gd name="connsiteX9" fmla="*/ 874374 w 1797241"/>
                <a:gd name="connsiteY9" fmla="*/ 1803366 h 1803366"/>
                <a:gd name="connsiteX10" fmla="*/ 882841 w 1797241"/>
                <a:gd name="connsiteY10" fmla="*/ 1803366 h 1803366"/>
                <a:gd name="connsiteX11" fmla="*/ 914400 w 1797241"/>
                <a:gd name="connsiteY11" fmla="*/ 1803366 h 1803366"/>
                <a:gd name="connsiteX12" fmla="*/ 922867 w 1797241"/>
                <a:gd name="connsiteY12" fmla="*/ 1803366 h 1803366"/>
                <a:gd name="connsiteX13" fmla="*/ 1467041 w 1797241"/>
                <a:gd name="connsiteY13" fmla="*/ 1803366 h 1803366"/>
                <a:gd name="connsiteX14" fmla="*/ 1340041 w 1797241"/>
                <a:gd name="connsiteY14" fmla="*/ 584166 h 1803366"/>
                <a:gd name="connsiteX15" fmla="*/ 1467041 w 1797241"/>
                <a:gd name="connsiteY15" fmla="*/ 872033 h 1803366"/>
                <a:gd name="connsiteX16" fmla="*/ 1797241 w 1797241"/>
                <a:gd name="connsiteY16" fmla="*/ 694234 h 1803366"/>
                <a:gd name="connsiteX17" fmla="*/ 1009840 w 1797241"/>
                <a:gd name="connsiteY17" fmla="*/ 8433 h 1803366"/>
                <a:gd name="connsiteX0" fmla="*/ 1009840 w 1797241"/>
                <a:gd name="connsiteY0" fmla="*/ 9193 h 1804126"/>
                <a:gd name="connsiteX1" fmla="*/ 899774 w 1797241"/>
                <a:gd name="connsiteY1" fmla="*/ 280125 h 1804126"/>
                <a:gd name="connsiteX2" fmla="*/ 898621 w 1797241"/>
                <a:gd name="connsiteY2" fmla="*/ 383941 h 1804126"/>
                <a:gd name="connsiteX3" fmla="*/ 897467 w 1797241"/>
                <a:gd name="connsiteY3" fmla="*/ 280125 h 1804126"/>
                <a:gd name="connsiteX4" fmla="*/ 787401 w 1797241"/>
                <a:gd name="connsiteY4" fmla="*/ 9193 h 1804126"/>
                <a:gd name="connsiteX5" fmla="*/ 0 w 1797241"/>
                <a:gd name="connsiteY5" fmla="*/ 694993 h 1804126"/>
                <a:gd name="connsiteX6" fmla="*/ 330200 w 1797241"/>
                <a:gd name="connsiteY6" fmla="*/ 872793 h 1804126"/>
                <a:gd name="connsiteX7" fmla="*/ 457200 w 1797241"/>
                <a:gd name="connsiteY7" fmla="*/ 584926 h 1804126"/>
                <a:gd name="connsiteX8" fmla="*/ 330200 w 1797241"/>
                <a:gd name="connsiteY8" fmla="*/ 1804126 h 1804126"/>
                <a:gd name="connsiteX9" fmla="*/ 874374 w 1797241"/>
                <a:gd name="connsiteY9" fmla="*/ 1804126 h 1804126"/>
                <a:gd name="connsiteX10" fmla="*/ 882841 w 1797241"/>
                <a:gd name="connsiteY10" fmla="*/ 1804126 h 1804126"/>
                <a:gd name="connsiteX11" fmla="*/ 914400 w 1797241"/>
                <a:gd name="connsiteY11" fmla="*/ 1804126 h 1804126"/>
                <a:gd name="connsiteX12" fmla="*/ 922867 w 1797241"/>
                <a:gd name="connsiteY12" fmla="*/ 1804126 h 1804126"/>
                <a:gd name="connsiteX13" fmla="*/ 1467041 w 1797241"/>
                <a:gd name="connsiteY13" fmla="*/ 1804126 h 1804126"/>
                <a:gd name="connsiteX14" fmla="*/ 1340041 w 1797241"/>
                <a:gd name="connsiteY14" fmla="*/ 584926 h 1804126"/>
                <a:gd name="connsiteX15" fmla="*/ 1467041 w 1797241"/>
                <a:gd name="connsiteY15" fmla="*/ 872793 h 1804126"/>
                <a:gd name="connsiteX16" fmla="*/ 1797241 w 1797241"/>
                <a:gd name="connsiteY16" fmla="*/ 694994 h 1804126"/>
                <a:gd name="connsiteX17" fmla="*/ 1009840 w 1797241"/>
                <a:gd name="connsiteY17" fmla="*/ 9193 h 1804126"/>
                <a:gd name="connsiteX0" fmla="*/ 1009840 w 1797241"/>
                <a:gd name="connsiteY0" fmla="*/ 9193 h 1804126"/>
                <a:gd name="connsiteX1" fmla="*/ 899774 w 1797241"/>
                <a:gd name="connsiteY1" fmla="*/ 280125 h 1804126"/>
                <a:gd name="connsiteX2" fmla="*/ 898621 w 1797241"/>
                <a:gd name="connsiteY2" fmla="*/ 383941 h 1804126"/>
                <a:gd name="connsiteX3" fmla="*/ 897467 w 1797241"/>
                <a:gd name="connsiteY3" fmla="*/ 280125 h 1804126"/>
                <a:gd name="connsiteX4" fmla="*/ 787401 w 1797241"/>
                <a:gd name="connsiteY4" fmla="*/ 9193 h 1804126"/>
                <a:gd name="connsiteX5" fmla="*/ 0 w 1797241"/>
                <a:gd name="connsiteY5" fmla="*/ 694993 h 1804126"/>
                <a:gd name="connsiteX6" fmla="*/ 330200 w 1797241"/>
                <a:gd name="connsiteY6" fmla="*/ 872793 h 1804126"/>
                <a:gd name="connsiteX7" fmla="*/ 457200 w 1797241"/>
                <a:gd name="connsiteY7" fmla="*/ 584926 h 1804126"/>
                <a:gd name="connsiteX8" fmla="*/ 330200 w 1797241"/>
                <a:gd name="connsiteY8" fmla="*/ 1804126 h 1804126"/>
                <a:gd name="connsiteX9" fmla="*/ 874374 w 1797241"/>
                <a:gd name="connsiteY9" fmla="*/ 1804126 h 1804126"/>
                <a:gd name="connsiteX10" fmla="*/ 882841 w 1797241"/>
                <a:gd name="connsiteY10" fmla="*/ 1804126 h 1804126"/>
                <a:gd name="connsiteX11" fmla="*/ 914400 w 1797241"/>
                <a:gd name="connsiteY11" fmla="*/ 1804126 h 1804126"/>
                <a:gd name="connsiteX12" fmla="*/ 922867 w 1797241"/>
                <a:gd name="connsiteY12" fmla="*/ 1804126 h 1804126"/>
                <a:gd name="connsiteX13" fmla="*/ 1467041 w 1797241"/>
                <a:gd name="connsiteY13" fmla="*/ 1804126 h 1804126"/>
                <a:gd name="connsiteX14" fmla="*/ 1340041 w 1797241"/>
                <a:gd name="connsiteY14" fmla="*/ 584926 h 1804126"/>
                <a:gd name="connsiteX15" fmla="*/ 1467041 w 1797241"/>
                <a:gd name="connsiteY15" fmla="*/ 872793 h 1804126"/>
                <a:gd name="connsiteX16" fmla="*/ 1797241 w 1797241"/>
                <a:gd name="connsiteY16" fmla="*/ 694994 h 1804126"/>
                <a:gd name="connsiteX17" fmla="*/ 1009840 w 1797241"/>
                <a:gd name="connsiteY17" fmla="*/ 9193 h 1804126"/>
                <a:gd name="connsiteX0" fmla="*/ 1009840 w 1797241"/>
                <a:gd name="connsiteY0" fmla="*/ 8883 h 1803816"/>
                <a:gd name="connsiteX1" fmla="*/ 899774 w 1797241"/>
                <a:gd name="connsiteY1" fmla="*/ 279815 h 1803816"/>
                <a:gd name="connsiteX2" fmla="*/ 898621 w 1797241"/>
                <a:gd name="connsiteY2" fmla="*/ 383631 h 1803816"/>
                <a:gd name="connsiteX3" fmla="*/ 897467 w 1797241"/>
                <a:gd name="connsiteY3" fmla="*/ 279815 h 1803816"/>
                <a:gd name="connsiteX4" fmla="*/ 787401 w 1797241"/>
                <a:gd name="connsiteY4" fmla="*/ 8883 h 1803816"/>
                <a:gd name="connsiteX5" fmla="*/ 0 w 1797241"/>
                <a:gd name="connsiteY5" fmla="*/ 694683 h 1803816"/>
                <a:gd name="connsiteX6" fmla="*/ 330200 w 1797241"/>
                <a:gd name="connsiteY6" fmla="*/ 872483 h 1803816"/>
                <a:gd name="connsiteX7" fmla="*/ 457200 w 1797241"/>
                <a:gd name="connsiteY7" fmla="*/ 584616 h 1803816"/>
                <a:gd name="connsiteX8" fmla="*/ 330200 w 1797241"/>
                <a:gd name="connsiteY8" fmla="*/ 1803816 h 1803816"/>
                <a:gd name="connsiteX9" fmla="*/ 874374 w 1797241"/>
                <a:gd name="connsiteY9" fmla="*/ 1803816 h 1803816"/>
                <a:gd name="connsiteX10" fmla="*/ 882841 w 1797241"/>
                <a:gd name="connsiteY10" fmla="*/ 1803816 h 1803816"/>
                <a:gd name="connsiteX11" fmla="*/ 914400 w 1797241"/>
                <a:gd name="connsiteY11" fmla="*/ 1803816 h 1803816"/>
                <a:gd name="connsiteX12" fmla="*/ 922867 w 1797241"/>
                <a:gd name="connsiteY12" fmla="*/ 1803816 h 1803816"/>
                <a:gd name="connsiteX13" fmla="*/ 1467041 w 1797241"/>
                <a:gd name="connsiteY13" fmla="*/ 1803816 h 1803816"/>
                <a:gd name="connsiteX14" fmla="*/ 1340041 w 1797241"/>
                <a:gd name="connsiteY14" fmla="*/ 584616 h 1803816"/>
                <a:gd name="connsiteX15" fmla="*/ 1467041 w 1797241"/>
                <a:gd name="connsiteY15" fmla="*/ 872483 h 1803816"/>
                <a:gd name="connsiteX16" fmla="*/ 1797241 w 1797241"/>
                <a:gd name="connsiteY16" fmla="*/ 694684 h 1803816"/>
                <a:gd name="connsiteX17" fmla="*/ 1009840 w 1797241"/>
                <a:gd name="connsiteY17" fmla="*/ 8883 h 1803816"/>
                <a:gd name="connsiteX0" fmla="*/ 1009840 w 1797241"/>
                <a:gd name="connsiteY0" fmla="*/ 8882 h 1803816"/>
                <a:gd name="connsiteX1" fmla="*/ 899774 w 1797241"/>
                <a:gd name="connsiteY1" fmla="*/ 279815 h 1803816"/>
                <a:gd name="connsiteX2" fmla="*/ 898621 w 1797241"/>
                <a:gd name="connsiteY2" fmla="*/ 383631 h 1803816"/>
                <a:gd name="connsiteX3" fmla="*/ 897467 w 1797241"/>
                <a:gd name="connsiteY3" fmla="*/ 279815 h 1803816"/>
                <a:gd name="connsiteX4" fmla="*/ 787401 w 1797241"/>
                <a:gd name="connsiteY4" fmla="*/ 8883 h 1803816"/>
                <a:gd name="connsiteX5" fmla="*/ 0 w 1797241"/>
                <a:gd name="connsiteY5" fmla="*/ 694683 h 1803816"/>
                <a:gd name="connsiteX6" fmla="*/ 330200 w 1797241"/>
                <a:gd name="connsiteY6" fmla="*/ 872483 h 1803816"/>
                <a:gd name="connsiteX7" fmla="*/ 457200 w 1797241"/>
                <a:gd name="connsiteY7" fmla="*/ 584616 h 1803816"/>
                <a:gd name="connsiteX8" fmla="*/ 330200 w 1797241"/>
                <a:gd name="connsiteY8" fmla="*/ 1803816 h 1803816"/>
                <a:gd name="connsiteX9" fmla="*/ 874374 w 1797241"/>
                <a:gd name="connsiteY9" fmla="*/ 1803816 h 1803816"/>
                <a:gd name="connsiteX10" fmla="*/ 882841 w 1797241"/>
                <a:gd name="connsiteY10" fmla="*/ 1803816 h 1803816"/>
                <a:gd name="connsiteX11" fmla="*/ 914400 w 1797241"/>
                <a:gd name="connsiteY11" fmla="*/ 1803816 h 1803816"/>
                <a:gd name="connsiteX12" fmla="*/ 922867 w 1797241"/>
                <a:gd name="connsiteY12" fmla="*/ 1803816 h 1803816"/>
                <a:gd name="connsiteX13" fmla="*/ 1467041 w 1797241"/>
                <a:gd name="connsiteY13" fmla="*/ 1803816 h 1803816"/>
                <a:gd name="connsiteX14" fmla="*/ 1340041 w 1797241"/>
                <a:gd name="connsiteY14" fmla="*/ 584616 h 1803816"/>
                <a:gd name="connsiteX15" fmla="*/ 1467041 w 1797241"/>
                <a:gd name="connsiteY15" fmla="*/ 872483 h 1803816"/>
                <a:gd name="connsiteX16" fmla="*/ 1797241 w 1797241"/>
                <a:gd name="connsiteY16" fmla="*/ 694684 h 1803816"/>
                <a:gd name="connsiteX17" fmla="*/ 1009840 w 1797241"/>
                <a:gd name="connsiteY17" fmla="*/ 8882 h 1803816"/>
                <a:gd name="connsiteX0" fmla="*/ 1009840 w 1797241"/>
                <a:gd name="connsiteY0" fmla="*/ 3596 h 1798530"/>
                <a:gd name="connsiteX1" fmla="*/ 899774 w 1797241"/>
                <a:gd name="connsiteY1" fmla="*/ 274529 h 1798530"/>
                <a:gd name="connsiteX2" fmla="*/ 898621 w 1797241"/>
                <a:gd name="connsiteY2" fmla="*/ 378345 h 1798530"/>
                <a:gd name="connsiteX3" fmla="*/ 897467 w 1797241"/>
                <a:gd name="connsiteY3" fmla="*/ 274529 h 1798530"/>
                <a:gd name="connsiteX4" fmla="*/ 787401 w 1797241"/>
                <a:gd name="connsiteY4" fmla="*/ 3597 h 1798530"/>
                <a:gd name="connsiteX5" fmla="*/ 0 w 1797241"/>
                <a:gd name="connsiteY5" fmla="*/ 689397 h 1798530"/>
                <a:gd name="connsiteX6" fmla="*/ 330200 w 1797241"/>
                <a:gd name="connsiteY6" fmla="*/ 867197 h 1798530"/>
                <a:gd name="connsiteX7" fmla="*/ 457200 w 1797241"/>
                <a:gd name="connsiteY7" fmla="*/ 579330 h 1798530"/>
                <a:gd name="connsiteX8" fmla="*/ 330200 w 1797241"/>
                <a:gd name="connsiteY8" fmla="*/ 1798530 h 1798530"/>
                <a:gd name="connsiteX9" fmla="*/ 874374 w 1797241"/>
                <a:gd name="connsiteY9" fmla="*/ 1798530 h 1798530"/>
                <a:gd name="connsiteX10" fmla="*/ 882841 w 1797241"/>
                <a:gd name="connsiteY10" fmla="*/ 1798530 h 1798530"/>
                <a:gd name="connsiteX11" fmla="*/ 914400 w 1797241"/>
                <a:gd name="connsiteY11" fmla="*/ 1798530 h 1798530"/>
                <a:gd name="connsiteX12" fmla="*/ 922867 w 1797241"/>
                <a:gd name="connsiteY12" fmla="*/ 1798530 h 1798530"/>
                <a:gd name="connsiteX13" fmla="*/ 1467041 w 1797241"/>
                <a:gd name="connsiteY13" fmla="*/ 1798530 h 1798530"/>
                <a:gd name="connsiteX14" fmla="*/ 1340041 w 1797241"/>
                <a:gd name="connsiteY14" fmla="*/ 579330 h 1798530"/>
                <a:gd name="connsiteX15" fmla="*/ 1467041 w 1797241"/>
                <a:gd name="connsiteY15" fmla="*/ 867197 h 1798530"/>
                <a:gd name="connsiteX16" fmla="*/ 1797241 w 1797241"/>
                <a:gd name="connsiteY16" fmla="*/ 689398 h 1798530"/>
                <a:gd name="connsiteX17" fmla="*/ 1009840 w 1797241"/>
                <a:gd name="connsiteY17" fmla="*/ 3596 h 1798530"/>
                <a:gd name="connsiteX0" fmla="*/ 1009840 w 1797241"/>
                <a:gd name="connsiteY0" fmla="*/ 3596 h 1798530"/>
                <a:gd name="connsiteX1" fmla="*/ 899774 w 1797241"/>
                <a:gd name="connsiteY1" fmla="*/ 274529 h 1798530"/>
                <a:gd name="connsiteX2" fmla="*/ 898621 w 1797241"/>
                <a:gd name="connsiteY2" fmla="*/ 378345 h 1798530"/>
                <a:gd name="connsiteX3" fmla="*/ 897467 w 1797241"/>
                <a:gd name="connsiteY3" fmla="*/ 274529 h 1798530"/>
                <a:gd name="connsiteX4" fmla="*/ 787401 w 1797241"/>
                <a:gd name="connsiteY4" fmla="*/ 3597 h 1798530"/>
                <a:gd name="connsiteX5" fmla="*/ 0 w 1797241"/>
                <a:gd name="connsiteY5" fmla="*/ 689397 h 1798530"/>
                <a:gd name="connsiteX6" fmla="*/ 330200 w 1797241"/>
                <a:gd name="connsiteY6" fmla="*/ 867197 h 1798530"/>
                <a:gd name="connsiteX7" fmla="*/ 457200 w 1797241"/>
                <a:gd name="connsiteY7" fmla="*/ 579330 h 1798530"/>
                <a:gd name="connsiteX8" fmla="*/ 330200 w 1797241"/>
                <a:gd name="connsiteY8" fmla="*/ 1798530 h 1798530"/>
                <a:gd name="connsiteX9" fmla="*/ 874374 w 1797241"/>
                <a:gd name="connsiteY9" fmla="*/ 1798530 h 1798530"/>
                <a:gd name="connsiteX10" fmla="*/ 882841 w 1797241"/>
                <a:gd name="connsiteY10" fmla="*/ 1798530 h 1798530"/>
                <a:gd name="connsiteX11" fmla="*/ 914400 w 1797241"/>
                <a:gd name="connsiteY11" fmla="*/ 1798530 h 1798530"/>
                <a:gd name="connsiteX12" fmla="*/ 922867 w 1797241"/>
                <a:gd name="connsiteY12" fmla="*/ 1798530 h 1798530"/>
                <a:gd name="connsiteX13" fmla="*/ 1467041 w 1797241"/>
                <a:gd name="connsiteY13" fmla="*/ 1798530 h 1798530"/>
                <a:gd name="connsiteX14" fmla="*/ 1340041 w 1797241"/>
                <a:gd name="connsiteY14" fmla="*/ 579330 h 1798530"/>
                <a:gd name="connsiteX15" fmla="*/ 1467041 w 1797241"/>
                <a:gd name="connsiteY15" fmla="*/ 867197 h 1798530"/>
                <a:gd name="connsiteX16" fmla="*/ 1797241 w 1797241"/>
                <a:gd name="connsiteY16" fmla="*/ 689398 h 1798530"/>
                <a:gd name="connsiteX17" fmla="*/ 1009840 w 1797241"/>
                <a:gd name="connsiteY17" fmla="*/ 3596 h 1798530"/>
                <a:gd name="connsiteX0" fmla="*/ 1009840 w 1797241"/>
                <a:gd name="connsiteY0" fmla="*/ 3596 h 1798530"/>
                <a:gd name="connsiteX1" fmla="*/ 899774 w 1797241"/>
                <a:gd name="connsiteY1" fmla="*/ 274529 h 1798530"/>
                <a:gd name="connsiteX2" fmla="*/ 898621 w 1797241"/>
                <a:gd name="connsiteY2" fmla="*/ 378345 h 1798530"/>
                <a:gd name="connsiteX3" fmla="*/ 897467 w 1797241"/>
                <a:gd name="connsiteY3" fmla="*/ 274529 h 1798530"/>
                <a:gd name="connsiteX4" fmla="*/ 787401 w 1797241"/>
                <a:gd name="connsiteY4" fmla="*/ 3597 h 1798530"/>
                <a:gd name="connsiteX5" fmla="*/ 0 w 1797241"/>
                <a:gd name="connsiteY5" fmla="*/ 689397 h 1798530"/>
                <a:gd name="connsiteX6" fmla="*/ 330200 w 1797241"/>
                <a:gd name="connsiteY6" fmla="*/ 867197 h 1798530"/>
                <a:gd name="connsiteX7" fmla="*/ 457200 w 1797241"/>
                <a:gd name="connsiteY7" fmla="*/ 579330 h 1798530"/>
                <a:gd name="connsiteX8" fmla="*/ 330200 w 1797241"/>
                <a:gd name="connsiteY8" fmla="*/ 1798530 h 1798530"/>
                <a:gd name="connsiteX9" fmla="*/ 874374 w 1797241"/>
                <a:gd name="connsiteY9" fmla="*/ 1798530 h 1798530"/>
                <a:gd name="connsiteX10" fmla="*/ 882841 w 1797241"/>
                <a:gd name="connsiteY10" fmla="*/ 1798530 h 1798530"/>
                <a:gd name="connsiteX11" fmla="*/ 914400 w 1797241"/>
                <a:gd name="connsiteY11" fmla="*/ 1798530 h 1798530"/>
                <a:gd name="connsiteX12" fmla="*/ 922867 w 1797241"/>
                <a:gd name="connsiteY12" fmla="*/ 1798530 h 1798530"/>
                <a:gd name="connsiteX13" fmla="*/ 1467041 w 1797241"/>
                <a:gd name="connsiteY13" fmla="*/ 1798530 h 1798530"/>
                <a:gd name="connsiteX14" fmla="*/ 1340041 w 1797241"/>
                <a:gd name="connsiteY14" fmla="*/ 579330 h 1798530"/>
                <a:gd name="connsiteX15" fmla="*/ 1467041 w 1797241"/>
                <a:gd name="connsiteY15" fmla="*/ 867197 h 1798530"/>
                <a:gd name="connsiteX16" fmla="*/ 1797241 w 1797241"/>
                <a:gd name="connsiteY16" fmla="*/ 689398 h 1798530"/>
                <a:gd name="connsiteX17" fmla="*/ 1009840 w 1797241"/>
                <a:gd name="connsiteY17" fmla="*/ 3596 h 1798530"/>
                <a:gd name="connsiteX0" fmla="*/ 1009840 w 1797241"/>
                <a:gd name="connsiteY0" fmla="*/ 3596 h 1798530"/>
                <a:gd name="connsiteX1" fmla="*/ 899774 w 1797241"/>
                <a:gd name="connsiteY1" fmla="*/ 274529 h 1798530"/>
                <a:gd name="connsiteX2" fmla="*/ 898621 w 1797241"/>
                <a:gd name="connsiteY2" fmla="*/ 378345 h 1798530"/>
                <a:gd name="connsiteX3" fmla="*/ 897467 w 1797241"/>
                <a:gd name="connsiteY3" fmla="*/ 274528 h 1798530"/>
                <a:gd name="connsiteX4" fmla="*/ 787401 w 1797241"/>
                <a:gd name="connsiteY4" fmla="*/ 3597 h 1798530"/>
                <a:gd name="connsiteX5" fmla="*/ 0 w 1797241"/>
                <a:gd name="connsiteY5" fmla="*/ 689397 h 1798530"/>
                <a:gd name="connsiteX6" fmla="*/ 330200 w 1797241"/>
                <a:gd name="connsiteY6" fmla="*/ 867197 h 1798530"/>
                <a:gd name="connsiteX7" fmla="*/ 457200 w 1797241"/>
                <a:gd name="connsiteY7" fmla="*/ 579330 h 1798530"/>
                <a:gd name="connsiteX8" fmla="*/ 330200 w 1797241"/>
                <a:gd name="connsiteY8" fmla="*/ 1798530 h 1798530"/>
                <a:gd name="connsiteX9" fmla="*/ 874374 w 1797241"/>
                <a:gd name="connsiteY9" fmla="*/ 1798530 h 1798530"/>
                <a:gd name="connsiteX10" fmla="*/ 882841 w 1797241"/>
                <a:gd name="connsiteY10" fmla="*/ 1798530 h 1798530"/>
                <a:gd name="connsiteX11" fmla="*/ 914400 w 1797241"/>
                <a:gd name="connsiteY11" fmla="*/ 1798530 h 1798530"/>
                <a:gd name="connsiteX12" fmla="*/ 922867 w 1797241"/>
                <a:gd name="connsiteY12" fmla="*/ 1798530 h 1798530"/>
                <a:gd name="connsiteX13" fmla="*/ 1467041 w 1797241"/>
                <a:gd name="connsiteY13" fmla="*/ 1798530 h 1798530"/>
                <a:gd name="connsiteX14" fmla="*/ 1340041 w 1797241"/>
                <a:gd name="connsiteY14" fmla="*/ 579330 h 1798530"/>
                <a:gd name="connsiteX15" fmla="*/ 1467041 w 1797241"/>
                <a:gd name="connsiteY15" fmla="*/ 867197 h 1798530"/>
                <a:gd name="connsiteX16" fmla="*/ 1797241 w 1797241"/>
                <a:gd name="connsiteY16" fmla="*/ 689398 h 1798530"/>
                <a:gd name="connsiteX17" fmla="*/ 1009840 w 1797241"/>
                <a:gd name="connsiteY17" fmla="*/ 3596 h 1798530"/>
                <a:gd name="connsiteX0" fmla="*/ 1009840 w 1797241"/>
                <a:gd name="connsiteY0" fmla="*/ 3596 h 1798530"/>
                <a:gd name="connsiteX1" fmla="*/ 899774 w 1797241"/>
                <a:gd name="connsiteY1" fmla="*/ 274529 h 1798530"/>
                <a:gd name="connsiteX2" fmla="*/ 898621 w 1797241"/>
                <a:gd name="connsiteY2" fmla="*/ 378344 h 1798530"/>
                <a:gd name="connsiteX3" fmla="*/ 897467 w 1797241"/>
                <a:gd name="connsiteY3" fmla="*/ 274528 h 1798530"/>
                <a:gd name="connsiteX4" fmla="*/ 787401 w 1797241"/>
                <a:gd name="connsiteY4" fmla="*/ 3597 h 1798530"/>
                <a:gd name="connsiteX5" fmla="*/ 0 w 1797241"/>
                <a:gd name="connsiteY5" fmla="*/ 689397 h 1798530"/>
                <a:gd name="connsiteX6" fmla="*/ 330200 w 1797241"/>
                <a:gd name="connsiteY6" fmla="*/ 867197 h 1798530"/>
                <a:gd name="connsiteX7" fmla="*/ 457200 w 1797241"/>
                <a:gd name="connsiteY7" fmla="*/ 579330 h 1798530"/>
                <a:gd name="connsiteX8" fmla="*/ 330200 w 1797241"/>
                <a:gd name="connsiteY8" fmla="*/ 1798530 h 1798530"/>
                <a:gd name="connsiteX9" fmla="*/ 874374 w 1797241"/>
                <a:gd name="connsiteY9" fmla="*/ 1798530 h 1798530"/>
                <a:gd name="connsiteX10" fmla="*/ 882841 w 1797241"/>
                <a:gd name="connsiteY10" fmla="*/ 1798530 h 1798530"/>
                <a:gd name="connsiteX11" fmla="*/ 914400 w 1797241"/>
                <a:gd name="connsiteY11" fmla="*/ 1798530 h 1798530"/>
                <a:gd name="connsiteX12" fmla="*/ 922867 w 1797241"/>
                <a:gd name="connsiteY12" fmla="*/ 1798530 h 1798530"/>
                <a:gd name="connsiteX13" fmla="*/ 1467041 w 1797241"/>
                <a:gd name="connsiteY13" fmla="*/ 1798530 h 1798530"/>
                <a:gd name="connsiteX14" fmla="*/ 1340041 w 1797241"/>
                <a:gd name="connsiteY14" fmla="*/ 579330 h 1798530"/>
                <a:gd name="connsiteX15" fmla="*/ 1467041 w 1797241"/>
                <a:gd name="connsiteY15" fmla="*/ 867197 h 1798530"/>
                <a:gd name="connsiteX16" fmla="*/ 1797241 w 1797241"/>
                <a:gd name="connsiteY16" fmla="*/ 689398 h 1798530"/>
                <a:gd name="connsiteX17" fmla="*/ 1009840 w 1797241"/>
                <a:gd name="connsiteY17" fmla="*/ 3596 h 1798530"/>
                <a:gd name="connsiteX0" fmla="*/ 1009840 w 1797241"/>
                <a:gd name="connsiteY0" fmla="*/ 3596 h 1798530"/>
                <a:gd name="connsiteX1" fmla="*/ 899774 w 1797241"/>
                <a:gd name="connsiteY1" fmla="*/ 274529 h 1798530"/>
                <a:gd name="connsiteX2" fmla="*/ 897467 w 1797241"/>
                <a:gd name="connsiteY2" fmla="*/ 274528 h 1798530"/>
                <a:gd name="connsiteX3" fmla="*/ 787401 w 1797241"/>
                <a:gd name="connsiteY3" fmla="*/ 3597 h 1798530"/>
                <a:gd name="connsiteX4" fmla="*/ 0 w 1797241"/>
                <a:gd name="connsiteY4" fmla="*/ 689397 h 1798530"/>
                <a:gd name="connsiteX5" fmla="*/ 330200 w 1797241"/>
                <a:gd name="connsiteY5" fmla="*/ 867197 h 1798530"/>
                <a:gd name="connsiteX6" fmla="*/ 457200 w 1797241"/>
                <a:gd name="connsiteY6" fmla="*/ 579330 h 1798530"/>
                <a:gd name="connsiteX7" fmla="*/ 330200 w 1797241"/>
                <a:gd name="connsiteY7" fmla="*/ 1798530 h 1798530"/>
                <a:gd name="connsiteX8" fmla="*/ 874374 w 1797241"/>
                <a:gd name="connsiteY8" fmla="*/ 1798530 h 1798530"/>
                <a:gd name="connsiteX9" fmla="*/ 882841 w 1797241"/>
                <a:gd name="connsiteY9" fmla="*/ 1798530 h 1798530"/>
                <a:gd name="connsiteX10" fmla="*/ 914400 w 1797241"/>
                <a:gd name="connsiteY10" fmla="*/ 1798530 h 1798530"/>
                <a:gd name="connsiteX11" fmla="*/ 922867 w 1797241"/>
                <a:gd name="connsiteY11" fmla="*/ 1798530 h 1798530"/>
                <a:gd name="connsiteX12" fmla="*/ 1467041 w 1797241"/>
                <a:gd name="connsiteY12" fmla="*/ 1798530 h 1798530"/>
                <a:gd name="connsiteX13" fmla="*/ 1340041 w 1797241"/>
                <a:gd name="connsiteY13" fmla="*/ 579330 h 1798530"/>
                <a:gd name="connsiteX14" fmla="*/ 1467041 w 1797241"/>
                <a:gd name="connsiteY14" fmla="*/ 867197 h 1798530"/>
                <a:gd name="connsiteX15" fmla="*/ 1797241 w 1797241"/>
                <a:gd name="connsiteY15" fmla="*/ 689398 h 1798530"/>
                <a:gd name="connsiteX16" fmla="*/ 1009840 w 1797241"/>
                <a:gd name="connsiteY16" fmla="*/ 3596 h 1798530"/>
                <a:gd name="connsiteX0" fmla="*/ 1009840 w 1797241"/>
                <a:gd name="connsiteY0" fmla="*/ 3596 h 1798530"/>
                <a:gd name="connsiteX1" fmla="*/ 899774 w 1797241"/>
                <a:gd name="connsiteY1" fmla="*/ 274529 h 1798530"/>
                <a:gd name="connsiteX2" fmla="*/ 897467 w 1797241"/>
                <a:gd name="connsiteY2" fmla="*/ 274528 h 1798530"/>
                <a:gd name="connsiteX3" fmla="*/ 787401 w 1797241"/>
                <a:gd name="connsiteY3" fmla="*/ 3597 h 1798530"/>
                <a:gd name="connsiteX4" fmla="*/ 0 w 1797241"/>
                <a:gd name="connsiteY4" fmla="*/ 689397 h 1798530"/>
                <a:gd name="connsiteX5" fmla="*/ 330200 w 1797241"/>
                <a:gd name="connsiteY5" fmla="*/ 867197 h 1798530"/>
                <a:gd name="connsiteX6" fmla="*/ 457200 w 1797241"/>
                <a:gd name="connsiteY6" fmla="*/ 579330 h 1798530"/>
                <a:gd name="connsiteX7" fmla="*/ 330200 w 1797241"/>
                <a:gd name="connsiteY7" fmla="*/ 1798530 h 1798530"/>
                <a:gd name="connsiteX8" fmla="*/ 874374 w 1797241"/>
                <a:gd name="connsiteY8" fmla="*/ 1798530 h 1798530"/>
                <a:gd name="connsiteX9" fmla="*/ 882841 w 1797241"/>
                <a:gd name="connsiteY9" fmla="*/ 1798530 h 1798530"/>
                <a:gd name="connsiteX10" fmla="*/ 914400 w 1797241"/>
                <a:gd name="connsiteY10" fmla="*/ 1798530 h 1798530"/>
                <a:gd name="connsiteX11" fmla="*/ 922867 w 1797241"/>
                <a:gd name="connsiteY11" fmla="*/ 1798530 h 1798530"/>
                <a:gd name="connsiteX12" fmla="*/ 1467041 w 1797241"/>
                <a:gd name="connsiteY12" fmla="*/ 1798530 h 1798530"/>
                <a:gd name="connsiteX13" fmla="*/ 1340041 w 1797241"/>
                <a:gd name="connsiteY13" fmla="*/ 579330 h 1798530"/>
                <a:gd name="connsiteX14" fmla="*/ 1467041 w 1797241"/>
                <a:gd name="connsiteY14" fmla="*/ 867197 h 1798530"/>
                <a:gd name="connsiteX15" fmla="*/ 1797241 w 1797241"/>
                <a:gd name="connsiteY15" fmla="*/ 689398 h 1798530"/>
                <a:gd name="connsiteX16" fmla="*/ 1009840 w 1797241"/>
                <a:gd name="connsiteY16" fmla="*/ 3596 h 1798530"/>
                <a:gd name="connsiteX0" fmla="*/ 1009840 w 1797241"/>
                <a:gd name="connsiteY0" fmla="*/ 9276 h 1804210"/>
                <a:gd name="connsiteX1" fmla="*/ 899774 w 1797241"/>
                <a:gd name="connsiteY1" fmla="*/ 280209 h 1804210"/>
                <a:gd name="connsiteX2" fmla="*/ 787401 w 1797241"/>
                <a:gd name="connsiteY2" fmla="*/ 9277 h 1804210"/>
                <a:gd name="connsiteX3" fmla="*/ 0 w 1797241"/>
                <a:gd name="connsiteY3" fmla="*/ 695077 h 1804210"/>
                <a:gd name="connsiteX4" fmla="*/ 330200 w 1797241"/>
                <a:gd name="connsiteY4" fmla="*/ 872877 h 1804210"/>
                <a:gd name="connsiteX5" fmla="*/ 457200 w 1797241"/>
                <a:gd name="connsiteY5" fmla="*/ 585010 h 1804210"/>
                <a:gd name="connsiteX6" fmla="*/ 330200 w 1797241"/>
                <a:gd name="connsiteY6" fmla="*/ 1804210 h 1804210"/>
                <a:gd name="connsiteX7" fmla="*/ 874374 w 1797241"/>
                <a:gd name="connsiteY7" fmla="*/ 1804210 h 1804210"/>
                <a:gd name="connsiteX8" fmla="*/ 882841 w 1797241"/>
                <a:gd name="connsiteY8" fmla="*/ 1804210 h 1804210"/>
                <a:gd name="connsiteX9" fmla="*/ 914400 w 1797241"/>
                <a:gd name="connsiteY9" fmla="*/ 1804210 h 1804210"/>
                <a:gd name="connsiteX10" fmla="*/ 922867 w 1797241"/>
                <a:gd name="connsiteY10" fmla="*/ 1804210 h 1804210"/>
                <a:gd name="connsiteX11" fmla="*/ 1467041 w 1797241"/>
                <a:gd name="connsiteY11" fmla="*/ 1804210 h 1804210"/>
                <a:gd name="connsiteX12" fmla="*/ 1340041 w 1797241"/>
                <a:gd name="connsiteY12" fmla="*/ 585010 h 1804210"/>
                <a:gd name="connsiteX13" fmla="*/ 1467041 w 1797241"/>
                <a:gd name="connsiteY13" fmla="*/ 872877 h 1804210"/>
                <a:gd name="connsiteX14" fmla="*/ 1797241 w 1797241"/>
                <a:gd name="connsiteY14" fmla="*/ 695078 h 1804210"/>
                <a:gd name="connsiteX15" fmla="*/ 1009840 w 1797241"/>
                <a:gd name="connsiteY15" fmla="*/ 9276 h 1804210"/>
                <a:gd name="connsiteX0" fmla="*/ 1009840 w 1797241"/>
                <a:gd name="connsiteY0" fmla="*/ 9276 h 1804210"/>
                <a:gd name="connsiteX1" fmla="*/ 899774 w 1797241"/>
                <a:gd name="connsiteY1" fmla="*/ 280210 h 1804210"/>
                <a:gd name="connsiteX2" fmla="*/ 787401 w 1797241"/>
                <a:gd name="connsiteY2" fmla="*/ 9277 h 1804210"/>
                <a:gd name="connsiteX3" fmla="*/ 0 w 1797241"/>
                <a:gd name="connsiteY3" fmla="*/ 695077 h 1804210"/>
                <a:gd name="connsiteX4" fmla="*/ 330200 w 1797241"/>
                <a:gd name="connsiteY4" fmla="*/ 872877 h 1804210"/>
                <a:gd name="connsiteX5" fmla="*/ 457200 w 1797241"/>
                <a:gd name="connsiteY5" fmla="*/ 585010 h 1804210"/>
                <a:gd name="connsiteX6" fmla="*/ 330200 w 1797241"/>
                <a:gd name="connsiteY6" fmla="*/ 1804210 h 1804210"/>
                <a:gd name="connsiteX7" fmla="*/ 874374 w 1797241"/>
                <a:gd name="connsiteY7" fmla="*/ 1804210 h 1804210"/>
                <a:gd name="connsiteX8" fmla="*/ 882841 w 1797241"/>
                <a:gd name="connsiteY8" fmla="*/ 1804210 h 1804210"/>
                <a:gd name="connsiteX9" fmla="*/ 914400 w 1797241"/>
                <a:gd name="connsiteY9" fmla="*/ 1804210 h 1804210"/>
                <a:gd name="connsiteX10" fmla="*/ 922867 w 1797241"/>
                <a:gd name="connsiteY10" fmla="*/ 1804210 h 1804210"/>
                <a:gd name="connsiteX11" fmla="*/ 1467041 w 1797241"/>
                <a:gd name="connsiteY11" fmla="*/ 1804210 h 1804210"/>
                <a:gd name="connsiteX12" fmla="*/ 1340041 w 1797241"/>
                <a:gd name="connsiteY12" fmla="*/ 585010 h 1804210"/>
                <a:gd name="connsiteX13" fmla="*/ 1467041 w 1797241"/>
                <a:gd name="connsiteY13" fmla="*/ 872877 h 1804210"/>
                <a:gd name="connsiteX14" fmla="*/ 1797241 w 1797241"/>
                <a:gd name="connsiteY14" fmla="*/ 695078 h 1804210"/>
                <a:gd name="connsiteX15" fmla="*/ 1009840 w 1797241"/>
                <a:gd name="connsiteY15" fmla="*/ 9276 h 1804210"/>
                <a:gd name="connsiteX0" fmla="*/ 1009840 w 1797241"/>
                <a:gd name="connsiteY0" fmla="*/ 8727 h 1803661"/>
                <a:gd name="connsiteX1" fmla="*/ 899774 w 1797241"/>
                <a:gd name="connsiteY1" fmla="*/ 279661 h 1803661"/>
                <a:gd name="connsiteX2" fmla="*/ 787401 w 1797241"/>
                <a:gd name="connsiteY2" fmla="*/ 8728 h 1803661"/>
                <a:gd name="connsiteX3" fmla="*/ 0 w 1797241"/>
                <a:gd name="connsiteY3" fmla="*/ 694528 h 1803661"/>
                <a:gd name="connsiteX4" fmla="*/ 330200 w 1797241"/>
                <a:gd name="connsiteY4" fmla="*/ 872328 h 1803661"/>
                <a:gd name="connsiteX5" fmla="*/ 457200 w 1797241"/>
                <a:gd name="connsiteY5" fmla="*/ 584461 h 1803661"/>
                <a:gd name="connsiteX6" fmla="*/ 330200 w 1797241"/>
                <a:gd name="connsiteY6" fmla="*/ 1803661 h 1803661"/>
                <a:gd name="connsiteX7" fmla="*/ 874374 w 1797241"/>
                <a:gd name="connsiteY7" fmla="*/ 1803661 h 1803661"/>
                <a:gd name="connsiteX8" fmla="*/ 882841 w 1797241"/>
                <a:gd name="connsiteY8" fmla="*/ 1803661 h 1803661"/>
                <a:gd name="connsiteX9" fmla="*/ 914400 w 1797241"/>
                <a:gd name="connsiteY9" fmla="*/ 1803661 h 1803661"/>
                <a:gd name="connsiteX10" fmla="*/ 922867 w 1797241"/>
                <a:gd name="connsiteY10" fmla="*/ 1803661 h 1803661"/>
                <a:gd name="connsiteX11" fmla="*/ 1467041 w 1797241"/>
                <a:gd name="connsiteY11" fmla="*/ 1803661 h 1803661"/>
                <a:gd name="connsiteX12" fmla="*/ 1340041 w 1797241"/>
                <a:gd name="connsiteY12" fmla="*/ 584461 h 1803661"/>
                <a:gd name="connsiteX13" fmla="*/ 1467041 w 1797241"/>
                <a:gd name="connsiteY13" fmla="*/ 872328 h 1803661"/>
                <a:gd name="connsiteX14" fmla="*/ 1797241 w 1797241"/>
                <a:gd name="connsiteY14" fmla="*/ 694529 h 1803661"/>
                <a:gd name="connsiteX15" fmla="*/ 1009840 w 1797241"/>
                <a:gd name="connsiteY15" fmla="*/ 8727 h 1803661"/>
                <a:gd name="connsiteX0" fmla="*/ 1009840 w 1797241"/>
                <a:gd name="connsiteY0" fmla="*/ 3595 h 1798529"/>
                <a:gd name="connsiteX1" fmla="*/ 899774 w 1797241"/>
                <a:gd name="connsiteY1" fmla="*/ 274529 h 1798529"/>
                <a:gd name="connsiteX2" fmla="*/ 787401 w 1797241"/>
                <a:gd name="connsiteY2" fmla="*/ 3596 h 1798529"/>
                <a:gd name="connsiteX3" fmla="*/ 0 w 1797241"/>
                <a:gd name="connsiteY3" fmla="*/ 689396 h 1798529"/>
                <a:gd name="connsiteX4" fmla="*/ 330200 w 1797241"/>
                <a:gd name="connsiteY4" fmla="*/ 867196 h 1798529"/>
                <a:gd name="connsiteX5" fmla="*/ 457200 w 1797241"/>
                <a:gd name="connsiteY5" fmla="*/ 579329 h 1798529"/>
                <a:gd name="connsiteX6" fmla="*/ 330200 w 1797241"/>
                <a:gd name="connsiteY6" fmla="*/ 1798529 h 1798529"/>
                <a:gd name="connsiteX7" fmla="*/ 874374 w 1797241"/>
                <a:gd name="connsiteY7" fmla="*/ 1798529 h 1798529"/>
                <a:gd name="connsiteX8" fmla="*/ 882841 w 1797241"/>
                <a:gd name="connsiteY8" fmla="*/ 1798529 h 1798529"/>
                <a:gd name="connsiteX9" fmla="*/ 914400 w 1797241"/>
                <a:gd name="connsiteY9" fmla="*/ 1798529 h 1798529"/>
                <a:gd name="connsiteX10" fmla="*/ 922867 w 1797241"/>
                <a:gd name="connsiteY10" fmla="*/ 1798529 h 1798529"/>
                <a:gd name="connsiteX11" fmla="*/ 1467041 w 1797241"/>
                <a:gd name="connsiteY11" fmla="*/ 1798529 h 1798529"/>
                <a:gd name="connsiteX12" fmla="*/ 1340041 w 1797241"/>
                <a:gd name="connsiteY12" fmla="*/ 579329 h 1798529"/>
                <a:gd name="connsiteX13" fmla="*/ 1467041 w 1797241"/>
                <a:gd name="connsiteY13" fmla="*/ 867196 h 1798529"/>
                <a:gd name="connsiteX14" fmla="*/ 1797241 w 1797241"/>
                <a:gd name="connsiteY14" fmla="*/ 689397 h 1798529"/>
                <a:gd name="connsiteX15" fmla="*/ 1009840 w 1797241"/>
                <a:gd name="connsiteY15" fmla="*/ 3595 h 179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97241" h="1798529">
                  <a:moveTo>
                    <a:pt x="1009840" y="3595"/>
                  </a:moveTo>
                  <a:cubicBezTo>
                    <a:pt x="973151" y="93906"/>
                    <a:pt x="998421" y="249436"/>
                    <a:pt x="899774" y="274529"/>
                  </a:cubicBezTo>
                  <a:cubicBezTo>
                    <a:pt x="801127" y="299622"/>
                    <a:pt x="849319" y="68148"/>
                    <a:pt x="787401" y="3596"/>
                  </a:cubicBezTo>
                  <a:cubicBezTo>
                    <a:pt x="412071" y="-51743"/>
                    <a:pt x="172805" y="547751"/>
                    <a:pt x="0" y="689396"/>
                  </a:cubicBezTo>
                  <a:lnTo>
                    <a:pt x="330200" y="867196"/>
                  </a:lnTo>
                  <a:cubicBezTo>
                    <a:pt x="372533" y="771240"/>
                    <a:pt x="330201" y="573685"/>
                    <a:pt x="457200" y="579329"/>
                  </a:cubicBezTo>
                  <a:cubicBezTo>
                    <a:pt x="584199" y="584973"/>
                    <a:pt x="372533" y="1392129"/>
                    <a:pt x="330200" y="1798529"/>
                  </a:cubicBezTo>
                  <a:lnTo>
                    <a:pt x="874374" y="1798529"/>
                  </a:lnTo>
                  <a:lnTo>
                    <a:pt x="882841" y="1798529"/>
                  </a:lnTo>
                  <a:lnTo>
                    <a:pt x="914400" y="1798529"/>
                  </a:lnTo>
                  <a:lnTo>
                    <a:pt x="922867" y="1798529"/>
                  </a:lnTo>
                  <a:lnTo>
                    <a:pt x="1467041" y="1798529"/>
                  </a:lnTo>
                  <a:cubicBezTo>
                    <a:pt x="1424708" y="1392129"/>
                    <a:pt x="1213042" y="584973"/>
                    <a:pt x="1340041" y="579329"/>
                  </a:cubicBezTo>
                  <a:cubicBezTo>
                    <a:pt x="1467040" y="573685"/>
                    <a:pt x="1424708" y="771240"/>
                    <a:pt x="1467041" y="867196"/>
                  </a:cubicBezTo>
                  <a:lnTo>
                    <a:pt x="1797241" y="689397"/>
                  </a:lnTo>
                  <a:cubicBezTo>
                    <a:pt x="1660306" y="505360"/>
                    <a:pt x="1421040" y="10213"/>
                    <a:pt x="1009840" y="359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r Verbinder 38"/>
            <p:cNvCxnSpPr/>
            <p:nvPr/>
          </p:nvCxnSpPr>
          <p:spPr>
            <a:xfrm>
              <a:off x="9691340" y="2032510"/>
              <a:ext cx="17123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>
            <a:xfrm>
              <a:off x="9539401" y="1938700"/>
              <a:ext cx="4649" cy="1016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 flipH="1">
              <a:off x="9839603" y="978773"/>
              <a:ext cx="66214" cy="6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9868356" y="978779"/>
              <a:ext cx="66214" cy="6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>
              <a:off x="9539401" y="1038815"/>
              <a:ext cx="0" cy="679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e 51"/>
            <p:cNvSpPr/>
            <p:nvPr/>
          </p:nvSpPr>
          <p:spPr>
            <a:xfrm>
              <a:off x="9368307" y="431732"/>
              <a:ext cx="167939" cy="1357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9560108" y="431732"/>
              <a:ext cx="167939" cy="1357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r Verbinder 54"/>
            <p:cNvCxnSpPr/>
            <p:nvPr/>
          </p:nvCxnSpPr>
          <p:spPr>
            <a:xfrm>
              <a:off x="9511652" y="478368"/>
              <a:ext cx="730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/>
            <p:nvPr/>
          </p:nvCxnSpPr>
          <p:spPr>
            <a:xfrm>
              <a:off x="9716833" y="478368"/>
              <a:ext cx="39989" cy="377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57"/>
            <p:cNvCxnSpPr/>
            <p:nvPr/>
          </p:nvCxnSpPr>
          <p:spPr>
            <a:xfrm flipH="1">
              <a:off x="9332248" y="478368"/>
              <a:ext cx="39989" cy="377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uppieren 348"/>
          <p:cNvGrpSpPr/>
          <p:nvPr/>
        </p:nvGrpSpPr>
        <p:grpSpPr>
          <a:xfrm>
            <a:off x="7942129" y="279159"/>
            <a:ext cx="1097110" cy="3139595"/>
            <a:chOff x="7942129" y="279159"/>
            <a:chExt cx="1097110" cy="3139595"/>
          </a:xfrm>
        </p:grpSpPr>
        <p:sp>
          <p:nvSpPr>
            <p:cNvPr id="60" name="Freihandform 59"/>
            <p:cNvSpPr/>
            <p:nvPr/>
          </p:nvSpPr>
          <p:spPr>
            <a:xfrm flipH="1">
              <a:off x="8468300" y="2509819"/>
              <a:ext cx="186480" cy="667439"/>
            </a:xfrm>
            <a:custGeom>
              <a:avLst/>
              <a:gdLst>
                <a:gd name="connsiteX0" fmla="*/ 192415 w 192415"/>
                <a:gd name="connsiteY0" fmla="*/ 0 h 1147084"/>
                <a:gd name="connsiteX1" fmla="*/ 192415 w 192415"/>
                <a:gd name="connsiteY1" fmla="*/ 1147084 h 1147084"/>
                <a:gd name="connsiteX2" fmla="*/ 44844 w 192415"/>
                <a:gd name="connsiteY2" fmla="*/ 1147084 h 1147084"/>
                <a:gd name="connsiteX3" fmla="*/ 0 w 192415"/>
                <a:gd name="connsiteY3" fmla="*/ 4595 h 1147084"/>
                <a:gd name="connsiteX4" fmla="*/ 192415 w 192415"/>
                <a:gd name="connsiteY4" fmla="*/ 0 h 1147084"/>
                <a:gd name="connsiteX0" fmla="*/ 192415 w 192415"/>
                <a:gd name="connsiteY0" fmla="*/ 0 h 1147084"/>
                <a:gd name="connsiteX1" fmla="*/ 192415 w 192415"/>
                <a:gd name="connsiteY1" fmla="*/ 1147084 h 1147084"/>
                <a:gd name="connsiteX2" fmla="*/ 44844 w 192415"/>
                <a:gd name="connsiteY2" fmla="*/ 1147084 h 1147084"/>
                <a:gd name="connsiteX3" fmla="*/ 0 w 192415"/>
                <a:gd name="connsiteY3" fmla="*/ 4595 h 1147084"/>
                <a:gd name="connsiteX4" fmla="*/ 192415 w 192415"/>
                <a:gd name="connsiteY4" fmla="*/ 0 h 1147084"/>
                <a:gd name="connsiteX0" fmla="*/ 319208 w 319208"/>
                <a:gd name="connsiteY0" fmla="*/ 65360 h 1142490"/>
                <a:gd name="connsiteX1" fmla="*/ 192415 w 319208"/>
                <a:gd name="connsiteY1" fmla="*/ 1142490 h 1142490"/>
                <a:gd name="connsiteX2" fmla="*/ 44844 w 319208"/>
                <a:gd name="connsiteY2" fmla="*/ 1142490 h 1142490"/>
                <a:gd name="connsiteX3" fmla="*/ 0 w 319208"/>
                <a:gd name="connsiteY3" fmla="*/ 1 h 1142490"/>
                <a:gd name="connsiteX4" fmla="*/ 319208 w 319208"/>
                <a:gd name="connsiteY4" fmla="*/ 65360 h 1142490"/>
                <a:gd name="connsiteX0" fmla="*/ 319208 w 319208"/>
                <a:gd name="connsiteY0" fmla="*/ 65358 h 1142488"/>
                <a:gd name="connsiteX1" fmla="*/ 192415 w 319208"/>
                <a:gd name="connsiteY1" fmla="*/ 1142488 h 1142488"/>
                <a:gd name="connsiteX2" fmla="*/ 44844 w 319208"/>
                <a:gd name="connsiteY2" fmla="*/ 1142488 h 1142488"/>
                <a:gd name="connsiteX3" fmla="*/ 0 w 319208"/>
                <a:gd name="connsiteY3" fmla="*/ -1 h 1142488"/>
                <a:gd name="connsiteX4" fmla="*/ 319208 w 319208"/>
                <a:gd name="connsiteY4" fmla="*/ 65358 h 1142488"/>
                <a:gd name="connsiteX0" fmla="*/ 319208 w 319208"/>
                <a:gd name="connsiteY0" fmla="*/ 65360 h 1142490"/>
                <a:gd name="connsiteX1" fmla="*/ 266741 w 319208"/>
                <a:gd name="connsiteY1" fmla="*/ 1142490 h 1142490"/>
                <a:gd name="connsiteX2" fmla="*/ 44844 w 319208"/>
                <a:gd name="connsiteY2" fmla="*/ 1142490 h 1142490"/>
                <a:gd name="connsiteX3" fmla="*/ 0 w 319208"/>
                <a:gd name="connsiteY3" fmla="*/ 1 h 1142490"/>
                <a:gd name="connsiteX4" fmla="*/ 319208 w 319208"/>
                <a:gd name="connsiteY4" fmla="*/ 65360 h 114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08" h="1142490">
                  <a:moveTo>
                    <a:pt x="319208" y="65360"/>
                  </a:moveTo>
                  <a:cubicBezTo>
                    <a:pt x="298806" y="1053991"/>
                    <a:pt x="309005" y="783447"/>
                    <a:pt x="266741" y="1142490"/>
                  </a:cubicBezTo>
                  <a:lnTo>
                    <a:pt x="44844" y="1142490"/>
                  </a:lnTo>
                  <a:lnTo>
                    <a:pt x="0" y="1"/>
                  </a:lnTo>
                  <a:lnTo>
                    <a:pt x="319208" y="6536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 flipH="1">
              <a:off x="8243387" y="2507135"/>
              <a:ext cx="209467" cy="670123"/>
            </a:xfrm>
            <a:custGeom>
              <a:avLst/>
              <a:gdLst>
                <a:gd name="connsiteX0" fmla="*/ 0 w 192415"/>
                <a:gd name="connsiteY0" fmla="*/ 0 h 1147084"/>
                <a:gd name="connsiteX1" fmla="*/ 192415 w 192415"/>
                <a:gd name="connsiteY1" fmla="*/ 4595 h 1147084"/>
                <a:gd name="connsiteX2" fmla="*/ 147571 w 192415"/>
                <a:gd name="connsiteY2" fmla="*/ 1147084 h 1147084"/>
                <a:gd name="connsiteX3" fmla="*/ 0 w 192415"/>
                <a:gd name="connsiteY3" fmla="*/ 1147084 h 1147084"/>
                <a:gd name="connsiteX4" fmla="*/ 0 w 192415"/>
                <a:gd name="connsiteY4" fmla="*/ 0 h 1147084"/>
                <a:gd name="connsiteX0" fmla="*/ 0 w 358556"/>
                <a:gd name="connsiteY0" fmla="*/ 0 h 1147084"/>
                <a:gd name="connsiteX1" fmla="*/ 358556 w 358556"/>
                <a:gd name="connsiteY1" fmla="*/ 4595 h 1147084"/>
                <a:gd name="connsiteX2" fmla="*/ 313712 w 358556"/>
                <a:gd name="connsiteY2" fmla="*/ 1147084 h 1147084"/>
                <a:gd name="connsiteX3" fmla="*/ 166141 w 358556"/>
                <a:gd name="connsiteY3" fmla="*/ 1147084 h 1147084"/>
                <a:gd name="connsiteX4" fmla="*/ 0 w 358556"/>
                <a:gd name="connsiteY4" fmla="*/ 0 h 1147084"/>
                <a:gd name="connsiteX0" fmla="*/ 0 w 358556"/>
                <a:gd name="connsiteY0" fmla="*/ 0 h 1147084"/>
                <a:gd name="connsiteX1" fmla="*/ 358556 w 358556"/>
                <a:gd name="connsiteY1" fmla="*/ 4595 h 1147084"/>
                <a:gd name="connsiteX2" fmla="*/ 313712 w 358556"/>
                <a:gd name="connsiteY2" fmla="*/ 1147084 h 1147084"/>
                <a:gd name="connsiteX3" fmla="*/ 166141 w 358556"/>
                <a:gd name="connsiteY3" fmla="*/ 1147084 h 1147084"/>
                <a:gd name="connsiteX4" fmla="*/ 0 w 358556"/>
                <a:gd name="connsiteY4" fmla="*/ 0 h 1147084"/>
                <a:gd name="connsiteX0" fmla="*/ 0 w 358556"/>
                <a:gd name="connsiteY0" fmla="*/ 0 h 1147084"/>
                <a:gd name="connsiteX1" fmla="*/ 358556 w 358556"/>
                <a:gd name="connsiteY1" fmla="*/ 4595 h 1147084"/>
                <a:gd name="connsiteX2" fmla="*/ 313712 w 358556"/>
                <a:gd name="connsiteY2" fmla="*/ 1147084 h 1147084"/>
                <a:gd name="connsiteX3" fmla="*/ 113676 w 358556"/>
                <a:gd name="connsiteY3" fmla="*/ 1138339 h 1147084"/>
                <a:gd name="connsiteX4" fmla="*/ 0 w 358556"/>
                <a:gd name="connsiteY4" fmla="*/ 0 h 114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556" h="1147084">
                  <a:moveTo>
                    <a:pt x="0" y="0"/>
                  </a:moveTo>
                  <a:lnTo>
                    <a:pt x="358556" y="4595"/>
                  </a:lnTo>
                  <a:lnTo>
                    <a:pt x="313712" y="1147084"/>
                  </a:lnTo>
                  <a:lnTo>
                    <a:pt x="113676" y="1138339"/>
                  </a:lnTo>
                  <a:cubicBezTo>
                    <a:pt x="58296" y="755978"/>
                    <a:pt x="2913" y="920135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 flipH="1">
              <a:off x="8130918" y="3177261"/>
              <a:ext cx="258082" cy="198678"/>
            </a:xfrm>
            <a:custGeom>
              <a:avLst/>
              <a:gdLst>
                <a:gd name="connsiteX0" fmla="*/ 0 w 147571"/>
                <a:gd name="connsiteY0" fmla="*/ 0 h 234074"/>
                <a:gd name="connsiteX1" fmla="*/ 147571 w 147571"/>
                <a:gd name="connsiteY1" fmla="*/ 0 h 234074"/>
                <a:gd name="connsiteX2" fmla="*/ 140366 w 147571"/>
                <a:gd name="connsiteY2" fmla="*/ 183566 h 234074"/>
                <a:gd name="connsiteX3" fmla="*/ 0 w 147571"/>
                <a:gd name="connsiteY3" fmla="*/ 234074 h 234074"/>
                <a:gd name="connsiteX4" fmla="*/ 0 w 147571"/>
                <a:gd name="connsiteY4" fmla="*/ 0 h 234074"/>
                <a:gd name="connsiteX0" fmla="*/ 0 w 147571"/>
                <a:gd name="connsiteY0" fmla="*/ 0 h 300957"/>
                <a:gd name="connsiteX1" fmla="*/ 147571 w 147571"/>
                <a:gd name="connsiteY1" fmla="*/ 0 h 300957"/>
                <a:gd name="connsiteX2" fmla="*/ 146888 w 147571"/>
                <a:gd name="connsiteY2" fmla="*/ 300957 h 300957"/>
                <a:gd name="connsiteX3" fmla="*/ 0 w 147571"/>
                <a:gd name="connsiteY3" fmla="*/ 234074 h 300957"/>
                <a:gd name="connsiteX4" fmla="*/ 0 w 147571"/>
                <a:gd name="connsiteY4" fmla="*/ 0 h 300957"/>
                <a:gd name="connsiteX0" fmla="*/ 0 w 264279"/>
                <a:gd name="connsiteY0" fmla="*/ 0 h 323783"/>
                <a:gd name="connsiteX1" fmla="*/ 147571 w 264279"/>
                <a:gd name="connsiteY1" fmla="*/ 0 h 323783"/>
                <a:gd name="connsiteX2" fmla="*/ 264279 w 264279"/>
                <a:gd name="connsiteY2" fmla="*/ 323783 h 323783"/>
                <a:gd name="connsiteX3" fmla="*/ 0 w 264279"/>
                <a:gd name="connsiteY3" fmla="*/ 234074 h 323783"/>
                <a:gd name="connsiteX4" fmla="*/ 0 w 264279"/>
                <a:gd name="connsiteY4" fmla="*/ 0 h 323783"/>
                <a:gd name="connsiteX0" fmla="*/ 0 w 264279"/>
                <a:gd name="connsiteY0" fmla="*/ 0 h 323783"/>
                <a:gd name="connsiteX1" fmla="*/ 147571 w 264279"/>
                <a:gd name="connsiteY1" fmla="*/ 0 h 323783"/>
                <a:gd name="connsiteX2" fmla="*/ 264279 w 264279"/>
                <a:gd name="connsiteY2" fmla="*/ 323783 h 323783"/>
                <a:gd name="connsiteX3" fmla="*/ 0 w 264279"/>
                <a:gd name="connsiteY3" fmla="*/ 234074 h 323783"/>
                <a:gd name="connsiteX4" fmla="*/ 0 w 264279"/>
                <a:gd name="connsiteY4" fmla="*/ 0 h 323783"/>
                <a:gd name="connsiteX0" fmla="*/ 0 w 384931"/>
                <a:gd name="connsiteY0" fmla="*/ 0 h 346609"/>
                <a:gd name="connsiteX1" fmla="*/ 147571 w 384931"/>
                <a:gd name="connsiteY1" fmla="*/ 0 h 346609"/>
                <a:gd name="connsiteX2" fmla="*/ 384931 w 384931"/>
                <a:gd name="connsiteY2" fmla="*/ 346609 h 346609"/>
                <a:gd name="connsiteX3" fmla="*/ 0 w 384931"/>
                <a:gd name="connsiteY3" fmla="*/ 234074 h 346609"/>
                <a:gd name="connsiteX4" fmla="*/ 0 w 384931"/>
                <a:gd name="connsiteY4" fmla="*/ 0 h 346609"/>
                <a:gd name="connsiteX0" fmla="*/ 0 w 384931"/>
                <a:gd name="connsiteY0" fmla="*/ 0 h 346609"/>
                <a:gd name="connsiteX1" fmla="*/ 147571 w 384931"/>
                <a:gd name="connsiteY1" fmla="*/ 0 h 346609"/>
                <a:gd name="connsiteX2" fmla="*/ 384931 w 384931"/>
                <a:gd name="connsiteY2" fmla="*/ 346609 h 346609"/>
                <a:gd name="connsiteX3" fmla="*/ 0 w 384931"/>
                <a:gd name="connsiteY3" fmla="*/ 234074 h 346609"/>
                <a:gd name="connsiteX4" fmla="*/ 0 w 384931"/>
                <a:gd name="connsiteY4" fmla="*/ 0 h 346609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441769"/>
                <a:gd name="connsiteY0" fmla="*/ 0 h 340087"/>
                <a:gd name="connsiteX1" fmla="*/ 204409 w 441769"/>
                <a:gd name="connsiteY1" fmla="*/ 0 h 340087"/>
                <a:gd name="connsiteX2" fmla="*/ 441769 w 441769"/>
                <a:gd name="connsiteY2" fmla="*/ 340087 h 340087"/>
                <a:gd name="connsiteX3" fmla="*/ 56838 w 441769"/>
                <a:gd name="connsiteY3" fmla="*/ 234074 h 340087"/>
                <a:gd name="connsiteX4" fmla="*/ 0 w 441769"/>
                <a:gd name="connsiteY4" fmla="*/ 0 h 34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769" h="340087">
                  <a:moveTo>
                    <a:pt x="0" y="0"/>
                  </a:moveTo>
                  <a:lnTo>
                    <a:pt x="204409" y="0"/>
                  </a:lnTo>
                  <a:cubicBezTo>
                    <a:pt x="220485" y="234015"/>
                    <a:pt x="194171" y="256073"/>
                    <a:pt x="441769" y="340087"/>
                  </a:cubicBezTo>
                  <a:lnTo>
                    <a:pt x="56838" y="234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 flipH="1">
              <a:off x="8410034" y="978066"/>
              <a:ext cx="210949" cy="952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Freihandform 69"/>
            <p:cNvSpPr/>
            <p:nvPr/>
          </p:nvSpPr>
          <p:spPr>
            <a:xfrm rot="381435" flipH="1">
              <a:off x="8408149" y="783833"/>
              <a:ext cx="182499" cy="91250"/>
            </a:xfrm>
            <a:custGeom>
              <a:avLst/>
              <a:gdLst>
                <a:gd name="connsiteX0" fmla="*/ 0 w 404782"/>
                <a:gd name="connsiteY0" fmla="*/ 0 h 202391"/>
                <a:gd name="connsiteX1" fmla="*/ 404782 w 404782"/>
                <a:gd name="connsiteY1" fmla="*/ 0 h 202391"/>
                <a:gd name="connsiteX2" fmla="*/ 202391 w 404782"/>
                <a:gd name="connsiteY2" fmla="*/ 202391 h 202391"/>
                <a:gd name="connsiteX3" fmla="*/ 0 w 404782"/>
                <a:gd name="connsiteY3" fmla="*/ 0 h 20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782" h="202391">
                  <a:moveTo>
                    <a:pt x="0" y="0"/>
                  </a:moveTo>
                  <a:lnTo>
                    <a:pt x="404782" y="0"/>
                  </a:lnTo>
                  <a:cubicBezTo>
                    <a:pt x="404782" y="111777"/>
                    <a:pt x="314168" y="202391"/>
                    <a:pt x="202391" y="202391"/>
                  </a:cubicBezTo>
                  <a:cubicBezTo>
                    <a:pt x="90614" y="202391"/>
                    <a:pt x="0" y="111777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Freihandform 70"/>
            <p:cNvSpPr/>
            <p:nvPr/>
          </p:nvSpPr>
          <p:spPr>
            <a:xfrm flipH="1">
              <a:off x="8433234" y="802911"/>
              <a:ext cx="145171" cy="72005"/>
            </a:xfrm>
            <a:custGeom>
              <a:avLst/>
              <a:gdLst>
                <a:gd name="connsiteX0" fmla="*/ 137257 w 274514"/>
                <a:gd name="connsiteY0" fmla="*/ 0 h 159705"/>
                <a:gd name="connsiteX1" fmla="*/ 252999 w 274514"/>
                <a:gd name="connsiteY1" fmla="*/ 47942 h 159705"/>
                <a:gd name="connsiteX2" fmla="*/ 274514 w 274514"/>
                <a:gd name="connsiteY2" fmla="*/ 79853 h 159705"/>
                <a:gd name="connsiteX3" fmla="*/ 252999 w 274514"/>
                <a:gd name="connsiteY3" fmla="*/ 111763 h 159705"/>
                <a:gd name="connsiteX4" fmla="*/ 137257 w 274514"/>
                <a:gd name="connsiteY4" fmla="*/ 159705 h 159705"/>
                <a:gd name="connsiteX5" fmla="*/ 21515 w 274514"/>
                <a:gd name="connsiteY5" fmla="*/ 111763 h 159705"/>
                <a:gd name="connsiteX6" fmla="*/ 0 w 274514"/>
                <a:gd name="connsiteY6" fmla="*/ 79853 h 159705"/>
                <a:gd name="connsiteX7" fmla="*/ 21515 w 274514"/>
                <a:gd name="connsiteY7" fmla="*/ 47942 h 159705"/>
                <a:gd name="connsiteX8" fmla="*/ 137257 w 274514"/>
                <a:gd name="connsiteY8" fmla="*/ 0 h 15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514" h="159705">
                  <a:moveTo>
                    <a:pt x="137257" y="0"/>
                  </a:moveTo>
                  <a:cubicBezTo>
                    <a:pt x="182457" y="0"/>
                    <a:pt x="223378" y="18321"/>
                    <a:pt x="252999" y="47942"/>
                  </a:cubicBezTo>
                  <a:lnTo>
                    <a:pt x="274514" y="79853"/>
                  </a:lnTo>
                  <a:lnTo>
                    <a:pt x="252999" y="111763"/>
                  </a:lnTo>
                  <a:cubicBezTo>
                    <a:pt x="223378" y="141384"/>
                    <a:pt x="182457" y="159705"/>
                    <a:pt x="137257" y="159705"/>
                  </a:cubicBezTo>
                  <a:cubicBezTo>
                    <a:pt x="92057" y="159705"/>
                    <a:pt x="51136" y="141384"/>
                    <a:pt x="21515" y="111763"/>
                  </a:cubicBezTo>
                  <a:lnTo>
                    <a:pt x="0" y="79853"/>
                  </a:lnTo>
                  <a:lnTo>
                    <a:pt x="21515" y="47942"/>
                  </a:lnTo>
                  <a:cubicBezTo>
                    <a:pt x="51136" y="18321"/>
                    <a:pt x="92057" y="0"/>
                    <a:pt x="13725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Freihandform 71"/>
            <p:cNvSpPr/>
            <p:nvPr/>
          </p:nvSpPr>
          <p:spPr>
            <a:xfrm rot="20995637" flipH="1">
              <a:off x="7955200" y="1863635"/>
              <a:ext cx="122226" cy="165432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Abgerundetes Rechteck 72"/>
            <p:cNvSpPr/>
            <p:nvPr/>
          </p:nvSpPr>
          <p:spPr>
            <a:xfrm flipH="1">
              <a:off x="8469162" y="942864"/>
              <a:ext cx="80090" cy="330718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34"/>
            <p:cNvSpPr/>
            <p:nvPr/>
          </p:nvSpPr>
          <p:spPr>
            <a:xfrm flipH="1">
              <a:off x="8433234" y="997275"/>
              <a:ext cx="158630" cy="986108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Ellipse 74"/>
            <p:cNvSpPr/>
            <p:nvPr/>
          </p:nvSpPr>
          <p:spPr>
            <a:xfrm flipH="1">
              <a:off x="8631895" y="597200"/>
              <a:ext cx="138990" cy="138989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Ellipse 75"/>
            <p:cNvSpPr/>
            <p:nvPr/>
          </p:nvSpPr>
          <p:spPr>
            <a:xfrm flipH="1">
              <a:off x="8692578" y="642232"/>
              <a:ext cx="52477" cy="52477"/>
            </a:xfrm>
            <a:prstGeom prst="ellipse">
              <a:avLst/>
            </a:pr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Ellipse 76"/>
            <p:cNvSpPr/>
            <p:nvPr/>
          </p:nvSpPr>
          <p:spPr>
            <a:xfrm flipH="1">
              <a:off x="8229219" y="593269"/>
              <a:ext cx="138990" cy="138989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/>
            <p:cNvSpPr/>
            <p:nvPr/>
          </p:nvSpPr>
          <p:spPr>
            <a:xfrm flipH="1">
              <a:off x="8258304" y="642232"/>
              <a:ext cx="52477" cy="52477"/>
            </a:xfrm>
            <a:prstGeom prst="ellipse">
              <a:avLst/>
            </a:pr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 rot="604363">
              <a:off x="8903300" y="1863635"/>
              <a:ext cx="122226" cy="165432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Abgerundetes Rechteck 3"/>
            <p:cNvSpPr/>
            <p:nvPr/>
          </p:nvSpPr>
          <p:spPr>
            <a:xfrm flipH="1">
              <a:off x="8287039" y="377515"/>
              <a:ext cx="425582" cy="574033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  <a:gd name="connsiteX0" fmla="*/ 0 w 676438"/>
                <a:gd name="connsiteY0" fmla="*/ 134058 h 1273897"/>
                <a:gd name="connsiteX1" fmla="*/ 134058 w 676438"/>
                <a:gd name="connsiteY1" fmla="*/ 0 h 1273897"/>
                <a:gd name="connsiteX2" fmla="*/ 670275 w 676438"/>
                <a:gd name="connsiteY2" fmla="*/ 0 h 1273897"/>
                <a:gd name="connsiteX3" fmla="*/ 398970 w 676438"/>
                <a:gd name="connsiteY3" fmla="*/ 1273020 h 1273897"/>
                <a:gd name="connsiteX4" fmla="*/ 0 w 676438"/>
                <a:gd name="connsiteY4" fmla="*/ 134058 h 1273897"/>
                <a:gd name="connsiteX0" fmla="*/ 270949 w 548417"/>
                <a:gd name="connsiteY0" fmla="*/ 1273020 h 1273020"/>
                <a:gd name="connsiteX1" fmla="*/ 6037 w 548417"/>
                <a:gd name="connsiteY1" fmla="*/ 0 h 1273020"/>
                <a:gd name="connsiteX2" fmla="*/ 542254 w 548417"/>
                <a:gd name="connsiteY2" fmla="*/ 0 h 1273020"/>
                <a:gd name="connsiteX3" fmla="*/ 270949 w 548417"/>
                <a:gd name="connsiteY3" fmla="*/ 1273020 h 1273020"/>
                <a:gd name="connsiteX0" fmla="*/ 296777 w 597771"/>
                <a:gd name="connsiteY0" fmla="*/ 1273020 h 1273198"/>
                <a:gd name="connsiteX1" fmla="*/ 31865 w 597771"/>
                <a:gd name="connsiteY1" fmla="*/ 0 h 1273198"/>
                <a:gd name="connsiteX2" fmla="*/ 568082 w 597771"/>
                <a:gd name="connsiteY2" fmla="*/ 0 h 1273198"/>
                <a:gd name="connsiteX3" fmla="*/ 296777 w 597771"/>
                <a:gd name="connsiteY3" fmla="*/ 1273020 h 127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771" h="1273198">
                  <a:moveTo>
                    <a:pt x="296777" y="1273020"/>
                  </a:moveTo>
                  <a:cubicBezTo>
                    <a:pt x="-65042" y="1256966"/>
                    <a:pt x="-13352" y="212170"/>
                    <a:pt x="31865" y="0"/>
                  </a:cubicBezTo>
                  <a:lnTo>
                    <a:pt x="568082" y="0"/>
                  </a:lnTo>
                  <a:cubicBezTo>
                    <a:pt x="612234" y="212170"/>
                    <a:pt x="658596" y="1289074"/>
                    <a:pt x="296777" y="1273020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Abgerundetes Rechteck 81"/>
            <p:cNvSpPr/>
            <p:nvPr/>
          </p:nvSpPr>
          <p:spPr>
            <a:xfrm flipH="1">
              <a:off x="8582343" y="557309"/>
              <a:ext cx="30538" cy="2577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Abgerundetes Rechteck 82"/>
            <p:cNvSpPr/>
            <p:nvPr/>
          </p:nvSpPr>
          <p:spPr>
            <a:xfrm flipH="1">
              <a:off x="8386713" y="557309"/>
              <a:ext cx="30538" cy="2577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 rot="10800000" flipH="1">
              <a:off x="8469163" y="674143"/>
              <a:ext cx="80089" cy="51861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43"/>
            <p:cNvSpPr/>
            <p:nvPr/>
          </p:nvSpPr>
          <p:spPr>
            <a:xfrm flipH="1">
              <a:off x="8125427" y="1834685"/>
              <a:ext cx="753159" cy="1006384"/>
            </a:xfrm>
            <a:custGeom>
              <a:avLst/>
              <a:gdLst>
                <a:gd name="connsiteX0" fmla="*/ 0 w 598683"/>
                <a:gd name="connsiteY0" fmla="*/ 0 h 864995"/>
                <a:gd name="connsiteX1" fmla="*/ 598683 w 598683"/>
                <a:gd name="connsiteY1" fmla="*/ 0 h 864995"/>
                <a:gd name="connsiteX2" fmla="*/ 598683 w 598683"/>
                <a:gd name="connsiteY2" fmla="*/ 864995 h 864995"/>
                <a:gd name="connsiteX3" fmla="*/ 0 w 598683"/>
                <a:gd name="connsiteY3" fmla="*/ 864995 h 864995"/>
                <a:gd name="connsiteX4" fmla="*/ 0 w 598683"/>
                <a:gd name="connsiteY4" fmla="*/ 0 h 864995"/>
                <a:gd name="connsiteX0" fmla="*/ 0 w 598683"/>
                <a:gd name="connsiteY0" fmla="*/ 0 h 864995"/>
                <a:gd name="connsiteX1" fmla="*/ 598683 w 598683"/>
                <a:gd name="connsiteY1" fmla="*/ 0 h 864995"/>
                <a:gd name="connsiteX2" fmla="*/ 598683 w 598683"/>
                <a:gd name="connsiteY2" fmla="*/ 864995 h 864995"/>
                <a:gd name="connsiteX3" fmla="*/ 101600 w 598683"/>
                <a:gd name="connsiteY3" fmla="*/ 835966 h 864995"/>
                <a:gd name="connsiteX4" fmla="*/ 0 w 598683"/>
                <a:gd name="connsiteY4" fmla="*/ 0 h 864995"/>
                <a:gd name="connsiteX0" fmla="*/ 0 w 598683"/>
                <a:gd name="connsiteY0" fmla="*/ 0 h 873037"/>
                <a:gd name="connsiteX1" fmla="*/ 598683 w 598683"/>
                <a:gd name="connsiteY1" fmla="*/ 0 h 873037"/>
                <a:gd name="connsiteX2" fmla="*/ 598683 w 598683"/>
                <a:gd name="connsiteY2" fmla="*/ 864995 h 873037"/>
                <a:gd name="connsiteX3" fmla="*/ 31995 w 598683"/>
                <a:gd name="connsiteY3" fmla="*/ 873037 h 873037"/>
                <a:gd name="connsiteX4" fmla="*/ 0 w 598683"/>
                <a:gd name="connsiteY4" fmla="*/ 0 h 873037"/>
                <a:gd name="connsiteX0" fmla="*/ 0 w 589083"/>
                <a:gd name="connsiteY0" fmla="*/ 0 h 873037"/>
                <a:gd name="connsiteX1" fmla="*/ 589083 w 589083"/>
                <a:gd name="connsiteY1" fmla="*/ 0 h 873037"/>
                <a:gd name="connsiteX2" fmla="*/ 589083 w 589083"/>
                <a:gd name="connsiteY2" fmla="*/ 864995 h 873037"/>
                <a:gd name="connsiteX3" fmla="*/ 22395 w 589083"/>
                <a:gd name="connsiteY3" fmla="*/ 873037 h 873037"/>
                <a:gd name="connsiteX4" fmla="*/ 0 w 589083"/>
                <a:gd name="connsiteY4" fmla="*/ 0 h 873037"/>
                <a:gd name="connsiteX0" fmla="*/ 0 w 589083"/>
                <a:gd name="connsiteY0" fmla="*/ 0 h 864995"/>
                <a:gd name="connsiteX1" fmla="*/ 589083 w 589083"/>
                <a:gd name="connsiteY1" fmla="*/ 0 h 864995"/>
                <a:gd name="connsiteX2" fmla="*/ 589083 w 589083"/>
                <a:gd name="connsiteY2" fmla="*/ 864995 h 864995"/>
                <a:gd name="connsiteX3" fmla="*/ 43997 w 589083"/>
                <a:gd name="connsiteY3" fmla="*/ 852443 h 864995"/>
                <a:gd name="connsiteX4" fmla="*/ 0 w 589083"/>
                <a:gd name="connsiteY4" fmla="*/ 0 h 864995"/>
                <a:gd name="connsiteX0" fmla="*/ 0 w 589083"/>
                <a:gd name="connsiteY0" fmla="*/ 0 h 852443"/>
                <a:gd name="connsiteX1" fmla="*/ 589083 w 589083"/>
                <a:gd name="connsiteY1" fmla="*/ 0 h 852443"/>
                <a:gd name="connsiteX2" fmla="*/ 548280 w 589083"/>
                <a:gd name="connsiteY2" fmla="*/ 844400 h 852443"/>
                <a:gd name="connsiteX3" fmla="*/ 43997 w 589083"/>
                <a:gd name="connsiteY3" fmla="*/ 852443 h 852443"/>
                <a:gd name="connsiteX4" fmla="*/ 0 w 589083"/>
                <a:gd name="connsiteY4" fmla="*/ 0 h 852443"/>
                <a:gd name="connsiteX0" fmla="*/ 0 w 589083"/>
                <a:gd name="connsiteY0" fmla="*/ 0 h 860876"/>
                <a:gd name="connsiteX1" fmla="*/ 589083 w 589083"/>
                <a:gd name="connsiteY1" fmla="*/ 0 h 860876"/>
                <a:gd name="connsiteX2" fmla="*/ 560281 w 589083"/>
                <a:gd name="connsiteY2" fmla="*/ 860876 h 860876"/>
                <a:gd name="connsiteX3" fmla="*/ 43997 w 589083"/>
                <a:gd name="connsiteY3" fmla="*/ 852443 h 860876"/>
                <a:gd name="connsiteX4" fmla="*/ 0 w 589083"/>
                <a:gd name="connsiteY4" fmla="*/ 0 h 860876"/>
                <a:gd name="connsiteX0" fmla="*/ 0 w 589083"/>
                <a:gd name="connsiteY0" fmla="*/ 0 h 865908"/>
                <a:gd name="connsiteX1" fmla="*/ 589083 w 589083"/>
                <a:gd name="connsiteY1" fmla="*/ 0 h 865908"/>
                <a:gd name="connsiteX2" fmla="*/ 560281 w 589083"/>
                <a:gd name="connsiteY2" fmla="*/ 860876 h 865908"/>
                <a:gd name="connsiteX3" fmla="*/ 109544 w 589083"/>
                <a:gd name="connsiteY3" fmla="*/ 865908 h 865908"/>
                <a:gd name="connsiteX4" fmla="*/ 0 w 589083"/>
                <a:gd name="connsiteY4" fmla="*/ 0 h 865908"/>
                <a:gd name="connsiteX0" fmla="*/ 0 w 589083"/>
                <a:gd name="connsiteY0" fmla="*/ 0 h 869852"/>
                <a:gd name="connsiteX1" fmla="*/ 589083 w 589083"/>
                <a:gd name="connsiteY1" fmla="*/ 0 h 869852"/>
                <a:gd name="connsiteX2" fmla="*/ 498182 w 589083"/>
                <a:gd name="connsiteY2" fmla="*/ 869852 h 869852"/>
                <a:gd name="connsiteX3" fmla="*/ 109544 w 589083"/>
                <a:gd name="connsiteY3" fmla="*/ 865908 h 869852"/>
                <a:gd name="connsiteX4" fmla="*/ 0 w 589083"/>
                <a:gd name="connsiteY4" fmla="*/ 0 h 869852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869852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869852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1493905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1493905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92330"/>
                <a:gd name="connsiteY0" fmla="*/ 0 h 1540905"/>
                <a:gd name="connsiteX1" fmla="*/ 589083 w 592330"/>
                <a:gd name="connsiteY1" fmla="*/ 0 h 1540905"/>
                <a:gd name="connsiteX2" fmla="*/ 498182 w 592330"/>
                <a:gd name="connsiteY2" fmla="*/ 1493905 h 1540905"/>
                <a:gd name="connsiteX3" fmla="*/ 90231 w 592330"/>
                <a:gd name="connsiteY3" fmla="*/ 1540905 h 1540905"/>
                <a:gd name="connsiteX4" fmla="*/ 0 w 592330"/>
                <a:gd name="connsiteY4" fmla="*/ 0 h 1540905"/>
                <a:gd name="connsiteX0" fmla="*/ 2479 w 594809"/>
                <a:gd name="connsiteY0" fmla="*/ 0 h 1540905"/>
                <a:gd name="connsiteX1" fmla="*/ 591562 w 594809"/>
                <a:gd name="connsiteY1" fmla="*/ 0 h 1540905"/>
                <a:gd name="connsiteX2" fmla="*/ 500661 w 594809"/>
                <a:gd name="connsiteY2" fmla="*/ 1493905 h 1540905"/>
                <a:gd name="connsiteX3" fmla="*/ 92710 w 594809"/>
                <a:gd name="connsiteY3" fmla="*/ 1540905 h 1540905"/>
                <a:gd name="connsiteX4" fmla="*/ 2479 w 594809"/>
                <a:gd name="connsiteY4" fmla="*/ 0 h 1540905"/>
                <a:gd name="connsiteX0" fmla="*/ 2479 w 596416"/>
                <a:gd name="connsiteY0" fmla="*/ 0 h 1540905"/>
                <a:gd name="connsiteX1" fmla="*/ 591562 w 596416"/>
                <a:gd name="connsiteY1" fmla="*/ 0 h 1540905"/>
                <a:gd name="connsiteX2" fmla="*/ 558515 w 596416"/>
                <a:gd name="connsiteY2" fmla="*/ 1477554 h 1540905"/>
                <a:gd name="connsiteX3" fmla="*/ 92710 w 596416"/>
                <a:gd name="connsiteY3" fmla="*/ 1540905 h 1540905"/>
                <a:gd name="connsiteX4" fmla="*/ 2479 w 596416"/>
                <a:gd name="connsiteY4" fmla="*/ 0 h 1540905"/>
                <a:gd name="connsiteX0" fmla="*/ 3030 w 596967"/>
                <a:gd name="connsiteY0" fmla="*/ 0 h 1478085"/>
                <a:gd name="connsiteX1" fmla="*/ 592113 w 596967"/>
                <a:gd name="connsiteY1" fmla="*/ 0 h 1478085"/>
                <a:gd name="connsiteX2" fmla="*/ 559066 w 596967"/>
                <a:gd name="connsiteY2" fmla="*/ 1477554 h 1478085"/>
                <a:gd name="connsiteX3" fmla="*/ 60201 w 596967"/>
                <a:gd name="connsiteY3" fmla="*/ 1173022 h 1478085"/>
                <a:gd name="connsiteX4" fmla="*/ 3030 w 596967"/>
                <a:gd name="connsiteY4" fmla="*/ 0 h 1478085"/>
                <a:gd name="connsiteX0" fmla="*/ 3030 w 596967"/>
                <a:gd name="connsiteY0" fmla="*/ 0 h 1478377"/>
                <a:gd name="connsiteX1" fmla="*/ 592113 w 596967"/>
                <a:gd name="connsiteY1" fmla="*/ 0 h 1478377"/>
                <a:gd name="connsiteX2" fmla="*/ 559066 w 596967"/>
                <a:gd name="connsiteY2" fmla="*/ 1477554 h 1478377"/>
                <a:gd name="connsiteX3" fmla="*/ 60201 w 596967"/>
                <a:gd name="connsiteY3" fmla="*/ 1295650 h 1478377"/>
                <a:gd name="connsiteX4" fmla="*/ 3030 w 596967"/>
                <a:gd name="connsiteY4" fmla="*/ 0 h 1478377"/>
                <a:gd name="connsiteX0" fmla="*/ 13613 w 607550"/>
                <a:gd name="connsiteY0" fmla="*/ 0 h 1478377"/>
                <a:gd name="connsiteX1" fmla="*/ 602696 w 607550"/>
                <a:gd name="connsiteY1" fmla="*/ 0 h 1478377"/>
                <a:gd name="connsiteX2" fmla="*/ 569649 w 607550"/>
                <a:gd name="connsiteY2" fmla="*/ 1477554 h 1478377"/>
                <a:gd name="connsiteX3" fmla="*/ 70784 w 607550"/>
                <a:gd name="connsiteY3" fmla="*/ 1295650 h 1478377"/>
                <a:gd name="connsiteX4" fmla="*/ 13613 w 607550"/>
                <a:gd name="connsiteY4" fmla="*/ 0 h 1478377"/>
                <a:gd name="connsiteX0" fmla="*/ 13613 w 607550"/>
                <a:gd name="connsiteY0" fmla="*/ 0 h 1478377"/>
                <a:gd name="connsiteX1" fmla="*/ 602696 w 607550"/>
                <a:gd name="connsiteY1" fmla="*/ 0 h 1478377"/>
                <a:gd name="connsiteX2" fmla="*/ 569649 w 607550"/>
                <a:gd name="connsiteY2" fmla="*/ 1477554 h 1478377"/>
                <a:gd name="connsiteX3" fmla="*/ 70784 w 607550"/>
                <a:gd name="connsiteY3" fmla="*/ 1295650 h 1478377"/>
                <a:gd name="connsiteX4" fmla="*/ 13613 w 607550"/>
                <a:gd name="connsiteY4" fmla="*/ 0 h 1478377"/>
                <a:gd name="connsiteX0" fmla="*/ 13613 w 619901"/>
                <a:gd name="connsiteY0" fmla="*/ 0 h 1478377"/>
                <a:gd name="connsiteX1" fmla="*/ 602696 w 619901"/>
                <a:gd name="connsiteY1" fmla="*/ 0 h 1478377"/>
                <a:gd name="connsiteX2" fmla="*/ 569649 w 619901"/>
                <a:gd name="connsiteY2" fmla="*/ 1477554 h 1478377"/>
                <a:gd name="connsiteX3" fmla="*/ 70784 w 619901"/>
                <a:gd name="connsiteY3" fmla="*/ 1295650 h 1478377"/>
                <a:gd name="connsiteX4" fmla="*/ 13613 w 619901"/>
                <a:gd name="connsiteY4" fmla="*/ 0 h 1478377"/>
                <a:gd name="connsiteX0" fmla="*/ 13613 w 617330"/>
                <a:gd name="connsiteY0" fmla="*/ 0 h 1295649"/>
                <a:gd name="connsiteX1" fmla="*/ 602696 w 617330"/>
                <a:gd name="connsiteY1" fmla="*/ 0 h 1295649"/>
                <a:gd name="connsiteX2" fmla="*/ 561384 w 617330"/>
                <a:gd name="connsiteY2" fmla="*/ 1256824 h 1295649"/>
                <a:gd name="connsiteX3" fmla="*/ 70784 w 617330"/>
                <a:gd name="connsiteY3" fmla="*/ 1295650 h 1295649"/>
                <a:gd name="connsiteX4" fmla="*/ 13613 w 617330"/>
                <a:gd name="connsiteY4" fmla="*/ 0 h 129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330" h="1295649">
                  <a:moveTo>
                    <a:pt x="13613" y="0"/>
                  </a:moveTo>
                  <a:lnTo>
                    <a:pt x="602696" y="0"/>
                  </a:lnTo>
                  <a:cubicBezTo>
                    <a:pt x="630336" y="497968"/>
                    <a:pt x="620047" y="608858"/>
                    <a:pt x="561384" y="1256824"/>
                  </a:cubicBezTo>
                  <a:cubicBezTo>
                    <a:pt x="425400" y="1272491"/>
                    <a:pt x="206768" y="1279983"/>
                    <a:pt x="70784" y="1295650"/>
                  </a:cubicBezTo>
                  <a:cubicBezTo>
                    <a:pt x="-7839" y="772032"/>
                    <a:pt x="-11031" y="577313"/>
                    <a:pt x="1361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6" name="Gerader Verbinder 85"/>
            <p:cNvCxnSpPr/>
            <p:nvPr/>
          </p:nvCxnSpPr>
          <p:spPr>
            <a:xfrm flipH="1" flipV="1">
              <a:off x="8582525" y="534929"/>
              <a:ext cx="49398" cy="11342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7" name="Gerader Verbinder 86"/>
            <p:cNvCxnSpPr/>
            <p:nvPr/>
          </p:nvCxnSpPr>
          <p:spPr>
            <a:xfrm flipV="1">
              <a:off x="8370816" y="534929"/>
              <a:ext cx="49398" cy="11342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8" name="Freihandform 87"/>
            <p:cNvSpPr/>
            <p:nvPr/>
          </p:nvSpPr>
          <p:spPr>
            <a:xfrm flipH="1">
              <a:off x="8426686" y="826106"/>
              <a:ext cx="155839" cy="48912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8" h="83725">
                  <a:moveTo>
                    <a:pt x="1" y="8085"/>
                  </a:moveTo>
                  <a:cubicBezTo>
                    <a:pt x="-416" y="174"/>
                    <a:pt x="101473" y="19591"/>
                    <a:pt x="124791" y="36247"/>
                  </a:cubicBezTo>
                  <a:cubicBezTo>
                    <a:pt x="165598" y="16260"/>
                    <a:pt x="268404" y="-7646"/>
                    <a:pt x="266738" y="2348"/>
                  </a:cubicBezTo>
                  <a:cubicBezTo>
                    <a:pt x="265072" y="12342"/>
                    <a:pt x="207840" y="82760"/>
                    <a:pt x="127290" y="83716"/>
                  </a:cubicBezTo>
                  <a:cubicBezTo>
                    <a:pt x="46740" y="84672"/>
                    <a:pt x="418" y="15997"/>
                    <a:pt x="1" y="8085"/>
                  </a:cubicBezTo>
                  <a:close/>
                </a:path>
              </a:pathLst>
            </a:custGeom>
            <a:solidFill>
              <a:srgbClr val="AA7B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 flipH="1">
              <a:off x="8530731" y="954437"/>
              <a:ext cx="508508" cy="956823"/>
            </a:xfrm>
            <a:custGeom>
              <a:avLst/>
              <a:gdLst>
                <a:gd name="connsiteX0" fmla="*/ 753626 w 753626"/>
                <a:gd name="connsiteY0" fmla="*/ 0 h 2301072"/>
                <a:gd name="connsiteX1" fmla="*/ 753626 w 753626"/>
                <a:gd name="connsiteY1" fmla="*/ 2301072 h 2301072"/>
                <a:gd name="connsiteX2" fmla="*/ 321547 w 753626"/>
                <a:gd name="connsiteY2" fmla="*/ 2301072 h 2301072"/>
                <a:gd name="connsiteX3" fmla="*/ 552659 w 753626"/>
                <a:gd name="connsiteY3" fmla="*/ 964642 h 2301072"/>
                <a:gd name="connsiteX4" fmla="*/ 391886 w 753626"/>
                <a:gd name="connsiteY4" fmla="*/ 442127 h 2301072"/>
                <a:gd name="connsiteX5" fmla="*/ 120580 w 753626"/>
                <a:gd name="connsiteY5" fmla="*/ 2100105 h 2301072"/>
                <a:gd name="connsiteX6" fmla="*/ 0 w 753626"/>
                <a:gd name="connsiteY6" fmla="*/ 2110154 h 2301072"/>
                <a:gd name="connsiteX7" fmla="*/ 371789 w 753626"/>
                <a:gd name="connsiteY7" fmla="*/ 60290 h 2301072"/>
                <a:gd name="connsiteX8" fmla="*/ 753626 w 753626"/>
                <a:gd name="connsiteY8" fmla="*/ 0 h 2301072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6603"/>
                <a:gd name="connsiteY0" fmla="*/ 15367 h 2316439"/>
                <a:gd name="connsiteX1" fmla="*/ 753626 w 756603"/>
                <a:gd name="connsiteY1" fmla="*/ 2316439 h 2316439"/>
                <a:gd name="connsiteX2" fmla="*/ 321547 w 756603"/>
                <a:gd name="connsiteY2" fmla="*/ 2316439 h 2316439"/>
                <a:gd name="connsiteX3" fmla="*/ 552659 w 756603"/>
                <a:gd name="connsiteY3" fmla="*/ 980009 h 2316439"/>
                <a:gd name="connsiteX4" fmla="*/ 391886 w 756603"/>
                <a:gd name="connsiteY4" fmla="*/ 457494 h 2316439"/>
                <a:gd name="connsiteX5" fmla="*/ 120580 w 756603"/>
                <a:gd name="connsiteY5" fmla="*/ 2115472 h 2316439"/>
                <a:gd name="connsiteX6" fmla="*/ 0 w 756603"/>
                <a:gd name="connsiteY6" fmla="*/ 2125521 h 2316439"/>
                <a:gd name="connsiteX7" fmla="*/ 371789 w 756603"/>
                <a:gd name="connsiteY7" fmla="*/ 75657 h 2316439"/>
                <a:gd name="connsiteX8" fmla="*/ 753626 w 756603"/>
                <a:gd name="connsiteY8" fmla="*/ 15367 h 2316439"/>
                <a:gd name="connsiteX0" fmla="*/ 753626 w 782654"/>
                <a:gd name="connsiteY0" fmla="*/ 172798 h 2473870"/>
                <a:gd name="connsiteX1" fmla="*/ 753626 w 782654"/>
                <a:gd name="connsiteY1" fmla="*/ 2473870 h 2473870"/>
                <a:gd name="connsiteX2" fmla="*/ 321547 w 782654"/>
                <a:gd name="connsiteY2" fmla="*/ 2473870 h 2473870"/>
                <a:gd name="connsiteX3" fmla="*/ 552659 w 782654"/>
                <a:gd name="connsiteY3" fmla="*/ 1137440 h 2473870"/>
                <a:gd name="connsiteX4" fmla="*/ 391886 w 782654"/>
                <a:gd name="connsiteY4" fmla="*/ 614925 h 2473870"/>
                <a:gd name="connsiteX5" fmla="*/ 120580 w 782654"/>
                <a:gd name="connsiteY5" fmla="*/ 2272903 h 2473870"/>
                <a:gd name="connsiteX6" fmla="*/ 0 w 782654"/>
                <a:gd name="connsiteY6" fmla="*/ 2282952 h 2473870"/>
                <a:gd name="connsiteX7" fmla="*/ 361740 w 782654"/>
                <a:gd name="connsiteY7" fmla="*/ 253185 h 2473870"/>
                <a:gd name="connsiteX8" fmla="*/ 753626 w 782654"/>
                <a:gd name="connsiteY8" fmla="*/ 172798 h 2473870"/>
                <a:gd name="connsiteX0" fmla="*/ 763674 w 790308"/>
                <a:gd name="connsiteY0" fmla="*/ 312754 h 2432955"/>
                <a:gd name="connsiteX1" fmla="*/ 753626 w 790308"/>
                <a:gd name="connsiteY1" fmla="*/ 2432955 h 2432955"/>
                <a:gd name="connsiteX2" fmla="*/ 321547 w 790308"/>
                <a:gd name="connsiteY2" fmla="*/ 2432955 h 2432955"/>
                <a:gd name="connsiteX3" fmla="*/ 552659 w 790308"/>
                <a:gd name="connsiteY3" fmla="*/ 1096525 h 2432955"/>
                <a:gd name="connsiteX4" fmla="*/ 391886 w 790308"/>
                <a:gd name="connsiteY4" fmla="*/ 574010 h 2432955"/>
                <a:gd name="connsiteX5" fmla="*/ 120580 w 790308"/>
                <a:gd name="connsiteY5" fmla="*/ 2231988 h 2432955"/>
                <a:gd name="connsiteX6" fmla="*/ 0 w 790308"/>
                <a:gd name="connsiteY6" fmla="*/ 2242037 h 2432955"/>
                <a:gd name="connsiteX7" fmla="*/ 361740 w 790308"/>
                <a:gd name="connsiteY7" fmla="*/ 212270 h 2432955"/>
                <a:gd name="connsiteX8" fmla="*/ 763674 w 790308"/>
                <a:gd name="connsiteY8" fmla="*/ 312754 h 243295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120580 w 802159"/>
                <a:gd name="connsiteY5" fmla="*/ 2074208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060343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6360"/>
                <a:gd name="connsiteY0" fmla="*/ 138595 h 2067878"/>
                <a:gd name="connsiteX1" fmla="*/ 766645 w 806360"/>
                <a:gd name="connsiteY1" fmla="*/ 2037455 h 2067878"/>
                <a:gd name="connsiteX2" fmla="*/ 321547 w 806360"/>
                <a:gd name="connsiteY2" fmla="*/ 2043964 h 2067878"/>
                <a:gd name="connsiteX3" fmla="*/ 552659 w 806360"/>
                <a:gd name="connsiteY3" fmla="*/ 922366 h 2067878"/>
                <a:gd name="connsiteX4" fmla="*/ 422031 w 806360"/>
                <a:gd name="connsiteY4" fmla="*/ 379754 h 2067878"/>
                <a:gd name="connsiteX5" fmla="*/ 200966 w 806360"/>
                <a:gd name="connsiteY5" fmla="*/ 2067877 h 2067878"/>
                <a:gd name="connsiteX6" fmla="*/ 0 w 806360"/>
                <a:gd name="connsiteY6" fmla="*/ 2067878 h 2067878"/>
                <a:gd name="connsiteX7" fmla="*/ 200966 w 806360"/>
                <a:gd name="connsiteY7" fmla="*/ 359658 h 2067878"/>
                <a:gd name="connsiteX8" fmla="*/ 763674 w 806360"/>
                <a:gd name="connsiteY8" fmla="*/ 138595 h 2067878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04274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59408 w 806360"/>
                <a:gd name="connsiteY3" fmla="*/ 856541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13265"/>
                <a:gd name="connsiteY0" fmla="*/ 140529 h 2069812"/>
                <a:gd name="connsiteX1" fmla="*/ 766645 w 813265"/>
                <a:gd name="connsiteY1" fmla="*/ 2039389 h 2069812"/>
                <a:gd name="connsiteX2" fmla="*/ 321547 w 813265"/>
                <a:gd name="connsiteY2" fmla="*/ 2045898 h 2069812"/>
                <a:gd name="connsiteX3" fmla="*/ 384744 w 813265"/>
                <a:gd name="connsiteY3" fmla="*/ 1160266 h 2069812"/>
                <a:gd name="connsiteX4" fmla="*/ 426496 w 813265"/>
                <a:gd name="connsiteY4" fmla="*/ 776196 h 2069812"/>
                <a:gd name="connsiteX5" fmla="*/ 346597 w 813265"/>
                <a:gd name="connsiteY5" fmla="*/ 592995 h 2069812"/>
                <a:gd name="connsiteX6" fmla="*/ 200966 w 813265"/>
                <a:gd name="connsiteY6" fmla="*/ 2069811 h 2069812"/>
                <a:gd name="connsiteX7" fmla="*/ 0 w 813265"/>
                <a:gd name="connsiteY7" fmla="*/ 2069812 h 2069812"/>
                <a:gd name="connsiteX8" fmla="*/ 107717 w 813265"/>
                <a:gd name="connsiteY8" fmla="*/ 356107 h 2069812"/>
                <a:gd name="connsiteX9" fmla="*/ 763674 w 813265"/>
                <a:gd name="connsiteY9" fmla="*/ 140529 h 2069812"/>
                <a:gd name="connsiteX0" fmla="*/ 763674 w 813265"/>
                <a:gd name="connsiteY0" fmla="*/ 140529 h 2069812"/>
                <a:gd name="connsiteX1" fmla="*/ 766645 w 813265"/>
                <a:gd name="connsiteY1" fmla="*/ 2039389 h 2069812"/>
                <a:gd name="connsiteX2" fmla="*/ 321547 w 813265"/>
                <a:gd name="connsiteY2" fmla="*/ 2045898 h 2069812"/>
                <a:gd name="connsiteX3" fmla="*/ 362841 w 813265"/>
                <a:gd name="connsiteY3" fmla="*/ 1501939 h 2069812"/>
                <a:gd name="connsiteX4" fmla="*/ 426496 w 813265"/>
                <a:gd name="connsiteY4" fmla="*/ 776196 h 2069812"/>
                <a:gd name="connsiteX5" fmla="*/ 346597 w 813265"/>
                <a:gd name="connsiteY5" fmla="*/ 592995 h 2069812"/>
                <a:gd name="connsiteX6" fmla="*/ 200966 w 813265"/>
                <a:gd name="connsiteY6" fmla="*/ 2069811 h 2069812"/>
                <a:gd name="connsiteX7" fmla="*/ 0 w 813265"/>
                <a:gd name="connsiteY7" fmla="*/ 2069812 h 2069812"/>
                <a:gd name="connsiteX8" fmla="*/ 107717 w 813265"/>
                <a:gd name="connsiteY8" fmla="*/ 356107 h 2069812"/>
                <a:gd name="connsiteX9" fmla="*/ 763674 w 813265"/>
                <a:gd name="connsiteY9" fmla="*/ 140529 h 2069812"/>
                <a:gd name="connsiteX0" fmla="*/ 763674 w 1045016"/>
                <a:gd name="connsiteY0" fmla="*/ 137000 h 2066283"/>
                <a:gd name="connsiteX1" fmla="*/ 1045016 w 1045016"/>
                <a:gd name="connsiteY1" fmla="*/ 1988139 h 2066283"/>
                <a:gd name="connsiteX2" fmla="*/ 321547 w 1045016"/>
                <a:gd name="connsiteY2" fmla="*/ 2042369 h 2066283"/>
                <a:gd name="connsiteX3" fmla="*/ 362841 w 1045016"/>
                <a:gd name="connsiteY3" fmla="*/ 1498410 h 2066283"/>
                <a:gd name="connsiteX4" fmla="*/ 426496 w 1045016"/>
                <a:gd name="connsiteY4" fmla="*/ 772667 h 2066283"/>
                <a:gd name="connsiteX5" fmla="*/ 346597 w 1045016"/>
                <a:gd name="connsiteY5" fmla="*/ 589466 h 2066283"/>
                <a:gd name="connsiteX6" fmla="*/ 200966 w 1045016"/>
                <a:gd name="connsiteY6" fmla="*/ 2066282 h 2066283"/>
                <a:gd name="connsiteX7" fmla="*/ 0 w 1045016"/>
                <a:gd name="connsiteY7" fmla="*/ 2066283 h 2066283"/>
                <a:gd name="connsiteX8" fmla="*/ 107717 w 1045016"/>
                <a:gd name="connsiteY8" fmla="*/ 352578 h 2066283"/>
                <a:gd name="connsiteX9" fmla="*/ 763674 w 1045016"/>
                <a:gd name="connsiteY9" fmla="*/ 137000 h 2066283"/>
                <a:gd name="connsiteX0" fmla="*/ 954555 w 1058752"/>
                <a:gd name="connsiteY0" fmla="*/ 121358 h 2122221"/>
                <a:gd name="connsiteX1" fmla="*/ 1045016 w 1058752"/>
                <a:gd name="connsiteY1" fmla="*/ 2044077 h 2122221"/>
                <a:gd name="connsiteX2" fmla="*/ 321547 w 1058752"/>
                <a:gd name="connsiteY2" fmla="*/ 2098307 h 2122221"/>
                <a:gd name="connsiteX3" fmla="*/ 362841 w 1058752"/>
                <a:gd name="connsiteY3" fmla="*/ 1554348 h 2122221"/>
                <a:gd name="connsiteX4" fmla="*/ 426496 w 1058752"/>
                <a:gd name="connsiteY4" fmla="*/ 828605 h 2122221"/>
                <a:gd name="connsiteX5" fmla="*/ 346597 w 1058752"/>
                <a:gd name="connsiteY5" fmla="*/ 645404 h 2122221"/>
                <a:gd name="connsiteX6" fmla="*/ 200966 w 1058752"/>
                <a:gd name="connsiteY6" fmla="*/ 2122220 h 2122221"/>
                <a:gd name="connsiteX7" fmla="*/ 0 w 1058752"/>
                <a:gd name="connsiteY7" fmla="*/ 2122221 h 2122221"/>
                <a:gd name="connsiteX8" fmla="*/ 107717 w 1058752"/>
                <a:gd name="connsiteY8" fmla="*/ 408516 h 2122221"/>
                <a:gd name="connsiteX9" fmla="*/ 954555 w 1058752"/>
                <a:gd name="connsiteY9" fmla="*/ 121358 h 2122221"/>
                <a:gd name="connsiteX0" fmla="*/ 954555 w 1058752"/>
                <a:gd name="connsiteY0" fmla="*/ 121358 h 2122221"/>
                <a:gd name="connsiteX1" fmla="*/ 1045016 w 1058752"/>
                <a:gd name="connsiteY1" fmla="*/ 2044077 h 2122221"/>
                <a:gd name="connsiteX2" fmla="*/ 321547 w 1058752"/>
                <a:gd name="connsiteY2" fmla="*/ 2098307 h 2122221"/>
                <a:gd name="connsiteX3" fmla="*/ 362841 w 1058752"/>
                <a:gd name="connsiteY3" fmla="*/ 1554348 h 2122221"/>
                <a:gd name="connsiteX4" fmla="*/ 426496 w 1058752"/>
                <a:gd name="connsiteY4" fmla="*/ 828605 h 2122221"/>
                <a:gd name="connsiteX5" fmla="*/ 346597 w 1058752"/>
                <a:gd name="connsiteY5" fmla="*/ 645404 h 2122221"/>
                <a:gd name="connsiteX6" fmla="*/ 200966 w 1058752"/>
                <a:gd name="connsiteY6" fmla="*/ 2122220 h 2122221"/>
                <a:gd name="connsiteX7" fmla="*/ 0 w 1058752"/>
                <a:gd name="connsiteY7" fmla="*/ 2122221 h 2122221"/>
                <a:gd name="connsiteX8" fmla="*/ 107717 w 1058752"/>
                <a:gd name="connsiteY8" fmla="*/ 408516 h 2122221"/>
                <a:gd name="connsiteX9" fmla="*/ 954555 w 1058752"/>
                <a:gd name="connsiteY9" fmla="*/ 121358 h 2122221"/>
                <a:gd name="connsiteX0" fmla="*/ 1023667 w 1127864"/>
                <a:gd name="connsiteY0" fmla="*/ 121358 h 2122221"/>
                <a:gd name="connsiteX1" fmla="*/ 1114128 w 1127864"/>
                <a:gd name="connsiteY1" fmla="*/ 2044077 h 2122221"/>
                <a:gd name="connsiteX2" fmla="*/ 390659 w 1127864"/>
                <a:gd name="connsiteY2" fmla="*/ 2098307 h 2122221"/>
                <a:gd name="connsiteX3" fmla="*/ 431953 w 1127864"/>
                <a:gd name="connsiteY3" fmla="*/ 1554348 h 2122221"/>
                <a:gd name="connsiteX4" fmla="*/ 495608 w 1127864"/>
                <a:gd name="connsiteY4" fmla="*/ 828605 h 2122221"/>
                <a:gd name="connsiteX5" fmla="*/ 415709 w 1127864"/>
                <a:gd name="connsiteY5" fmla="*/ 645404 h 2122221"/>
                <a:gd name="connsiteX6" fmla="*/ 270078 w 1127864"/>
                <a:gd name="connsiteY6" fmla="*/ 2122220 h 2122221"/>
                <a:gd name="connsiteX7" fmla="*/ 69112 w 1127864"/>
                <a:gd name="connsiteY7" fmla="*/ 2122221 h 2122221"/>
                <a:gd name="connsiteX8" fmla="*/ 176829 w 1127864"/>
                <a:gd name="connsiteY8" fmla="*/ 408516 h 2122221"/>
                <a:gd name="connsiteX9" fmla="*/ 1023667 w 1127864"/>
                <a:gd name="connsiteY9" fmla="*/ 121358 h 2122221"/>
                <a:gd name="connsiteX0" fmla="*/ 1023667 w 1127864"/>
                <a:gd name="connsiteY0" fmla="*/ 121358 h 2122221"/>
                <a:gd name="connsiteX1" fmla="*/ 1114128 w 1127864"/>
                <a:gd name="connsiteY1" fmla="*/ 2044077 h 2122221"/>
                <a:gd name="connsiteX2" fmla="*/ 390659 w 1127864"/>
                <a:gd name="connsiteY2" fmla="*/ 2098307 h 2122221"/>
                <a:gd name="connsiteX3" fmla="*/ 431953 w 1127864"/>
                <a:gd name="connsiteY3" fmla="*/ 1554348 h 2122221"/>
                <a:gd name="connsiteX4" fmla="*/ 495608 w 1127864"/>
                <a:gd name="connsiteY4" fmla="*/ 828605 h 2122221"/>
                <a:gd name="connsiteX5" fmla="*/ 463431 w 1127864"/>
                <a:gd name="connsiteY5" fmla="*/ 756751 h 2122221"/>
                <a:gd name="connsiteX6" fmla="*/ 270078 w 1127864"/>
                <a:gd name="connsiteY6" fmla="*/ 2122220 h 2122221"/>
                <a:gd name="connsiteX7" fmla="*/ 69112 w 1127864"/>
                <a:gd name="connsiteY7" fmla="*/ 2122221 h 2122221"/>
                <a:gd name="connsiteX8" fmla="*/ 176829 w 1127864"/>
                <a:gd name="connsiteY8" fmla="*/ 408516 h 2122221"/>
                <a:gd name="connsiteX9" fmla="*/ 1023667 w 1127864"/>
                <a:gd name="connsiteY9" fmla="*/ 121358 h 212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7864" h="2122221">
                  <a:moveTo>
                    <a:pt x="1023667" y="121358"/>
                  </a:moveTo>
                  <a:cubicBezTo>
                    <a:pt x="1179883" y="393951"/>
                    <a:pt x="1114128" y="1277053"/>
                    <a:pt x="1114128" y="2044077"/>
                  </a:cubicBezTo>
                  <a:lnTo>
                    <a:pt x="390659" y="2098307"/>
                  </a:lnTo>
                  <a:cubicBezTo>
                    <a:pt x="333408" y="1970071"/>
                    <a:pt x="343152" y="1829047"/>
                    <a:pt x="431953" y="1554348"/>
                  </a:cubicBezTo>
                  <a:cubicBezTo>
                    <a:pt x="548181" y="1285134"/>
                    <a:pt x="490362" y="961538"/>
                    <a:pt x="495608" y="828605"/>
                  </a:cubicBezTo>
                  <a:cubicBezTo>
                    <a:pt x="500854" y="695672"/>
                    <a:pt x="501019" y="541149"/>
                    <a:pt x="463431" y="756751"/>
                  </a:cubicBezTo>
                  <a:cubicBezTo>
                    <a:pt x="425843" y="972353"/>
                    <a:pt x="360513" y="1569561"/>
                    <a:pt x="270078" y="2122220"/>
                  </a:cubicBezTo>
                  <a:lnTo>
                    <a:pt x="69112" y="2122221"/>
                  </a:lnTo>
                  <a:cubicBezTo>
                    <a:pt x="-69421" y="1518467"/>
                    <a:pt x="17737" y="741993"/>
                    <a:pt x="176829" y="408516"/>
                  </a:cubicBezTo>
                  <a:cubicBezTo>
                    <a:pt x="335921" y="75039"/>
                    <a:pt x="867451" y="-151235"/>
                    <a:pt x="1023667" y="12135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7942129" y="958838"/>
              <a:ext cx="575222" cy="952422"/>
            </a:xfrm>
            <a:custGeom>
              <a:avLst/>
              <a:gdLst>
                <a:gd name="connsiteX0" fmla="*/ 753626 w 753626"/>
                <a:gd name="connsiteY0" fmla="*/ 0 h 2301072"/>
                <a:gd name="connsiteX1" fmla="*/ 753626 w 753626"/>
                <a:gd name="connsiteY1" fmla="*/ 2301072 h 2301072"/>
                <a:gd name="connsiteX2" fmla="*/ 321547 w 753626"/>
                <a:gd name="connsiteY2" fmla="*/ 2301072 h 2301072"/>
                <a:gd name="connsiteX3" fmla="*/ 552659 w 753626"/>
                <a:gd name="connsiteY3" fmla="*/ 964642 h 2301072"/>
                <a:gd name="connsiteX4" fmla="*/ 391886 w 753626"/>
                <a:gd name="connsiteY4" fmla="*/ 442127 h 2301072"/>
                <a:gd name="connsiteX5" fmla="*/ 120580 w 753626"/>
                <a:gd name="connsiteY5" fmla="*/ 2100105 h 2301072"/>
                <a:gd name="connsiteX6" fmla="*/ 0 w 753626"/>
                <a:gd name="connsiteY6" fmla="*/ 2110154 h 2301072"/>
                <a:gd name="connsiteX7" fmla="*/ 371789 w 753626"/>
                <a:gd name="connsiteY7" fmla="*/ 60290 h 2301072"/>
                <a:gd name="connsiteX8" fmla="*/ 753626 w 753626"/>
                <a:gd name="connsiteY8" fmla="*/ 0 h 2301072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6603"/>
                <a:gd name="connsiteY0" fmla="*/ 15367 h 2316439"/>
                <a:gd name="connsiteX1" fmla="*/ 753626 w 756603"/>
                <a:gd name="connsiteY1" fmla="*/ 2316439 h 2316439"/>
                <a:gd name="connsiteX2" fmla="*/ 321547 w 756603"/>
                <a:gd name="connsiteY2" fmla="*/ 2316439 h 2316439"/>
                <a:gd name="connsiteX3" fmla="*/ 552659 w 756603"/>
                <a:gd name="connsiteY3" fmla="*/ 980009 h 2316439"/>
                <a:gd name="connsiteX4" fmla="*/ 391886 w 756603"/>
                <a:gd name="connsiteY4" fmla="*/ 457494 h 2316439"/>
                <a:gd name="connsiteX5" fmla="*/ 120580 w 756603"/>
                <a:gd name="connsiteY5" fmla="*/ 2115472 h 2316439"/>
                <a:gd name="connsiteX6" fmla="*/ 0 w 756603"/>
                <a:gd name="connsiteY6" fmla="*/ 2125521 h 2316439"/>
                <a:gd name="connsiteX7" fmla="*/ 371789 w 756603"/>
                <a:gd name="connsiteY7" fmla="*/ 75657 h 2316439"/>
                <a:gd name="connsiteX8" fmla="*/ 753626 w 756603"/>
                <a:gd name="connsiteY8" fmla="*/ 15367 h 2316439"/>
                <a:gd name="connsiteX0" fmla="*/ 753626 w 782654"/>
                <a:gd name="connsiteY0" fmla="*/ 172798 h 2473870"/>
                <a:gd name="connsiteX1" fmla="*/ 753626 w 782654"/>
                <a:gd name="connsiteY1" fmla="*/ 2473870 h 2473870"/>
                <a:gd name="connsiteX2" fmla="*/ 321547 w 782654"/>
                <a:gd name="connsiteY2" fmla="*/ 2473870 h 2473870"/>
                <a:gd name="connsiteX3" fmla="*/ 552659 w 782654"/>
                <a:gd name="connsiteY3" fmla="*/ 1137440 h 2473870"/>
                <a:gd name="connsiteX4" fmla="*/ 391886 w 782654"/>
                <a:gd name="connsiteY4" fmla="*/ 614925 h 2473870"/>
                <a:gd name="connsiteX5" fmla="*/ 120580 w 782654"/>
                <a:gd name="connsiteY5" fmla="*/ 2272903 h 2473870"/>
                <a:gd name="connsiteX6" fmla="*/ 0 w 782654"/>
                <a:gd name="connsiteY6" fmla="*/ 2282952 h 2473870"/>
                <a:gd name="connsiteX7" fmla="*/ 361740 w 782654"/>
                <a:gd name="connsiteY7" fmla="*/ 253185 h 2473870"/>
                <a:gd name="connsiteX8" fmla="*/ 753626 w 782654"/>
                <a:gd name="connsiteY8" fmla="*/ 172798 h 2473870"/>
                <a:gd name="connsiteX0" fmla="*/ 763674 w 790308"/>
                <a:gd name="connsiteY0" fmla="*/ 312754 h 2432955"/>
                <a:gd name="connsiteX1" fmla="*/ 753626 w 790308"/>
                <a:gd name="connsiteY1" fmla="*/ 2432955 h 2432955"/>
                <a:gd name="connsiteX2" fmla="*/ 321547 w 790308"/>
                <a:gd name="connsiteY2" fmla="*/ 2432955 h 2432955"/>
                <a:gd name="connsiteX3" fmla="*/ 552659 w 790308"/>
                <a:gd name="connsiteY3" fmla="*/ 1096525 h 2432955"/>
                <a:gd name="connsiteX4" fmla="*/ 391886 w 790308"/>
                <a:gd name="connsiteY4" fmla="*/ 574010 h 2432955"/>
                <a:gd name="connsiteX5" fmla="*/ 120580 w 790308"/>
                <a:gd name="connsiteY5" fmla="*/ 2231988 h 2432955"/>
                <a:gd name="connsiteX6" fmla="*/ 0 w 790308"/>
                <a:gd name="connsiteY6" fmla="*/ 2242037 h 2432955"/>
                <a:gd name="connsiteX7" fmla="*/ 361740 w 790308"/>
                <a:gd name="connsiteY7" fmla="*/ 212270 h 2432955"/>
                <a:gd name="connsiteX8" fmla="*/ 763674 w 790308"/>
                <a:gd name="connsiteY8" fmla="*/ 312754 h 243295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120580 w 802159"/>
                <a:gd name="connsiteY5" fmla="*/ 2074208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060343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6360"/>
                <a:gd name="connsiteY0" fmla="*/ 138595 h 2067878"/>
                <a:gd name="connsiteX1" fmla="*/ 766645 w 806360"/>
                <a:gd name="connsiteY1" fmla="*/ 2037455 h 2067878"/>
                <a:gd name="connsiteX2" fmla="*/ 321547 w 806360"/>
                <a:gd name="connsiteY2" fmla="*/ 2043964 h 2067878"/>
                <a:gd name="connsiteX3" fmla="*/ 552659 w 806360"/>
                <a:gd name="connsiteY3" fmla="*/ 922366 h 2067878"/>
                <a:gd name="connsiteX4" fmla="*/ 422031 w 806360"/>
                <a:gd name="connsiteY4" fmla="*/ 379754 h 2067878"/>
                <a:gd name="connsiteX5" fmla="*/ 200966 w 806360"/>
                <a:gd name="connsiteY5" fmla="*/ 2067877 h 2067878"/>
                <a:gd name="connsiteX6" fmla="*/ 0 w 806360"/>
                <a:gd name="connsiteY6" fmla="*/ 2067878 h 2067878"/>
                <a:gd name="connsiteX7" fmla="*/ 200966 w 806360"/>
                <a:gd name="connsiteY7" fmla="*/ 359658 h 2067878"/>
                <a:gd name="connsiteX8" fmla="*/ 763674 w 806360"/>
                <a:gd name="connsiteY8" fmla="*/ 138595 h 2067878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04274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59408 w 806360"/>
                <a:gd name="connsiteY3" fmla="*/ 856541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13265"/>
                <a:gd name="connsiteY0" fmla="*/ 140529 h 2069812"/>
                <a:gd name="connsiteX1" fmla="*/ 766645 w 813265"/>
                <a:gd name="connsiteY1" fmla="*/ 2039389 h 2069812"/>
                <a:gd name="connsiteX2" fmla="*/ 321547 w 813265"/>
                <a:gd name="connsiteY2" fmla="*/ 2045898 h 2069812"/>
                <a:gd name="connsiteX3" fmla="*/ 384744 w 813265"/>
                <a:gd name="connsiteY3" fmla="*/ 1160266 h 2069812"/>
                <a:gd name="connsiteX4" fmla="*/ 426496 w 813265"/>
                <a:gd name="connsiteY4" fmla="*/ 776196 h 2069812"/>
                <a:gd name="connsiteX5" fmla="*/ 346597 w 813265"/>
                <a:gd name="connsiteY5" fmla="*/ 592995 h 2069812"/>
                <a:gd name="connsiteX6" fmla="*/ 200966 w 813265"/>
                <a:gd name="connsiteY6" fmla="*/ 2069811 h 2069812"/>
                <a:gd name="connsiteX7" fmla="*/ 0 w 813265"/>
                <a:gd name="connsiteY7" fmla="*/ 2069812 h 2069812"/>
                <a:gd name="connsiteX8" fmla="*/ 107717 w 813265"/>
                <a:gd name="connsiteY8" fmla="*/ 356107 h 2069812"/>
                <a:gd name="connsiteX9" fmla="*/ 763674 w 813265"/>
                <a:gd name="connsiteY9" fmla="*/ 140529 h 2069812"/>
                <a:gd name="connsiteX0" fmla="*/ 763674 w 813265"/>
                <a:gd name="connsiteY0" fmla="*/ 140529 h 2069812"/>
                <a:gd name="connsiteX1" fmla="*/ 766645 w 813265"/>
                <a:gd name="connsiteY1" fmla="*/ 2039389 h 2069812"/>
                <a:gd name="connsiteX2" fmla="*/ 321547 w 813265"/>
                <a:gd name="connsiteY2" fmla="*/ 2045898 h 2069812"/>
                <a:gd name="connsiteX3" fmla="*/ 411024 w 813265"/>
                <a:gd name="connsiteY3" fmla="*/ 1449372 h 2069812"/>
                <a:gd name="connsiteX4" fmla="*/ 426496 w 813265"/>
                <a:gd name="connsiteY4" fmla="*/ 776196 h 2069812"/>
                <a:gd name="connsiteX5" fmla="*/ 346597 w 813265"/>
                <a:gd name="connsiteY5" fmla="*/ 592995 h 2069812"/>
                <a:gd name="connsiteX6" fmla="*/ 200966 w 813265"/>
                <a:gd name="connsiteY6" fmla="*/ 2069811 h 2069812"/>
                <a:gd name="connsiteX7" fmla="*/ 0 w 813265"/>
                <a:gd name="connsiteY7" fmla="*/ 2069812 h 2069812"/>
                <a:gd name="connsiteX8" fmla="*/ 107717 w 813265"/>
                <a:gd name="connsiteY8" fmla="*/ 356107 h 2069812"/>
                <a:gd name="connsiteX9" fmla="*/ 763674 w 813265"/>
                <a:gd name="connsiteY9" fmla="*/ 140529 h 2069812"/>
                <a:gd name="connsiteX0" fmla="*/ 763674 w 1172271"/>
                <a:gd name="connsiteY0" fmla="*/ 139941 h 2069224"/>
                <a:gd name="connsiteX1" fmla="*/ 1172271 w 1172271"/>
                <a:gd name="connsiteY1" fmla="*/ 2030851 h 2069224"/>
                <a:gd name="connsiteX2" fmla="*/ 321547 w 1172271"/>
                <a:gd name="connsiteY2" fmla="*/ 2045310 h 2069224"/>
                <a:gd name="connsiteX3" fmla="*/ 411024 w 1172271"/>
                <a:gd name="connsiteY3" fmla="*/ 1448784 h 2069224"/>
                <a:gd name="connsiteX4" fmla="*/ 426496 w 1172271"/>
                <a:gd name="connsiteY4" fmla="*/ 775608 h 2069224"/>
                <a:gd name="connsiteX5" fmla="*/ 346597 w 1172271"/>
                <a:gd name="connsiteY5" fmla="*/ 592407 h 2069224"/>
                <a:gd name="connsiteX6" fmla="*/ 200966 w 1172271"/>
                <a:gd name="connsiteY6" fmla="*/ 2069223 h 2069224"/>
                <a:gd name="connsiteX7" fmla="*/ 0 w 1172271"/>
                <a:gd name="connsiteY7" fmla="*/ 2069224 h 2069224"/>
                <a:gd name="connsiteX8" fmla="*/ 107717 w 1172271"/>
                <a:gd name="connsiteY8" fmla="*/ 355519 h 2069224"/>
                <a:gd name="connsiteX9" fmla="*/ 763674 w 1172271"/>
                <a:gd name="connsiteY9" fmla="*/ 139941 h 2069224"/>
                <a:gd name="connsiteX0" fmla="*/ 1089764 w 1197631"/>
                <a:gd name="connsiteY0" fmla="*/ 127503 h 2112459"/>
                <a:gd name="connsiteX1" fmla="*/ 1172271 w 1197631"/>
                <a:gd name="connsiteY1" fmla="*/ 2074086 h 2112459"/>
                <a:gd name="connsiteX2" fmla="*/ 321547 w 1197631"/>
                <a:gd name="connsiteY2" fmla="*/ 2088545 h 2112459"/>
                <a:gd name="connsiteX3" fmla="*/ 411024 w 1197631"/>
                <a:gd name="connsiteY3" fmla="*/ 1492019 h 2112459"/>
                <a:gd name="connsiteX4" fmla="*/ 426496 w 1197631"/>
                <a:gd name="connsiteY4" fmla="*/ 818843 h 2112459"/>
                <a:gd name="connsiteX5" fmla="*/ 346597 w 1197631"/>
                <a:gd name="connsiteY5" fmla="*/ 635642 h 2112459"/>
                <a:gd name="connsiteX6" fmla="*/ 200966 w 1197631"/>
                <a:gd name="connsiteY6" fmla="*/ 2112458 h 2112459"/>
                <a:gd name="connsiteX7" fmla="*/ 0 w 1197631"/>
                <a:gd name="connsiteY7" fmla="*/ 2112459 h 2112459"/>
                <a:gd name="connsiteX8" fmla="*/ 107717 w 1197631"/>
                <a:gd name="connsiteY8" fmla="*/ 398754 h 2112459"/>
                <a:gd name="connsiteX9" fmla="*/ 1089764 w 1197631"/>
                <a:gd name="connsiteY9" fmla="*/ 127503 h 2112459"/>
                <a:gd name="connsiteX0" fmla="*/ 1089764 w 1197631"/>
                <a:gd name="connsiteY0" fmla="*/ 127503 h 2112459"/>
                <a:gd name="connsiteX1" fmla="*/ 1172271 w 1197631"/>
                <a:gd name="connsiteY1" fmla="*/ 2074086 h 2112459"/>
                <a:gd name="connsiteX2" fmla="*/ 321547 w 1197631"/>
                <a:gd name="connsiteY2" fmla="*/ 2088545 h 2112459"/>
                <a:gd name="connsiteX3" fmla="*/ 411024 w 1197631"/>
                <a:gd name="connsiteY3" fmla="*/ 1492019 h 2112459"/>
                <a:gd name="connsiteX4" fmla="*/ 426496 w 1197631"/>
                <a:gd name="connsiteY4" fmla="*/ 818843 h 2112459"/>
                <a:gd name="connsiteX5" fmla="*/ 418175 w 1197631"/>
                <a:gd name="connsiteY5" fmla="*/ 1081033 h 2112459"/>
                <a:gd name="connsiteX6" fmla="*/ 200966 w 1197631"/>
                <a:gd name="connsiteY6" fmla="*/ 2112458 h 2112459"/>
                <a:gd name="connsiteX7" fmla="*/ 0 w 1197631"/>
                <a:gd name="connsiteY7" fmla="*/ 2112459 h 2112459"/>
                <a:gd name="connsiteX8" fmla="*/ 107717 w 1197631"/>
                <a:gd name="connsiteY8" fmla="*/ 398754 h 2112459"/>
                <a:gd name="connsiteX9" fmla="*/ 1089764 w 1197631"/>
                <a:gd name="connsiteY9" fmla="*/ 127503 h 2112459"/>
                <a:gd name="connsiteX0" fmla="*/ 1089764 w 1197631"/>
                <a:gd name="connsiteY0" fmla="*/ 127503 h 2112459"/>
                <a:gd name="connsiteX1" fmla="*/ 1172271 w 1197631"/>
                <a:gd name="connsiteY1" fmla="*/ 2074086 h 2112459"/>
                <a:gd name="connsiteX2" fmla="*/ 321547 w 1197631"/>
                <a:gd name="connsiteY2" fmla="*/ 2088545 h 2112459"/>
                <a:gd name="connsiteX3" fmla="*/ 411024 w 1197631"/>
                <a:gd name="connsiteY3" fmla="*/ 1492019 h 2112459"/>
                <a:gd name="connsiteX4" fmla="*/ 426496 w 1197631"/>
                <a:gd name="connsiteY4" fmla="*/ 818843 h 2112459"/>
                <a:gd name="connsiteX5" fmla="*/ 418175 w 1197631"/>
                <a:gd name="connsiteY5" fmla="*/ 1081033 h 2112459"/>
                <a:gd name="connsiteX6" fmla="*/ 200966 w 1197631"/>
                <a:gd name="connsiteY6" fmla="*/ 2112458 h 2112459"/>
                <a:gd name="connsiteX7" fmla="*/ 0 w 1197631"/>
                <a:gd name="connsiteY7" fmla="*/ 2112459 h 2112459"/>
                <a:gd name="connsiteX8" fmla="*/ 107717 w 1197631"/>
                <a:gd name="connsiteY8" fmla="*/ 398754 h 2112459"/>
                <a:gd name="connsiteX9" fmla="*/ 1089764 w 1197631"/>
                <a:gd name="connsiteY9" fmla="*/ 127503 h 2112459"/>
                <a:gd name="connsiteX0" fmla="*/ 1167968 w 1275835"/>
                <a:gd name="connsiteY0" fmla="*/ 127503 h 2112459"/>
                <a:gd name="connsiteX1" fmla="*/ 1250475 w 1275835"/>
                <a:gd name="connsiteY1" fmla="*/ 2074086 h 2112459"/>
                <a:gd name="connsiteX2" fmla="*/ 399751 w 1275835"/>
                <a:gd name="connsiteY2" fmla="*/ 2088545 h 2112459"/>
                <a:gd name="connsiteX3" fmla="*/ 489228 w 1275835"/>
                <a:gd name="connsiteY3" fmla="*/ 1492019 h 2112459"/>
                <a:gd name="connsiteX4" fmla="*/ 504700 w 1275835"/>
                <a:gd name="connsiteY4" fmla="*/ 818843 h 2112459"/>
                <a:gd name="connsiteX5" fmla="*/ 496379 w 1275835"/>
                <a:gd name="connsiteY5" fmla="*/ 1081033 h 2112459"/>
                <a:gd name="connsiteX6" fmla="*/ 279170 w 1275835"/>
                <a:gd name="connsiteY6" fmla="*/ 2112458 h 2112459"/>
                <a:gd name="connsiteX7" fmla="*/ 78204 w 1275835"/>
                <a:gd name="connsiteY7" fmla="*/ 2112459 h 2112459"/>
                <a:gd name="connsiteX8" fmla="*/ 185921 w 1275835"/>
                <a:gd name="connsiteY8" fmla="*/ 398754 h 2112459"/>
                <a:gd name="connsiteX9" fmla="*/ 1167968 w 1275835"/>
                <a:gd name="connsiteY9" fmla="*/ 127503 h 211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5835" h="2112459">
                  <a:moveTo>
                    <a:pt x="1167968" y="127503"/>
                  </a:moveTo>
                  <a:cubicBezTo>
                    <a:pt x="1345394" y="406725"/>
                    <a:pt x="1250475" y="1307062"/>
                    <a:pt x="1250475" y="2074086"/>
                  </a:cubicBezTo>
                  <a:lnTo>
                    <a:pt x="399751" y="2088545"/>
                  </a:lnTo>
                  <a:cubicBezTo>
                    <a:pt x="342500" y="1960309"/>
                    <a:pt x="400427" y="1766718"/>
                    <a:pt x="489228" y="1492019"/>
                  </a:cubicBezTo>
                  <a:cubicBezTo>
                    <a:pt x="605456" y="1222805"/>
                    <a:pt x="503508" y="887341"/>
                    <a:pt x="504700" y="818843"/>
                  </a:cubicBezTo>
                  <a:cubicBezTo>
                    <a:pt x="505892" y="750345"/>
                    <a:pt x="533967" y="865431"/>
                    <a:pt x="496379" y="1081033"/>
                  </a:cubicBezTo>
                  <a:cubicBezTo>
                    <a:pt x="458791" y="1296635"/>
                    <a:pt x="369605" y="1559799"/>
                    <a:pt x="279170" y="2112458"/>
                  </a:cubicBezTo>
                  <a:lnTo>
                    <a:pt x="78204" y="2112459"/>
                  </a:lnTo>
                  <a:cubicBezTo>
                    <a:pt x="-68283" y="1492798"/>
                    <a:pt x="4294" y="729580"/>
                    <a:pt x="185921" y="398754"/>
                  </a:cubicBezTo>
                  <a:cubicBezTo>
                    <a:pt x="367548" y="67928"/>
                    <a:pt x="990542" y="-151719"/>
                    <a:pt x="1167968" y="12750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46"/>
            <p:cNvSpPr/>
            <p:nvPr/>
          </p:nvSpPr>
          <p:spPr>
            <a:xfrm flipH="1">
              <a:off x="8071274" y="3297589"/>
              <a:ext cx="287443" cy="121165"/>
            </a:xfrm>
            <a:custGeom>
              <a:avLst/>
              <a:gdLst>
                <a:gd name="connsiteX0" fmla="*/ 0 w 427638"/>
                <a:gd name="connsiteY0" fmla="*/ 0 h 255133"/>
                <a:gd name="connsiteX1" fmla="*/ 427638 w 427638"/>
                <a:gd name="connsiteY1" fmla="*/ 0 h 255133"/>
                <a:gd name="connsiteX2" fmla="*/ 427638 w 427638"/>
                <a:gd name="connsiteY2" fmla="*/ 255133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0 w 427638"/>
                <a:gd name="connsiteY2" fmla="*/ 255133 h 255133"/>
                <a:gd name="connsiteX3" fmla="*/ 0 w 427638"/>
                <a:gd name="connsiteY3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48314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61"/>
                <a:gd name="connsiteX1" fmla="*/ 427638 w 427638"/>
                <a:gd name="connsiteY1" fmla="*/ 255133 h 255161"/>
                <a:gd name="connsiteX2" fmla="*/ 105033 w 427638"/>
                <a:gd name="connsiteY2" fmla="*/ 205182 h 255161"/>
                <a:gd name="connsiteX3" fmla="*/ 0 w 427638"/>
                <a:gd name="connsiteY3" fmla="*/ 255133 h 255161"/>
                <a:gd name="connsiteX4" fmla="*/ 0 w 427638"/>
                <a:gd name="connsiteY4" fmla="*/ 0 h 255161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8243"/>
                <a:gd name="connsiteY0" fmla="*/ 0 h 255133"/>
                <a:gd name="connsiteX1" fmla="*/ 427638 w 428243"/>
                <a:gd name="connsiteY1" fmla="*/ 255133 h 255133"/>
                <a:gd name="connsiteX2" fmla="*/ 105033 w 428243"/>
                <a:gd name="connsiteY2" fmla="*/ 205182 h 255133"/>
                <a:gd name="connsiteX3" fmla="*/ 0 w 428243"/>
                <a:gd name="connsiteY3" fmla="*/ 255133 h 255133"/>
                <a:gd name="connsiteX4" fmla="*/ 0 w 428243"/>
                <a:gd name="connsiteY4" fmla="*/ 0 h 255133"/>
                <a:gd name="connsiteX0" fmla="*/ 0 w 428243"/>
                <a:gd name="connsiteY0" fmla="*/ 0 h 260001"/>
                <a:gd name="connsiteX1" fmla="*/ 427638 w 428243"/>
                <a:gd name="connsiteY1" fmla="*/ 255133 h 260001"/>
                <a:gd name="connsiteX2" fmla="*/ 105033 w 428243"/>
                <a:gd name="connsiteY2" fmla="*/ 205182 h 260001"/>
                <a:gd name="connsiteX3" fmla="*/ 0 w 428243"/>
                <a:gd name="connsiteY3" fmla="*/ 255133 h 260001"/>
                <a:gd name="connsiteX4" fmla="*/ 0 w 428243"/>
                <a:gd name="connsiteY4" fmla="*/ 0 h 260001"/>
                <a:gd name="connsiteX0" fmla="*/ 0 w 428243"/>
                <a:gd name="connsiteY0" fmla="*/ 0 h 263271"/>
                <a:gd name="connsiteX1" fmla="*/ 427638 w 428243"/>
                <a:gd name="connsiteY1" fmla="*/ 255133 h 263271"/>
                <a:gd name="connsiteX2" fmla="*/ 136253 w 428243"/>
                <a:gd name="connsiteY2" fmla="*/ 220590 h 263271"/>
                <a:gd name="connsiteX3" fmla="*/ 0 w 428243"/>
                <a:gd name="connsiteY3" fmla="*/ 255133 h 263271"/>
                <a:gd name="connsiteX4" fmla="*/ 0 w 428243"/>
                <a:gd name="connsiteY4" fmla="*/ 0 h 263271"/>
                <a:gd name="connsiteX0" fmla="*/ 2838 w 428247"/>
                <a:gd name="connsiteY0" fmla="*/ 0 h 163118"/>
                <a:gd name="connsiteX1" fmla="*/ 427638 w 428247"/>
                <a:gd name="connsiteY1" fmla="*/ 154979 h 163118"/>
                <a:gd name="connsiteX2" fmla="*/ 136253 w 428247"/>
                <a:gd name="connsiteY2" fmla="*/ 120436 h 163118"/>
                <a:gd name="connsiteX3" fmla="*/ 0 w 428247"/>
                <a:gd name="connsiteY3" fmla="*/ 154979 h 163118"/>
                <a:gd name="connsiteX4" fmla="*/ 2838 w 428247"/>
                <a:gd name="connsiteY4" fmla="*/ 0 h 163118"/>
                <a:gd name="connsiteX0" fmla="*/ 2838 w 428248"/>
                <a:gd name="connsiteY0" fmla="*/ 0 h 163118"/>
                <a:gd name="connsiteX1" fmla="*/ 427638 w 428248"/>
                <a:gd name="connsiteY1" fmla="*/ 154979 h 163118"/>
                <a:gd name="connsiteX2" fmla="*/ 136253 w 428248"/>
                <a:gd name="connsiteY2" fmla="*/ 120436 h 163118"/>
                <a:gd name="connsiteX3" fmla="*/ 0 w 428248"/>
                <a:gd name="connsiteY3" fmla="*/ 154979 h 163118"/>
                <a:gd name="connsiteX4" fmla="*/ 2838 w 428248"/>
                <a:gd name="connsiteY4" fmla="*/ 0 h 163118"/>
                <a:gd name="connsiteX0" fmla="*/ 2838 w 428248"/>
                <a:gd name="connsiteY0" fmla="*/ 0 h 163118"/>
                <a:gd name="connsiteX1" fmla="*/ 427638 w 428248"/>
                <a:gd name="connsiteY1" fmla="*/ 154979 h 163118"/>
                <a:gd name="connsiteX2" fmla="*/ 136253 w 428248"/>
                <a:gd name="connsiteY2" fmla="*/ 120436 h 163118"/>
                <a:gd name="connsiteX3" fmla="*/ 0 w 428248"/>
                <a:gd name="connsiteY3" fmla="*/ 154979 h 163118"/>
                <a:gd name="connsiteX4" fmla="*/ 2838 w 428248"/>
                <a:gd name="connsiteY4" fmla="*/ 0 h 163118"/>
                <a:gd name="connsiteX0" fmla="*/ 2838 w 428248"/>
                <a:gd name="connsiteY0" fmla="*/ 0 h 167951"/>
                <a:gd name="connsiteX1" fmla="*/ 427638 w 428248"/>
                <a:gd name="connsiteY1" fmla="*/ 154979 h 167951"/>
                <a:gd name="connsiteX2" fmla="*/ 150444 w 428248"/>
                <a:gd name="connsiteY2" fmla="*/ 133276 h 167951"/>
                <a:gd name="connsiteX3" fmla="*/ 0 w 428248"/>
                <a:gd name="connsiteY3" fmla="*/ 154979 h 167951"/>
                <a:gd name="connsiteX4" fmla="*/ 2838 w 428248"/>
                <a:gd name="connsiteY4" fmla="*/ 0 h 167951"/>
                <a:gd name="connsiteX0" fmla="*/ 2838 w 428248"/>
                <a:gd name="connsiteY0" fmla="*/ 0 h 165049"/>
                <a:gd name="connsiteX1" fmla="*/ 427638 w 428248"/>
                <a:gd name="connsiteY1" fmla="*/ 154979 h 165049"/>
                <a:gd name="connsiteX2" fmla="*/ 150444 w 428248"/>
                <a:gd name="connsiteY2" fmla="*/ 133276 h 165049"/>
                <a:gd name="connsiteX3" fmla="*/ 0 w 428248"/>
                <a:gd name="connsiteY3" fmla="*/ 154979 h 165049"/>
                <a:gd name="connsiteX4" fmla="*/ 2838 w 428248"/>
                <a:gd name="connsiteY4" fmla="*/ 0 h 165049"/>
                <a:gd name="connsiteX0" fmla="*/ 2838 w 428248"/>
                <a:gd name="connsiteY0" fmla="*/ 0 h 159562"/>
                <a:gd name="connsiteX1" fmla="*/ 427638 w 428248"/>
                <a:gd name="connsiteY1" fmla="*/ 154979 h 159562"/>
                <a:gd name="connsiteX2" fmla="*/ 150444 w 428248"/>
                <a:gd name="connsiteY2" fmla="*/ 133276 h 159562"/>
                <a:gd name="connsiteX3" fmla="*/ 0 w 428248"/>
                <a:gd name="connsiteY3" fmla="*/ 154979 h 159562"/>
                <a:gd name="connsiteX4" fmla="*/ 2838 w 428248"/>
                <a:gd name="connsiteY4" fmla="*/ 0 h 159562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4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248" h="163338">
                  <a:moveTo>
                    <a:pt x="2838" y="0"/>
                  </a:moveTo>
                  <a:cubicBezTo>
                    <a:pt x="145384" y="85044"/>
                    <a:pt x="443529" y="96606"/>
                    <a:pt x="427638" y="154979"/>
                  </a:cubicBezTo>
                  <a:cubicBezTo>
                    <a:pt x="360633" y="168334"/>
                    <a:pt x="324104" y="165291"/>
                    <a:pt x="150444" y="148685"/>
                  </a:cubicBezTo>
                  <a:cubicBezTo>
                    <a:pt x="120163" y="128031"/>
                    <a:pt x="94613" y="153737"/>
                    <a:pt x="0" y="154979"/>
                  </a:cubicBezTo>
                  <a:lnTo>
                    <a:pt x="283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1" name="Gruppieren 120"/>
            <p:cNvGrpSpPr/>
            <p:nvPr/>
          </p:nvGrpSpPr>
          <p:grpSpPr>
            <a:xfrm>
              <a:off x="8269653" y="3326306"/>
              <a:ext cx="62165" cy="26628"/>
              <a:chOff x="8380095" y="3326306"/>
              <a:chExt cx="62165" cy="26628"/>
            </a:xfrm>
          </p:grpSpPr>
          <p:cxnSp>
            <p:nvCxnSpPr>
              <p:cNvPr id="99" name="Gerader Verbinder 98"/>
              <p:cNvCxnSpPr/>
              <p:nvPr/>
            </p:nvCxnSpPr>
            <p:spPr>
              <a:xfrm>
                <a:off x="8404860" y="3326306"/>
                <a:ext cx="37400" cy="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/>
            </p:nvCxnSpPr>
            <p:spPr>
              <a:xfrm>
                <a:off x="8380095" y="3347941"/>
                <a:ext cx="30015" cy="49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Freihandform 106"/>
            <p:cNvSpPr/>
            <p:nvPr/>
          </p:nvSpPr>
          <p:spPr>
            <a:xfrm>
              <a:off x="8499568" y="3177261"/>
              <a:ext cx="256576" cy="193570"/>
            </a:xfrm>
            <a:custGeom>
              <a:avLst/>
              <a:gdLst>
                <a:gd name="connsiteX0" fmla="*/ 0 w 147571"/>
                <a:gd name="connsiteY0" fmla="*/ 0 h 234074"/>
                <a:gd name="connsiteX1" fmla="*/ 147571 w 147571"/>
                <a:gd name="connsiteY1" fmla="*/ 0 h 234074"/>
                <a:gd name="connsiteX2" fmla="*/ 140366 w 147571"/>
                <a:gd name="connsiteY2" fmla="*/ 183566 h 234074"/>
                <a:gd name="connsiteX3" fmla="*/ 0 w 147571"/>
                <a:gd name="connsiteY3" fmla="*/ 234074 h 234074"/>
                <a:gd name="connsiteX4" fmla="*/ 0 w 147571"/>
                <a:gd name="connsiteY4" fmla="*/ 0 h 234074"/>
                <a:gd name="connsiteX0" fmla="*/ 0 w 147571"/>
                <a:gd name="connsiteY0" fmla="*/ 0 h 300957"/>
                <a:gd name="connsiteX1" fmla="*/ 147571 w 147571"/>
                <a:gd name="connsiteY1" fmla="*/ 0 h 300957"/>
                <a:gd name="connsiteX2" fmla="*/ 146888 w 147571"/>
                <a:gd name="connsiteY2" fmla="*/ 300957 h 300957"/>
                <a:gd name="connsiteX3" fmla="*/ 0 w 147571"/>
                <a:gd name="connsiteY3" fmla="*/ 234074 h 300957"/>
                <a:gd name="connsiteX4" fmla="*/ 0 w 147571"/>
                <a:gd name="connsiteY4" fmla="*/ 0 h 300957"/>
                <a:gd name="connsiteX0" fmla="*/ 0 w 264279"/>
                <a:gd name="connsiteY0" fmla="*/ 0 h 323783"/>
                <a:gd name="connsiteX1" fmla="*/ 147571 w 264279"/>
                <a:gd name="connsiteY1" fmla="*/ 0 h 323783"/>
                <a:gd name="connsiteX2" fmla="*/ 264279 w 264279"/>
                <a:gd name="connsiteY2" fmla="*/ 323783 h 323783"/>
                <a:gd name="connsiteX3" fmla="*/ 0 w 264279"/>
                <a:gd name="connsiteY3" fmla="*/ 234074 h 323783"/>
                <a:gd name="connsiteX4" fmla="*/ 0 w 264279"/>
                <a:gd name="connsiteY4" fmla="*/ 0 h 323783"/>
                <a:gd name="connsiteX0" fmla="*/ 0 w 264279"/>
                <a:gd name="connsiteY0" fmla="*/ 0 h 323783"/>
                <a:gd name="connsiteX1" fmla="*/ 147571 w 264279"/>
                <a:gd name="connsiteY1" fmla="*/ 0 h 323783"/>
                <a:gd name="connsiteX2" fmla="*/ 264279 w 264279"/>
                <a:gd name="connsiteY2" fmla="*/ 323783 h 323783"/>
                <a:gd name="connsiteX3" fmla="*/ 0 w 264279"/>
                <a:gd name="connsiteY3" fmla="*/ 234074 h 323783"/>
                <a:gd name="connsiteX4" fmla="*/ 0 w 264279"/>
                <a:gd name="connsiteY4" fmla="*/ 0 h 323783"/>
                <a:gd name="connsiteX0" fmla="*/ 0 w 384931"/>
                <a:gd name="connsiteY0" fmla="*/ 0 h 346609"/>
                <a:gd name="connsiteX1" fmla="*/ 147571 w 384931"/>
                <a:gd name="connsiteY1" fmla="*/ 0 h 346609"/>
                <a:gd name="connsiteX2" fmla="*/ 384931 w 384931"/>
                <a:gd name="connsiteY2" fmla="*/ 346609 h 346609"/>
                <a:gd name="connsiteX3" fmla="*/ 0 w 384931"/>
                <a:gd name="connsiteY3" fmla="*/ 234074 h 346609"/>
                <a:gd name="connsiteX4" fmla="*/ 0 w 384931"/>
                <a:gd name="connsiteY4" fmla="*/ 0 h 346609"/>
                <a:gd name="connsiteX0" fmla="*/ 0 w 384931"/>
                <a:gd name="connsiteY0" fmla="*/ 0 h 346609"/>
                <a:gd name="connsiteX1" fmla="*/ 147571 w 384931"/>
                <a:gd name="connsiteY1" fmla="*/ 0 h 346609"/>
                <a:gd name="connsiteX2" fmla="*/ 384931 w 384931"/>
                <a:gd name="connsiteY2" fmla="*/ 346609 h 346609"/>
                <a:gd name="connsiteX3" fmla="*/ 0 w 384931"/>
                <a:gd name="connsiteY3" fmla="*/ 234074 h 346609"/>
                <a:gd name="connsiteX4" fmla="*/ 0 w 384931"/>
                <a:gd name="connsiteY4" fmla="*/ 0 h 346609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384931"/>
                <a:gd name="connsiteY0" fmla="*/ 0 h 340087"/>
                <a:gd name="connsiteX1" fmla="*/ 147571 w 384931"/>
                <a:gd name="connsiteY1" fmla="*/ 0 h 340087"/>
                <a:gd name="connsiteX2" fmla="*/ 384931 w 384931"/>
                <a:gd name="connsiteY2" fmla="*/ 340087 h 340087"/>
                <a:gd name="connsiteX3" fmla="*/ 0 w 384931"/>
                <a:gd name="connsiteY3" fmla="*/ 234074 h 340087"/>
                <a:gd name="connsiteX4" fmla="*/ 0 w 384931"/>
                <a:gd name="connsiteY4" fmla="*/ 0 h 340087"/>
                <a:gd name="connsiteX0" fmla="*/ 0 w 296409"/>
                <a:gd name="connsiteY0" fmla="*/ 0 h 331343"/>
                <a:gd name="connsiteX1" fmla="*/ 147571 w 296409"/>
                <a:gd name="connsiteY1" fmla="*/ 0 h 331343"/>
                <a:gd name="connsiteX2" fmla="*/ 296409 w 296409"/>
                <a:gd name="connsiteY2" fmla="*/ 331343 h 331343"/>
                <a:gd name="connsiteX3" fmla="*/ 0 w 296409"/>
                <a:gd name="connsiteY3" fmla="*/ 234074 h 331343"/>
                <a:gd name="connsiteX4" fmla="*/ 0 w 296409"/>
                <a:gd name="connsiteY4" fmla="*/ 0 h 331343"/>
                <a:gd name="connsiteX0" fmla="*/ 0 w 296409"/>
                <a:gd name="connsiteY0" fmla="*/ 0 h 331343"/>
                <a:gd name="connsiteX1" fmla="*/ 147571 w 296409"/>
                <a:gd name="connsiteY1" fmla="*/ 0 h 331343"/>
                <a:gd name="connsiteX2" fmla="*/ 296409 w 296409"/>
                <a:gd name="connsiteY2" fmla="*/ 331343 h 331343"/>
                <a:gd name="connsiteX3" fmla="*/ 0 w 296409"/>
                <a:gd name="connsiteY3" fmla="*/ 234074 h 331343"/>
                <a:gd name="connsiteX4" fmla="*/ 0 w 296409"/>
                <a:gd name="connsiteY4" fmla="*/ 0 h 331343"/>
                <a:gd name="connsiteX0" fmla="*/ 5901 w 296409"/>
                <a:gd name="connsiteY0" fmla="*/ 0 h 331343"/>
                <a:gd name="connsiteX1" fmla="*/ 147571 w 296409"/>
                <a:gd name="connsiteY1" fmla="*/ 0 h 331343"/>
                <a:gd name="connsiteX2" fmla="*/ 296409 w 296409"/>
                <a:gd name="connsiteY2" fmla="*/ 331343 h 331343"/>
                <a:gd name="connsiteX3" fmla="*/ 0 w 296409"/>
                <a:gd name="connsiteY3" fmla="*/ 234074 h 331343"/>
                <a:gd name="connsiteX4" fmla="*/ 5901 w 296409"/>
                <a:gd name="connsiteY4" fmla="*/ 0 h 33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409" h="331343">
                  <a:moveTo>
                    <a:pt x="5901" y="0"/>
                  </a:moveTo>
                  <a:lnTo>
                    <a:pt x="147571" y="0"/>
                  </a:lnTo>
                  <a:cubicBezTo>
                    <a:pt x="163647" y="234015"/>
                    <a:pt x="149136" y="256072"/>
                    <a:pt x="296409" y="331343"/>
                  </a:cubicBezTo>
                  <a:lnTo>
                    <a:pt x="0" y="234074"/>
                  </a:lnTo>
                  <a:lnTo>
                    <a:pt x="590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4" name="Gerader Verbinder 113"/>
            <p:cNvCxnSpPr/>
            <p:nvPr/>
          </p:nvCxnSpPr>
          <p:spPr>
            <a:xfrm flipH="1">
              <a:off x="8269583" y="3207741"/>
              <a:ext cx="86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r Verbinder 114"/>
            <p:cNvCxnSpPr/>
            <p:nvPr/>
          </p:nvCxnSpPr>
          <p:spPr>
            <a:xfrm flipH="1">
              <a:off x="8269583" y="3222981"/>
              <a:ext cx="86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r Verbinder 115"/>
            <p:cNvCxnSpPr/>
            <p:nvPr/>
          </p:nvCxnSpPr>
          <p:spPr>
            <a:xfrm flipH="1">
              <a:off x="8538140" y="3207741"/>
              <a:ext cx="86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hteck 46"/>
            <p:cNvSpPr/>
            <p:nvPr/>
          </p:nvSpPr>
          <p:spPr>
            <a:xfrm>
              <a:off x="8499534" y="3285157"/>
              <a:ext cx="287443" cy="121165"/>
            </a:xfrm>
            <a:custGeom>
              <a:avLst/>
              <a:gdLst>
                <a:gd name="connsiteX0" fmla="*/ 0 w 427638"/>
                <a:gd name="connsiteY0" fmla="*/ 0 h 255133"/>
                <a:gd name="connsiteX1" fmla="*/ 427638 w 427638"/>
                <a:gd name="connsiteY1" fmla="*/ 0 h 255133"/>
                <a:gd name="connsiteX2" fmla="*/ 427638 w 427638"/>
                <a:gd name="connsiteY2" fmla="*/ 255133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0 w 427638"/>
                <a:gd name="connsiteY2" fmla="*/ 255133 h 255133"/>
                <a:gd name="connsiteX3" fmla="*/ 0 w 427638"/>
                <a:gd name="connsiteY3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48314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61"/>
                <a:gd name="connsiteX1" fmla="*/ 427638 w 427638"/>
                <a:gd name="connsiteY1" fmla="*/ 255133 h 255161"/>
                <a:gd name="connsiteX2" fmla="*/ 105033 w 427638"/>
                <a:gd name="connsiteY2" fmla="*/ 205182 h 255161"/>
                <a:gd name="connsiteX3" fmla="*/ 0 w 427638"/>
                <a:gd name="connsiteY3" fmla="*/ 255133 h 255161"/>
                <a:gd name="connsiteX4" fmla="*/ 0 w 427638"/>
                <a:gd name="connsiteY4" fmla="*/ 0 h 255161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8243"/>
                <a:gd name="connsiteY0" fmla="*/ 0 h 255133"/>
                <a:gd name="connsiteX1" fmla="*/ 427638 w 428243"/>
                <a:gd name="connsiteY1" fmla="*/ 255133 h 255133"/>
                <a:gd name="connsiteX2" fmla="*/ 105033 w 428243"/>
                <a:gd name="connsiteY2" fmla="*/ 205182 h 255133"/>
                <a:gd name="connsiteX3" fmla="*/ 0 w 428243"/>
                <a:gd name="connsiteY3" fmla="*/ 255133 h 255133"/>
                <a:gd name="connsiteX4" fmla="*/ 0 w 428243"/>
                <a:gd name="connsiteY4" fmla="*/ 0 h 255133"/>
                <a:gd name="connsiteX0" fmla="*/ 0 w 428243"/>
                <a:gd name="connsiteY0" fmla="*/ 0 h 260001"/>
                <a:gd name="connsiteX1" fmla="*/ 427638 w 428243"/>
                <a:gd name="connsiteY1" fmla="*/ 255133 h 260001"/>
                <a:gd name="connsiteX2" fmla="*/ 105033 w 428243"/>
                <a:gd name="connsiteY2" fmla="*/ 205182 h 260001"/>
                <a:gd name="connsiteX3" fmla="*/ 0 w 428243"/>
                <a:gd name="connsiteY3" fmla="*/ 255133 h 260001"/>
                <a:gd name="connsiteX4" fmla="*/ 0 w 428243"/>
                <a:gd name="connsiteY4" fmla="*/ 0 h 260001"/>
                <a:gd name="connsiteX0" fmla="*/ 0 w 428243"/>
                <a:gd name="connsiteY0" fmla="*/ 0 h 263271"/>
                <a:gd name="connsiteX1" fmla="*/ 427638 w 428243"/>
                <a:gd name="connsiteY1" fmla="*/ 255133 h 263271"/>
                <a:gd name="connsiteX2" fmla="*/ 136253 w 428243"/>
                <a:gd name="connsiteY2" fmla="*/ 220590 h 263271"/>
                <a:gd name="connsiteX3" fmla="*/ 0 w 428243"/>
                <a:gd name="connsiteY3" fmla="*/ 255133 h 263271"/>
                <a:gd name="connsiteX4" fmla="*/ 0 w 428243"/>
                <a:gd name="connsiteY4" fmla="*/ 0 h 263271"/>
                <a:gd name="connsiteX0" fmla="*/ 2838 w 428247"/>
                <a:gd name="connsiteY0" fmla="*/ 0 h 163118"/>
                <a:gd name="connsiteX1" fmla="*/ 427638 w 428247"/>
                <a:gd name="connsiteY1" fmla="*/ 154979 h 163118"/>
                <a:gd name="connsiteX2" fmla="*/ 136253 w 428247"/>
                <a:gd name="connsiteY2" fmla="*/ 120436 h 163118"/>
                <a:gd name="connsiteX3" fmla="*/ 0 w 428247"/>
                <a:gd name="connsiteY3" fmla="*/ 154979 h 163118"/>
                <a:gd name="connsiteX4" fmla="*/ 2838 w 428247"/>
                <a:gd name="connsiteY4" fmla="*/ 0 h 163118"/>
                <a:gd name="connsiteX0" fmla="*/ 2838 w 428248"/>
                <a:gd name="connsiteY0" fmla="*/ 0 h 163118"/>
                <a:gd name="connsiteX1" fmla="*/ 427638 w 428248"/>
                <a:gd name="connsiteY1" fmla="*/ 154979 h 163118"/>
                <a:gd name="connsiteX2" fmla="*/ 136253 w 428248"/>
                <a:gd name="connsiteY2" fmla="*/ 120436 h 163118"/>
                <a:gd name="connsiteX3" fmla="*/ 0 w 428248"/>
                <a:gd name="connsiteY3" fmla="*/ 154979 h 163118"/>
                <a:gd name="connsiteX4" fmla="*/ 2838 w 428248"/>
                <a:gd name="connsiteY4" fmla="*/ 0 h 163118"/>
                <a:gd name="connsiteX0" fmla="*/ 2838 w 428248"/>
                <a:gd name="connsiteY0" fmla="*/ 0 h 163118"/>
                <a:gd name="connsiteX1" fmla="*/ 427638 w 428248"/>
                <a:gd name="connsiteY1" fmla="*/ 154979 h 163118"/>
                <a:gd name="connsiteX2" fmla="*/ 136253 w 428248"/>
                <a:gd name="connsiteY2" fmla="*/ 120436 h 163118"/>
                <a:gd name="connsiteX3" fmla="*/ 0 w 428248"/>
                <a:gd name="connsiteY3" fmla="*/ 154979 h 163118"/>
                <a:gd name="connsiteX4" fmla="*/ 2838 w 428248"/>
                <a:gd name="connsiteY4" fmla="*/ 0 h 163118"/>
                <a:gd name="connsiteX0" fmla="*/ 2838 w 428248"/>
                <a:gd name="connsiteY0" fmla="*/ 0 h 167951"/>
                <a:gd name="connsiteX1" fmla="*/ 427638 w 428248"/>
                <a:gd name="connsiteY1" fmla="*/ 154979 h 167951"/>
                <a:gd name="connsiteX2" fmla="*/ 150444 w 428248"/>
                <a:gd name="connsiteY2" fmla="*/ 133276 h 167951"/>
                <a:gd name="connsiteX3" fmla="*/ 0 w 428248"/>
                <a:gd name="connsiteY3" fmla="*/ 154979 h 167951"/>
                <a:gd name="connsiteX4" fmla="*/ 2838 w 428248"/>
                <a:gd name="connsiteY4" fmla="*/ 0 h 167951"/>
                <a:gd name="connsiteX0" fmla="*/ 2838 w 428248"/>
                <a:gd name="connsiteY0" fmla="*/ 0 h 165049"/>
                <a:gd name="connsiteX1" fmla="*/ 427638 w 428248"/>
                <a:gd name="connsiteY1" fmla="*/ 154979 h 165049"/>
                <a:gd name="connsiteX2" fmla="*/ 150444 w 428248"/>
                <a:gd name="connsiteY2" fmla="*/ 133276 h 165049"/>
                <a:gd name="connsiteX3" fmla="*/ 0 w 428248"/>
                <a:gd name="connsiteY3" fmla="*/ 154979 h 165049"/>
                <a:gd name="connsiteX4" fmla="*/ 2838 w 428248"/>
                <a:gd name="connsiteY4" fmla="*/ 0 h 165049"/>
                <a:gd name="connsiteX0" fmla="*/ 2838 w 428248"/>
                <a:gd name="connsiteY0" fmla="*/ 0 h 159562"/>
                <a:gd name="connsiteX1" fmla="*/ 427638 w 428248"/>
                <a:gd name="connsiteY1" fmla="*/ 154979 h 159562"/>
                <a:gd name="connsiteX2" fmla="*/ 150444 w 428248"/>
                <a:gd name="connsiteY2" fmla="*/ 133276 h 159562"/>
                <a:gd name="connsiteX3" fmla="*/ 0 w 428248"/>
                <a:gd name="connsiteY3" fmla="*/ 154979 h 159562"/>
                <a:gd name="connsiteX4" fmla="*/ 2838 w 428248"/>
                <a:gd name="connsiteY4" fmla="*/ 0 h 159562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4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  <a:gd name="connsiteX0" fmla="*/ 2838 w 428248"/>
                <a:gd name="connsiteY0" fmla="*/ 0 h 163338"/>
                <a:gd name="connsiteX1" fmla="*/ 427638 w 428248"/>
                <a:gd name="connsiteY1" fmla="*/ 154979 h 163338"/>
                <a:gd name="connsiteX2" fmla="*/ 150444 w 428248"/>
                <a:gd name="connsiteY2" fmla="*/ 148685 h 163338"/>
                <a:gd name="connsiteX3" fmla="*/ 0 w 428248"/>
                <a:gd name="connsiteY3" fmla="*/ 154979 h 163338"/>
                <a:gd name="connsiteX4" fmla="*/ 2838 w 428248"/>
                <a:gd name="connsiteY4" fmla="*/ 0 h 1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248" h="163338">
                  <a:moveTo>
                    <a:pt x="2838" y="0"/>
                  </a:moveTo>
                  <a:cubicBezTo>
                    <a:pt x="145384" y="85044"/>
                    <a:pt x="443529" y="96606"/>
                    <a:pt x="427638" y="154979"/>
                  </a:cubicBezTo>
                  <a:cubicBezTo>
                    <a:pt x="360633" y="168334"/>
                    <a:pt x="324104" y="165291"/>
                    <a:pt x="150444" y="148685"/>
                  </a:cubicBezTo>
                  <a:cubicBezTo>
                    <a:pt x="120163" y="128031"/>
                    <a:pt x="94613" y="153737"/>
                    <a:pt x="0" y="154979"/>
                  </a:cubicBezTo>
                  <a:lnTo>
                    <a:pt x="283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7" name="Gerader Verbinder 116"/>
            <p:cNvCxnSpPr/>
            <p:nvPr/>
          </p:nvCxnSpPr>
          <p:spPr>
            <a:xfrm flipH="1">
              <a:off x="8538140" y="3222981"/>
              <a:ext cx="86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uppieren 121"/>
            <p:cNvGrpSpPr/>
            <p:nvPr/>
          </p:nvGrpSpPr>
          <p:grpSpPr>
            <a:xfrm flipH="1">
              <a:off x="8568690" y="3326306"/>
              <a:ext cx="62165" cy="26628"/>
              <a:chOff x="8380095" y="3326306"/>
              <a:chExt cx="62165" cy="26628"/>
            </a:xfrm>
          </p:grpSpPr>
          <p:cxnSp>
            <p:nvCxnSpPr>
              <p:cNvPr id="123" name="Gerader Verbinder 122"/>
              <p:cNvCxnSpPr/>
              <p:nvPr/>
            </p:nvCxnSpPr>
            <p:spPr>
              <a:xfrm>
                <a:off x="8404860" y="3326306"/>
                <a:ext cx="37400" cy="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r Verbinder 123"/>
              <p:cNvCxnSpPr/>
              <p:nvPr/>
            </p:nvCxnSpPr>
            <p:spPr>
              <a:xfrm>
                <a:off x="8380095" y="3347941"/>
                <a:ext cx="30015" cy="49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Freihandform 124"/>
            <p:cNvSpPr/>
            <p:nvPr/>
          </p:nvSpPr>
          <p:spPr>
            <a:xfrm>
              <a:off x="8276201" y="279159"/>
              <a:ext cx="468853" cy="378124"/>
            </a:xfrm>
            <a:custGeom>
              <a:avLst/>
              <a:gdLst>
                <a:gd name="connsiteX0" fmla="*/ 0 w 927197"/>
                <a:gd name="connsiteY0" fmla="*/ 0 h 582049"/>
                <a:gd name="connsiteX1" fmla="*/ 927197 w 927197"/>
                <a:gd name="connsiteY1" fmla="*/ 0 h 582049"/>
                <a:gd name="connsiteX2" fmla="*/ 927197 w 927197"/>
                <a:gd name="connsiteY2" fmla="*/ 582049 h 582049"/>
                <a:gd name="connsiteX3" fmla="*/ 877409 w 927197"/>
                <a:gd name="connsiteY3" fmla="*/ 582049 h 582049"/>
                <a:gd name="connsiteX4" fmla="*/ 877409 w 927197"/>
                <a:gd name="connsiteY4" fmla="*/ 343751 h 582049"/>
                <a:gd name="connsiteX5" fmla="*/ 44214 w 927197"/>
                <a:gd name="connsiteY5" fmla="*/ 343751 h 582049"/>
                <a:gd name="connsiteX6" fmla="*/ 44214 w 927197"/>
                <a:gd name="connsiteY6" fmla="*/ 582049 h 582049"/>
                <a:gd name="connsiteX7" fmla="*/ 0 w 927197"/>
                <a:gd name="connsiteY7" fmla="*/ 582049 h 582049"/>
                <a:gd name="connsiteX8" fmla="*/ 0 w 927197"/>
                <a:gd name="connsiteY8" fmla="*/ 0 h 582049"/>
                <a:gd name="connsiteX0" fmla="*/ 35123 w 962320"/>
                <a:gd name="connsiteY0" fmla="*/ 48563 h 630612"/>
                <a:gd name="connsiteX1" fmla="*/ 962320 w 962320"/>
                <a:gd name="connsiteY1" fmla="*/ 48563 h 630612"/>
                <a:gd name="connsiteX2" fmla="*/ 962320 w 962320"/>
                <a:gd name="connsiteY2" fmla="*/ 630612 h 630612"/>
                <a:gd name="connsiteX3" fmla="*/ 912532 w 962320"/>
                <a:gd name="connsiteY3" fmla="*/ 630612 h 630612"/>
                <a:gd name="connsiteX4" fmla="*/ 912532 w 962320"/>
                <a:gd name="connsiteY4" fmla="*/ 392314 h 630612"/>
                <a:gd name="connsiteX5" fmla="*/ 79337 w 962320"/>
                <a:gd name="connsiteY5" fmla="*/ 392314 h 630612"/>
                <a:gd name="connsiteX6" fmla="*/ 79337 w 962320"/>
                <a:gd name="connsiteY6" fmla="*/ 630612 h 630612"/>
                <a:gd name="connsiteX7" fmla="*/ 35123 w 962320"/>
                <a:gd name="connsiteY7" fmla="*/ 630612 h 630612"/>
                <a:gd name="connsiteX8" fmla="*/ 35123 w 962320"/>
                <a:gd name="connsiteY8" fmla="*/ 48563 h 630612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79337 w 998103"/>
                <a:gd name="connsiteY5" fmla="*/ 414800 h 653098"/>
                <a:gd name="connsiteX6" fmla="*/ 79337 w 998103"/>
                <a:gd name="connsiteY6" fmla="*/ 653098 h 653098"/>
                <a:gd name="connsiteX7" fmla="*/ 35123 w 998103"/>
                <a:gd name="connsiteY7" fmla="*/ 653098 h 653098"/>
                <a:gd name="connsiteX8" fmla="*/ 35123 w 998103"/>
                <a:gd name="connsiteY8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277198 w 998103"/>
                <a:gd name="connsiteY5" fmla="*/ 410355 h 653098"/>
                <a:gd name="connsiteX6" fmla="*/ 79337 w 998103"/>
                <a:gd name="connsiteY6" fmla="*/ 414800 h 653098"/>
                <a:gd name="connsiteX7" fmla="*/ 79337 w 998103"/>
                <a:gd name="connsiteY7" fmla="*/ 653098 h 653098"/>
                <a:gd name="connsiteX8" fmla="*/ 35123 w 998103"/>
                <a:gd name="connsiteY8" fmla="*/ 653098 h 653098"/>
                <a:gd name="connsiteX9" fmla="*/ 35123 w 998103"/>
                <a:gd name="connsiteY9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119594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62320"/>
                <a:gd name="connsiteY0" fmla="*/ 84206 h 666255"/>
                <a:gd name="connsiteX1" fmla="*/ 294451 w 962320"/>
                <a:gd name="connsiteY1" fmla="*/ 3693 h 666255"/>
                <a:gd name="connsiteX2" fmla="*/ 962320 w 962320"/>
                <a:gd name="connsiteY2" fmla="*/ 84206 h 666255"/>
                <a:gd name="connsiteX3" fmla="*/ 962320 w 962320"/>
                <a:gd name="connsiteY3" fmla="*/ 666255 h 666255"/>
                <a:gd name="connsiteX4" fmla="*/ 912532 w 962320"/>
                <a:gd name="connsiteY4" fmla="*/ 666255 h 666255"/>
                <a:gd name="connsiteX5" fmla="*/ 912532 w 962320"/>
                <a:gd name="connsiteY5" fmla="*/ 427957 h 666255"/>
                <a:gd name="connsiteX6" fmla="*/ 628006 w 962320"/>
                <a:gd name="connsiteY6" fmla="*/ 423512 h 666255"/>
                <a:gd name="connsiteX7" fmla="*/ 277198 w 962320"/>
                <a:gd name="connsiteY7" fmla="*/ 423512 h 666255"/>
                <a:gd name="connsiteX8" fmla="*/ 79337 w 962320"/>
                <a:gd name="connsiteY8" fmla="*/ 427957 h 666255"/>
                <a:gd name="connsiteX9" fmla="*/ 119594 w 962320"/>
                <a:gd name="connsiteY9" fmla="*/ 666255 h 666255"/>
                <a:gd name="connsiteX10" fmla="*/ 35123 w 962320"/>
                <a:gd name="connsiteY10" fmla="*/ 666255 h 666255"/>
                <a:gd name="connsiteX11" fmla="*/ 35123 w 962320"/>
                <a:gd name="connsiteY11" fmla="*/ 84206 h 666255"/>
                <a:gd name="connsiteX0" fmla="*/ 21340 w 995878"/>
                <a:gd name="connsiteY0" fmla="*/ 184030 h 766079"/>
                <a:gd name="connsiteX1" fmla="*/ 309423 w 995878"/>
                <a:gd name="connsiteY1" fmla="*/ 0 h 766079"/>
                <a:gd name="connsiteX2" fmla="*/ 948537 w 995878"/>
                <a:gd name="connsiteY2" fmla="*/ 184030 h 766079"/>
                <a:gd name="connsiteX3" fmla="*/ 948537 w 995878"/>
                <a:gd name="connsiteY3" fmla="*/ 766079 h 766079"/>
                <a:gd name="connsiteX4" fmla="*/ 898749 w 995878"/>
                <a:gd name="connsiteY4" fmla="*/ 766079 h 766079"/>
                <a:gd name="connsiteX5" fmla="*/ 898749 w 995878"/>
                <a:gd name="connsiteY5" fmla="*/ 527781 h 766079"/>
                <a:gd name="connsiteX6" fmla="*/ 614223 w 995878"/>
                <a:gd name="connsiteY6" fmla="*/ 523336 h 766079"/>
                <a:gd name="connsiteX7" fmla="*/ 263415 w 995878"/>
                <a:gd name="connsiteY7" fmla="*/ 523336 h 766079"/>
                <a:gd name="connsiteX8" fmla="*/ 65554 w 995878"/>
                <a:gd name="connsiteY8" fmla="*/ 527781 h 766079"/>
                <a:gd name="connsiteX9" fmla="*/ 105811 w 995878"/>
                <a:gd name="connsiteY9" fmla="*/ 766079 h 766079"/>
                <a:gd name="connsiteX10" fmla="*/ 21340 w 995878"/>
                <a:gd name="connsiteY10" fmla="*/ 766079 h 766079"/>
                <a:gd name="connsiteX11" fmla="*/ 21340 w 995878"/>
                <a:gd name="connsiteY11" fmla="*/ 184030 h 766079"/>
                <a:gd name="connsiteX0" fmla="*/ 21340 w 995878"/>
                <a:gd name="connsiteY0" fmla="*/ 185287 h 767336"/>
                <a:gd name="connsiteX1" fmla="*/ 309423 w 995878"/>
                <a:gd name="connsiteY1" fmla="*/ 1257 h 767336"/>
                <a:gd name="connsiteX2" fmla="*/ 948537 w 995878"/>
                <a:gd name="connsiteY2" fmla="*/ 185287 h 767336"/>
                <a:gd name="connsiteX3" fmla="*/ 948537 w 995878"/>
                <a:gd name="connsiteY3" fmla="*/ 767336 h 767336"/>
                <a:gd name="connsiteX4" fmla="*/ 898749 w 995878"/>
                <a:gd name="connsiteY4" fmla="*/ 767336 h 767336"/>
                <a:gd name="connsiteX5" fmla="*/ 898749 w 995878"/>
                <a:gd name="connsiteY5" fmla="*/ 529038 h 767336"/>
                <a:gd name="connsiteX6" fmla="*/ 614223 w 995878"/>
                <a:gd name="connsiteY6" fmla="*/ 524593 h 767336"/>
                <a:gd name="connsiteX7" fmla="*/ 263415 w 995878"/>
                <a:gd name="connsiteY7" fmla="*/ 524593 h 767336"/>
                <a:gd name="connsiteX8" fmla="*/ 65554 w 995878"/>
                <a:gd name="connsiteY8" fmla="*/ 529038 h 767336"/>
                <a:gd name="connsiteX9" fmla="*/ 105811 w 995878"/>
                <a:gd name="connsiteY9" fmla="*/ 767336 h 767336"/>
                <a:gd name="connsiteX10" fmla="*/ 21340 w 995878"/>
                <a:gd name="connsiteY10" fmla="*/ 767336 h 767336"/>
                <a:gd name="connsiteX11" fmla="*/ 21340 w 99587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98749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98749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06733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06733 w 1008658"/>
                <a:gd name="connsiteY4" fmla="*/ 767336 h 767336"/>
                <a:gd name="connsiteX5" fmla="*/ 887247 w 1008658"/>
                <a:gd name="connsiteY5" fmla="*/ 523287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13770"/>
                <a:gd name="connsiteY0" fmla="*/ 185483 h 767532"/>
                <a:gd name="connsiteX1" fmla="*/ 309423 w 1013770"/>
                <a:gd name="connsiteY1" fmla="*/ 1453 h 767532"/>
                <a:gd name="connsiteX2" fmla="*/ 948537 w 1013770"/>
                <a:gd name="connsiteY2" fmla="*/ 185483 h 767532"/>
                <a:gd name="connsiteX3" fmla="*/ 948537 w 1013770"/>
                <a:gd name="connsiteY3" fmla="*/ 767532 h 767532"/>
                <a:gd name="connsiteX4" fmla="*/ 806733 w 1013770"/>
                <a:gd name="connsiteY4" fmla="*/ 767532 h 767532"/>
                <a:gd name="connsiteX5" fmla="*/ 887247 w 1013770"/>
                <a:gd name="connsiteY5" fmla="*/ 523483 h 767532"/>
                <a:gd name="connsiteX6" fmla="*/ 614223 w 1013770"/>
                <a:gd name="connsiteY6" fmla="*/ 524789 h 767532"/>
                <a:gd name="connsiteX7" fmla="*/ 263415 w 1013770"/>
                <a:gd name="connsiteY7" fmla="*/ 524789 h 767532"/>
                <a:gd name="connsiteX8" fmla="*/ 65554 w 1013770"/>
                <a:gd name="connsiteY8" fmla="*/ 529234 h 767532"/>
                <a:gd name="connsiteX9" fmla="*/ 105811 w 1013770"/>
                <a:gd name="connsiteY9" fmla="*/ 767532 h 767532"/>
                <a:gd name="connsiteX10" fmla="*/ 21340 w 1013770"/>
                <a:gd name="connsiteY10" fmla="*/ 767532 h 767532"/>
                <a:gd name="connsiteX11" fmla="*/ 21340 w 1013770"/>
                <a:gd name="connsiteY11" fmla="*/ 185483 h 767532"/>
                <a:gd name="connsiteX0" fmla="*/ 21340 w 1006102"/>
                <a:gd name="connsiteY0" fmla="*/ 185483 h 767532"/>
                <a:gd name="connsiteX1" fmla="*/ 309423 w 1006102"/>
                <a:gd name="connsiteY1" fmla="*/ 1453 h 767532"/>
                <a:gd name="connsiteX2" fmla="*/ 948537 w 1006102"/>
                <a:gd name="connsiteY2" fmla="*/ 185483 h 767532"/>
                <a:gd name="connsiteX3" fmla="*/ 948537 w 1006102"/>
                <a:gd name="connsiteY3" fmla="*/ 767532 h 767532"/>
                <a:gd name="connsiteX4" fmla="*/ 806733 w 1006102"/>
                <a:gd name="connsiteY4" fmla="*/ 767532 h 767532"/>
                <a:gd name="connsiteX5" fmla="*/ 887247 w 1006102"/>
                <a:gd name="connsiteY5" fmla="*/ 523483 h 767532"/>
                <a:gd name="connsiteX6" fmla="*/ 614223 w 1006102"/>
                <a:gd name="connsiteY6" fmla="*/ 524789 h 767532"/>
                <a:gd name="connsiteX7" fmla="*/ 263415 w 1006102"/>
                <a:gd name="connsiteY7" fmla="*/ 524789 h 767532"/>
                <a:gd name="connsiteX8" fmla="*/ 65554 w 1006102"/>
                <a:gd name="connsiteY8" fmla="*/ 529234 h 767532"/>
                <a:gd name="connsiteX9" fmla="*/ 105811 w 1006102"/>
                <a:gd name="connsiteY9" fmla="*/ 767532 h 767532"/>
                <a:gd name="connsiteX10" fmla="*/ 21340 w 1006102"/>
                <a:gd name="connsiteY10" fmla="*/ 767532 h 767532"/>
                <a:gd name="connsiteX11" fmla="*/ 21340 w 1006102"/>
                <a:gd name="connsiteY11" fmla="*/ 185483 h 767532"/>
                <a:gd name="connsiteX0" fmla="*/ 21340 w 1006102"/>
                <a:gd name="connsiteY0" fmla="*/ 185483 h 767532"/>
                <a:gd name="connsiteX1" fmla="*/ 309423 w 1006102"/>
                <a:gd name="connsiteY1" fmla="*/ 1453 h 767532"/>
                <a:gd name="connsiteX2" fmla="*/ 948537 w 1006102"/>
                <a:gd name="connsiteY2" fmla="*/ 185483 h 767532"/>
                <a:gd name="connsiteX3" fmla="*/ 948537 w 1006102"/>
                <a:gd name="connsiteY3" fmla="*/ 767532 h 767532"/>
                <a:gd name="connsiteX4" fmla="*/ 806733 w 1006102"/>
                <a:gd name="connsiteY4" fmla="*/ 767532 h 767532"/>
                <a:gd name="connsiteX5" fmla="*/ 887247 w 1006102"/>
                <a:gd name="connsiteY5" fmla="*/ 523483 h 767532"/>
                <a:gd name="connsiteX6" fmla="*/ 614223 w 1006102"/>
                <a:gd name="connsiteY6" fmla="*/ 524789 h 767532"/>
                <a:gd name="connsiteX7" fmla="*/ 263415 w 1006102"/>
                <a:gd name="connsiteY7" fmla="*/ 524789 h 767532"/>
                <a:gd name="connsiteX8" fmla="*/ 65554 w 1006102"/>
                <a:gd name="connsiteY8" fmla="*/ 529234 h 767532"/>
                <a:gd name="connsiteX9" fmla="*/ 105811 w 1006102"/>
                <a:gd name="connsiteY9" fmla="*/ 767532 h 767532"/>
                <a:gd name="connsiteX10" fmla="*/ 21340 w 1006102"/>
                <a:gd name="connsiteY10" fmla="*/ 767532 h 767532"/>
                <a:gd name="connsiteX11" fmla="*/ 21340 w 1006102"/>
                <a:gd name="connsiteY11" fmla="*/ 185483 h 767532"/>
                <a:gd name="connsiteX0" fmla="*/ 21340 w 948537"/>
                <a:gd name="connsiteY0" fmla="*/ 193048 h 775097"/>
                <a:gd name="connsiteX1" fmla="*/ 309423 w 948537"/>
                <a:gd name="connsiteY1" fmla="*/ 9018 h 775097"/>
                <a:gd name="connsiteX2" fmla="*/ 948537 w 948537"/>
                <a:gd name="connsiteY2" fmla="*/ 193048 h 775097"/>
                <a:gd name="connsiteX3" fmla="*/ 948537 w 948537"/>
                <a:gd name="connsiteY3" fmla="*/ 775097 h 775097"/>
                <a:gd name="connsiteX4" fmla="*/ 806733 w 948537"/>
                <a:gd name="connsiteY4" fmla="*/ 775097 h 775097"/>
                <a:gd name="connsiteX5" fmla="*/ 887247 w 948537"/>
                <a:gd name="connsiteY5" fmla="*/ 531048 h 775097"/>
                <a:gd name="connsiteX6" fmla="*/ 614223 w 948537"/>
                <a:gd name="connsiteY6" fmla="*/ 532354 h 775097"/>
                <a:gd name="connsiteX7" fmla="*/ 263415 w 948537"/>
                <a:gd name="connsiteY7" fmla="*/ 532354 h 775097"/>
                <a:gd name="connsiteX8" fmla="*/ 65554 w 948537"/>
                <a:gd name="connsiteY8" fmla="*/ 536799 h 775097"/>
                <a:gd name="connsiteX9" fmla="*/ 105811 w 948537"/>
                <a:gd name="connsiteY9" fmla="*/ 775097 h 775097"/>
                <a:gd name="connsiteX10" fmla="*/ 21340 w 948537"/>
                <a:gd name="connsiteY10" fmla="*/ 775097 h 775097"/>
                <a:gd name="connsiteX11" fmla="*/ 21340 w 948537"/>
                <a:gd name="connsiteY11" fmla="*/ 193048 h 775097"/>
                <a:gd name="connsiteX0" fmla="*/ 21340 w 1009880"/>
                <a:gd name="connsiteY0" fmla="*/ 187075 h 769124"/>
                <a:gd name="connsiteX1" fmla="*/ 309423 w 1009880"/>
                <a:gd name="connsiteY1" fmla="*/ 3045 h 769124"/>
                <a:gd name="connsiteX2" fmla="*/ 948537 w 1009880"/>
                <a:gd name="connsiteY2" fmla="*/ 187075 h 769124"/>
                <a:gd name="connsiteX3" fmla="*/ 948537 w 1009880"/>
                <a:gd name="connsiteY3" fmla="*/ 769124 h 769124"/>
                <a:gd name="connsiteX4" fmla="*/ 806733 w 1009880"/>
                <a:gd name="connsiteY4" fmla="*/ 769124 h 769124"/>
                <a:gd name="connsiteX5" fmla="*/ 887247 w 1009880"/>
                <a:gd name="connsiteY5" fmla="*/ 525075 h 769124"/>
                <a:gd name="connsiteX6" fmla="*/ 614223 w 1009880"/>
                <a:gd name="connsiteY6" fmla="*/ 526381 h 769124"/>
                <a:gd name="connsiteX7" fmla="*/ 263415 w 1009880"/>
                <a:gd name="connsiteY7" fmla="*/ 526381 h 769124"/>
                <a:gd name="connsiteX8" fmla="*/ 65554 w 1009880"/>
                <a:gd name="connsiteY8" fmla="*/ 530826 h 769124"/>
                <a:gd name="connsiteX9" fmla="*/ 105811 w 1009880"/>
                <a:gd name="connsiteY9" fmla="*/ 769124 h 769124"/>
                <a:gd name="connsiteX10" fmla="*/ 21340 w 1009880"/>
                <a:gd name="connsiteY10" fmla="*/ 769124 h 769124"/>
                <a:gd name="connsiteX11" fmla="*/ 21340 w 1009880"/>
                <a:gd name="connsiteY11" fmla="*/ 187075 h 769124"/>
                <a:gd name="connsiteX0" fmla="*/ 23895 w 995877"/>
                <a:gd name="connsiteY0" fmla="*/ 230891 h 812940"/>
                <a:gd name="connsiteX1" fmla="*/ 346483 w 995877"/>
                <a:gd name="connsiteY1" fmla="*/ 853 h 812940"/>
                <a:gd name="connsiteX2" fmla="*/ 951092 w 995877"/>
                <a:gd name="connsiteY2" fmla="*/ 230891 h 812940"/>
                <a:gd name="connsiteX3" fmla="*/ 951092 w 995877"/>
                <a:gd name="connsiteY3" fmla="*/ 812940 h 812940"/>
                <a:gd name="connsiteX4" fmla="*/ 809288 w 995877"/>
                <a:gd name="connsiteY4" fmla="*/ 812940 h 812940"/>
                <a:gd name="connsiteX5" fmla="*/ 889802 w 995877"/>
                <a:gd name="connsiteY5" fmla="*/ 568891 h 812940"/>
                <a:gd name="connsiteX6" fmla="*/ 616778 w 995877"/>
                <a:gd name="connsiteY6" fmla="*/ 570197 h 812940"/>
                <a:gd name="connsiteX7" fmla="*/ 265970 w 995877"/>
                <a:gd name="connsiteY7" fmla="*/ 570197 h 812940"/>
                <a:gd name="connsiteX8" fmla="*/ 68109 w 995877"/>
                <a:gd name="connsiteY8" fmla="*/ 574642 h 812940"/>
                <a:gd name="connsiteX9" fmla="*/ 108366 w 995877"/>
                <a:gd name="connsiteY9" fmla="*/ 812940 h 812940"/>
                <a:gd name="connsiteX10" fmla="*/ 23895 w 995877"/>
                <a:gd name="connsiteY10" fmla="*/ 812940 h 812940"/>
                <a:gd name="connsiteX11" fmla="*/ 23895 w 995877"/>
                <a:gd name="connsiteY11" fmla="*/ 230891 h 812940"/>
                <a:gd name="connsiteX0" fmla="*/ 23895 w 995877"/>
                <a:gd name="connsiteY0" fmla="*/ 231798 h 813847"/>
                <a:gd name="connsiteX1" fmla="*/ 346483 w 995877"/>
                <a:gd name="connsiteY1" fmla="*/ 1760 h 813847"/>
                <a:gd name="connsiteX2" fmla="*/ 951092 w 995877"/>
                <a:gd name="connsiteY2" fmla="*/ 231798 h 813847"/>
                <a:gd name="connsiteX3" fmla="*/ 951092 w 995877"/>
                <a:gd name="connsiteY3" fmla="*/ 813847 h 813847"/>
                <a:gd name="connsiteX4" fmla="*/ 809288 w 995877"/>
                <a:gd name="connsiteY4" fmla="*/ 813847 h 813847"/>
                <a:gd name="connsiteX5" fmla="*/ 889802 w 995877"/>
                <a:gd name="connsiteY5" fmla="*/ 569798 h 813847"/>
                <a:gd name="connsiteX6" fmla="*/ 616778 w 995877"/>
                <a:gd name="connsiteY6" fmla="*/ 571104 h 813847"/>
                <a:gd name="connsiteX7" fmla="*/ 265970 w 995877"/>
                <a:gd name="connsiteY7" fmla="*/ 571104 h 813847"/>
                <a:gd name="connsiteX8" fmla="*/ 68109 w 995877"/>
                <a:gd name="connsiteY8" fmla="*/ 575549 h 813847"/>
                <a:gd name="connsiteX9" fmla="*/ 108366 w 995877"/>
                <a:gd name="connsiteY9" fmla="*/ 813847 h 813847"/>
                <a:gd name="connsiteX10" fmla="*/ 23895 w 995877"/>
                <a:gd name="connsiteY10" fmla="*/ 813847 h 813847"/>
                <a:gd name="connsiteX11" fmla="*/ 23895 w 995877"/>
                <a:gd name="connsiteY11" fmla="*/ 231798 h 813847"/>
                <a:gd name="connsiteX0" fmla="*/ 23470 w 995879"/>
                <a:gd name="connsiteY0" fmla="*/ 203441 h 785490"/>
                <a:gd name="connsiteX1" fmla="*/ 340307 w 995879"/>
                <a:gd name="connsiteY1" fmla="*/ 2158 h 785490"/>
                <a:gd name="connsiteX2" fmla="*/ 950667 w 995879"/>
                <a:gd name="connsiteY2" fmla="*/ 203441 h 785490"/>
                <a:gd name="connsiteX3" fmla="*/ 950667 w 995879"/>
                <a:gd name="connsiteY3" fmla="*/ 785490 h 785490"/>
                <a:gd name="connsiteX4" fmla="*/ 808863 w 995879"/>
                <a:gd name="connsiteY4" fmla="*/ 785490 h 785490"/>
                <a:gd name="connsiteX5" fmla="*/ 889377 w 995879"/>
                <a:gd name="connsiteY5" fmla="*/ 541441 h 785490"/>
                <a:gd name="connsiteX6" fmla="*/ 616353 w 995879"/>
                <a:gd name="connsiteY6" fmla="*/ 542747 h 785490"/>
                <a:gd name="connsiteX7" fmla="*/ 265545 w 995879"/>
                <a:gd name="connsiteY7" fmla="*/ 542747 h 785490"/>
                <a:gd name="connsiteX8" fmla="*/ 67684 w 995879"/>
                <a:gd name="connsiteY8" fmla="*/ 547192 h 785490"/>
                <a:gd name="connsiteX9" fmla="*/ 107941 w 995879"/>
                <a:gd name="connsiteY9" fmla="*/ 785490 h 785490"/>
                <a:gd name="connsiteX10" fmla="*/ 23470 w 995879"/>
                <a:gd name="connsiteY10" fmla="*/ 785490 h 785490"/>
                <a:gd name="connsiteX11" fmla="*/ 23470 w 995879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59368 w 995878"/>
                <a:gd name="connsiteY7" fmla="*/ 508241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59368 w 995878"/>
                <a:gd name="connsiteY7" fmla="*/ 508241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5878" h="785490">
                  <a:moveTo>
                    <a:pt x="23044" y="203441"/>
                  </a:moveTo>
                  <a:cubicBezTo>
                    <a:pt x="74892" y="72886"/>
                    <a:pt x="122088" y="19411"/>
                    <a:pt x="334130" y="2158"/>
                  </a:cubicBezTo>
                  <a:cubicBezTo>
                    <a:pt x="546172" y="-15095"/>
                    <a:pt x="847556" y="72886"/>
                    <a:pt x="950241" y="203441"/>
                  </a:cubicBezTo>
                  <a:cubicBezTo>
                    <a:pt x="1052926" y="333996"/>
                    <a:pt x="950241" y="591474"/>
                    <a:pt x="950241" y="785490"/>
                  </a:cubicBezTo>
                  <a:lnTo>
                    <a:pt x="808437" y="785490"/>
                  </a:lnTo>
                  <a:cubicBezTo>
                    <a:pt x="808437" y="706057"/>
                    <a:pt x="928704" y="587649"/>
                    <a:pt x="888951" y="541441"/>
                  </a:cubicBezTo>
                  <a:cubicBezTo>
                    <a:pt x="849198" y="495233"/>
                    <a:pt x="296700" y="204922"/>
                    <a:pt x="569919" y="508241"/>
                  </a:cubicBezTo>
                  <a:cubicBezTo>
                    <a:pt x="102175" y="295456"/>
                    <a:pt x="169271" y="358717"/>
                    <a:pt x="259368" y="508241"/>
                  </a:cubicBezTo>
                  <a:cubicBezTo>
                    <a:pt x="43889" y="406206"/>
                    <a:pt x="92567" y="500984"/>
                    <a:pt x="67258" y="547192"/>
                  </a:cubicBezTo>
                  <a:cubicBezTo>
                    <a:pt x="41949" y="593400"/>
                    <a:pt x="107515" y="706057"/>
                    <a:pt x="107515" y="785490"/>
                  </a:cubicBezTo>
                  <a:lnTo>
                    <a:pt x="23044" y="785490"/>
                  </a:lnTo>
                  <a:cubicBezTo>
                    <a:pt x="23044" y="591474"/>
                    <a:pt x="-28804" y="333996"/>
                    <a:pt x="23044" y="2034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4" name="Gruppieren 343"/>
          <p:cNvGrpSpPr/>
          <p:nvPr/>
        </p:nvGrpSpPr>
        <p:grpSpPr>
          <a:xfrm>
            <a:off x="6699174" y="200439"/>
            <a:ext cx="799955" cy="3210821"/>
            <a:chOff x="6699174" y="200439"/>
            <a:chExt cx="799955" cy="3210821"/>
          </a:xfrm>
        </p:grpSpPr>
        <p:sp>
          <p:nvSpPr>
            <p:cNvPr id="127" name="Freihandform 126"/>
            <p:cNvSpPr/>
            <p:nvPr/>
          </p:nvSpPr>
          <p:spPr>
            <a:xfrm rot="604363">
              <a:off x="7376903" y="1862337"/>
              <a:ext cx="122226" cy="165432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Freihandform 127"/>
            <p:cNvSpPr/>
            <p:nvPr/>
          </p:nvSpPr>
          <p:spPr>
            <a:xfrm rot="20933308">
              <a:off x="7399910" y="1854343"/>
              <a:ext cx="57982" cy="45487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Freihandform 128"/>
            <p:cNvSpPr/>
            <p:nvPr/>
          </p:nvSpPr>
          <p:spPr>
            <a:xfrm rot="20995637" flipH="1">
              <a:off x="6699174" y="1862337"/>
              <a:ext cx="122226" cy="165432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Freihandform 129"/>
            <p:cNvSpPr/>
            <p:nvPr/>
          </p:nvSpPr>
          <p:spPr>
            <a:xfrm rot="666692" flipH="1">
              <a:off x="6740410" y="1854343"/>
              <a:ext cx="57982" cy="45487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285"/>
            <p:cNvSpPr/>
            <p:nvPr/>
          </p:nvSpPr>
          <p:spPr>
            <a:xfrm rot="666557" flipH="1">
              <a:off x="7123146" y="3298633"/>
              <a:ext cx="120015" cy="66388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44"/>
            <p:cNvSpPr/>
            <p:nvPr/>
          </p:nvSpPr>
          <p:spPr>
            <a:xfrm flipH="1">
              <a:off x="7117231" y="2098040"/>
              <a:ext cx="154817" cy="1214667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99"/>
            <p:cNvSpPr/>
            <p:nvPr/>
          </p:nvSpPr>
          <p:spPr>
            <a:xfrm>
              <a:off x="7105404" y="3287178"/>
              <a:ext cx="288172" cy="124082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213" h="212398">
                  <a:moveTo>
                    <a:pt x="12780" y="2426"/>
                  </a:moveTo>
                  <a:cubicBezTo>
                    <a:pt x="45062" y="-25701"/>
                    <a:pt x="126753" y="203375"/>
                    <a:pt x="206473" y="43637"/>
                  </a:cubicBezTo>
                  <a:cubicBezTo>
                    <a:pt x="535670" y="129432"/>
                    <a:pt x="453220" y="184271"/>
                    <a:pt x="420938" y="212398"/>
                  </a:cubicBezTo>
                  <a:cubicBezTo>
                    <a:pt x="123858" y="183643"/>
                    <a:pt x="148833" y="212398"/>
                    <a:pt x="12780" y="212398"/>
                  </a:cubicBezTo>
                  <a:cubicBezTo>
                    <a:pt x="-15975" y="142407"/>
                    <a:pt x="12780" y="72417"/>
                    <a:pt x="12780" y="24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8" name="Gerader Verbinder 167"/>
            <p:cNvCxnSpPr/>
            <p:nvPr/>
          </p:nvCxnSpPr>
          <p:spPr>
            <a:xfrm flipV="1">
              <a:off x="7268906" y="3293548"/>
              <a:ext cx="30397" cy="375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r Verbinder 168"/>
            <p:cNvCxnSpPr/>
            <p:nvPr/>
          </p:nvCxnSpPr>
          <p:spPr>
            <a:xfrm flipH="1" flipV="1">
              <a:off x="7267604" y="3283483"/>
              <a:ext cx="13519" cy="486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hteck 285"/>
            <p:cNvSpPr/>
            <p:nvPr/>
          </p:nvSpPr>
          <p:spPr>
            <a:xfrm rot="20933443">
              <a:off x="6897367" y="3298633"/>
              <a:ext cx="120015" cy="66388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44"/>
            <p:cNvSpPr/>
            <p:nvPr/>
          </p:nvSpPr>
          <p:spPr>
            <a:xfrm>
              <a:off x="6888885" y="2505838"/>
              <a:ext cx="136758" cy="806869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99"/>
            <p:cNvSpPr/>
            <p:nvPr/>
          </p:nvSpPr>
          <p:spPr>
            <a:xfrm flipH="1">
              <a:off x="6760287" y="3287178"/>
              <a:ext cx="288172" cy="124082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213" h="212398">
                  <a:moveTo>
                    <a:pt x="12780" y="2426"/>
                  </a:moveTo>
                  <a:cubicBezTo>
                    <a:pt x="45062" y="-25701"/>
                    <a:pt x="126753" y="203375"/>
                    <a:pt x="206473" y="43637"/>
                  </a:cubicBezTo>
                  <a:cubicBezTo>
                    <a:pt x="535670" y="129432"/>
                    <a:pt x="453220" y="184271"/>
                    <a:pt x="420938" y="212398"/>
                  </a:cubicBezTo>
                  <a:cubicBezTo>
                    <a:pt x="123858" y="183643"/>
                    <a:pt x="148833" y="212398"/>
                    <a:pt x="12780" y="212398"/>
                  </a:cubicBezTo>
                  <a:cubicBezTo>
                    <a:pt x="-15975" y="142407"/>
                    <a:pt x="12780" y="72417"/>
                    <a:pt x="12780" y="24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3" name="Gerader Verbinder 162"/>
            <p:cNvCxnSpPr/>
            <p:nvPr/>
          </p:nvCxnSpPr>
          <p:spPr>
            <a:xfrm flipH="1" flipV="1">
              <a:off x="6867895" y="3293548"/>
              <a:ext cx="30397" cy="375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r Verbinder 163"/>
            <p:cNvCxnSpPr/>
            <p:nvPr/>
          </p:nvCxnSpPr>
          <p:spPr>
            <a:xfrm flipV="1">
              <a:off x="6886075" y="3283483"/>
              <a:ext cx="13519" cy="486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Abgerundetes Rechteck 3"/>
            <p:cNvSpPr/>
            <p:nvPr/>
          </p:nvSpPr>
          <p:spPr>
            <a:xfrm flipH="1">
              <a:off x="6799053" y="376216"/>
              <a:ext cx="572643" cy="574347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333" h="1273896">
                  <a:moveTo>
                    <a:pt x="0" y="134058"/>
                  </a:moveTo>
                  <a:cubicBezTo>
                    <a:pt x="0" y="60020"/>
                    <a:pt x="60020" y="0"/>
                    <a:pt x="134058" y="0"/>
                  </a:cubicBezTo>
                  <a:lnTo>
                    <a:pt x="670275" y="0"/>
                  </a:lnTo>
                  <a:cubicBezTo>
                    <a:pt x="744313" y="0"/>
                    <a:pt x="804333" y="60020"/>
                    <a:pt x="804333" y="134058"/>
                  </a:cubicBezTo>
                  <a:cubicBezTo>
                    <a:pt x="669212" y="513712"/>
                    <a:pt x="741219" y="1242167"/>
                    <a:pt x="398970" y="1273020"/>
                  </a:cubicBezTo>
                  <a:cubicBezTo>
                    <a:pt x="56721" y="1303873"/>
                    <a:pt x="132990" y="513712"/>
                    <a:pt x="0" y="134058"/>
                  </a:cubicBez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Freihandform 133"/>
            <p:cNvSpPr/>
            <p:nvPr/>
          </p:nvSpPr>
          <p:spPr>
            <a:xfrm flipH="1">
              <a:off x="6736571" y="200439"/>
              <a:ext cx="709833" cy="902969"/>
            </a:xfrm>
            <a:custGeom>
              <a:avLst/>
              <a:gdLst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978923 w 1215056"/>
                <a:gd name="connsiteY5" fmla="*/ 1460447 h 1464370"/>
                <a:gd name="connsiteX6" fmla="*/ 669160 w 1215056"/>
                <a:gd name="connsiteY6" fmla="*/ 1464370 h 1464370"/>
                <a:gd name="connsiteX7" fmla="*/ 671965 w 1215056"/>
                <a:gd name="connsiteY7" fmla="*/ 1249651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978923 w 1215056"/>
                <a:gd name="connsiteY5" fmla="*/ 1460447 h 1464370"/>
                <a:gd name="connsiteX6" fmla="*/ 776969 w 1215056"/>
                <a:gd name="connsiteY6" fmla="*/ 1463251 h 1464370"/>
                <a:gd name="connsiteX7" fmla="*/ 669160 w 1215056"/>
                <a:gd name="connsiteY7" fmla="*/ 1464370 h 1464370"/>
                <a:gd name="connsiteX8" fmla="*/ 671965 w 1215056"/>
                <a:gd name="connsiteY8" fmla="*/ 1249651 h 1464370"/>
                <a:gd name="connsiteX9" fmla="*/ 1012124 w 1215056"/>
                <a:gd name="connsiteY9" fmla="*/ 676277 h 1464370"/>
                <a:gd name="connsiteX10" fmla="*/ 612647 w 1215056"/>
                <a:gd name="connsiteY10" fmla="*/ 300787 h 1464370"/>
                <a:gd name="connsiteX11" fmla="*/ 213169 w 1215056"/>
                <a:gd name="connsiteY11" fmla="*/ 676277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6056"/>
                <a:gd name="connsiteX1" fmla="*/ 1215056 w 1215056"/>
                <a:gd name="connsiteY1" fmla="*/ 647676 h 1466056"/>
                <a:gd name="connsiteX2" fmla="*/ 1214480 w 1215056"/>
                <a:gd name="connsiteY2" fmla="*/ 653784 h 1466056"/>
                <a:gd name="connsiteX3" fmla="*/ 1215055 w 1215056"/>
                <a:gd name="connsiteY3" fmla="*/ 653784 h 1466056"/>
                <a:gd name="connsiteX4" fmla="*/ 1215055 w 1215056"/>
                <a:gd name="connsiteY4" fmla="*/ 1464370 h 1466056"/>
                <a:gd name="connsiteX5" fmla="*/ 978923 w 1215056"/>
                <a:gd name="connsiteY5" fmla="*/ 1460447 h 1466056"/>
                <a:gd name="connsiteX6" fmla="*/ 776969 w 1215056"/>
                <a:gd name="connsiteY6" fmla="*/ 1463251 h 1466056"/>
                <a:gd name="connsiteX7" fmla="*/ 669160 w 1215056"/>
                <a:gd name="connsiteY7" fmla="*/ 1464370 h 1466056"/>
                <a:gd name="connsiteX8" fmla="*/ 671965 w 1215056"/>
                <a:gd name="connsiteY8" fmla="*/ 1249651 h 1466056"/>
                <a:gd name="connsiteX9" fmla="*/ 1012124 w 1215056"/>
                <a:gd name="connsiteY9" fmla="*/ 676277 h 1466056"/>
                <a:gd name="connsiteX10" fmla="*/ 612647 w 1215056"/>
                <a:gd name="connsiteY10" fmla="*/ 300787 h 1466056"/>
                <a:gd name="connsiteX11" fmla="*/ 213169 w 1215056"/>
                <a:gd name="connsiteY11" fmla="*/ 676277 h 1466056"/>
                <a:gd name="connsiteX12" fmla="*/ 532067 w 1215056"/>
                <a:gd name="connsiteY12" fmla="*/ 1255879 h 1466056"/>
                <a:gd name="connsiteX13" fmla="*/ 532067 w 1215056"/>
                <a:gd name="connsiteY13" fmla="*/ 1464370 h 1466056"/>
                <a:gd name="connsiteX14" fmla="*/ 409526 w 1215056"/>
                <a:gd name="connsiteY14" fmla="*/ 1466056 h 1466056"/>
                <a:gd name="connsiteX15" fmla="*/ 0 w 1215056"/>
                <a:gd name="connsiteY15" fmla="*/ 1464370 h 1466056"/>
                <a:gd name="connsiteX16" fmla="*/ 0 w 1215056"/>
                <a:gd name="connsiteY16" fmla="*/ 653784 h 1466056"/>
                <a:gd name="connsiteX17" fmla="*/ 2845 w 1215056"/>
                <a:gd name="connsiteY17" fmla="*/ 653784 h 1466056"/>
                <a:gd name="connsiteX18" fmla="*/ 2268 w 1215056"/>
                <a:gd name="connsiteY18" fmla="*/ 647676 h 1466056"/>
                <a:gd name="connsiteX19" fmla="*/ 608662 w 1215056"/>
                <a:gd name="connsiteY19" fmla="*/ 0 h 1466056"/>
                <a:gd name="connsiteX0" fmla="*/ 608662 w 1215056"/>
                <a:gd name="connsiteY0" fmla="*/ 0 h 1468861"/>
                <a:gd name="connsiteX1" fmla="*/ 1215056 w 1215056"/>
                <a:gd name="connsiteY1" fmla="*/ 647676 h 1468861"/>
                <a:gd name="connsiteX2" fmla="*/ 1214480 w 1215056"/>
                <a:gd name="connsiteY2" fmla="*/ 653784 h 1468861"/>
                <a:gd name="connsiteX3" fmla="*/ 1215055 w 1215056"/>
                <a:gd name="connsiteY3" fmla="*/ 653784 h 1468861"/>
                <a:gd name="connsiteX4" fmla="*/ 1215055 w 1215056"/>
                <a:gd name="connsiteY4" fmla="*/ 1464370 h 1468861"/>
                <a:gd name="connsiteX5" fmla="*/ 978923 w 1215056"/>
                <a:gd name="connsiteY5" fmla="*/ 1460447 h 1468861"/>
                <a:gd name="connsiteX6" fmla="*/ 776969 w 1215056"/>
                <a:gd name="connsiteY6" fmla="*/ 1463251 h 1468861"/>
                <a:gd name="connsiteX7" fmla="*/ 669160 w 1215056"/>
                <a:gd name="connsiteY7" fmla="*/ 1464370 h 1468861"/>
                <a:gd name="connsiteX8" fmla="*/ 671965 w 1215056"/>
                <a:gd name="connsiteY8" fmla="*/ 1249651 h 1468861"/>
                <a:gd name="connsiteX9" fmla="*/ 1012124 w 1215056"/>
                <a:gd name="connsiteY9" fmla="*/ 676277 h 1468861"/>
                <a:gd name="connsiteX10" fmla="*/ 612647 w 1215056"/>
                <a:gd name="connsiteY10" fmla="*/ 300787 h 1468861"/>
                <a:gd name="connsiteX11" fmla="*/ 213169 w 1215056"/>
                <a:gd name="connsiteY11" fmla="*/ 676277 h 1468861"/>
                <a:gd name="connsiteX12" fmla="*/ 532067 w 1215056"/>
                <a:gd name="connsiteY12" fmla="*/ 1255879 h 1468861"/>
                <a:gd name="connsiteX13" fmla="*/ 532067 w 1215056"/>
                <a:gd name="connsiteY13" fmla="*/ 1464370 h 1468861"/>
                <a:gd name="connsiteX14" fmla="*/ 409526 w 1215056"/>
                <a:gd name="connsiteY14" fmla="*/ 1466056 h 1468861"/>
                <a:gd name="connsiteX15" fmla="*/ 215988 w 1215056"/>
                <a:gd name="connsiteY15" fmla="*/ 1468861 h 1468861"/>
                <a:gd name="connsiteX16" fmla="*/ 0 w 1215056"/>
                <a:gd name="connsiteY16" fmla="*/ 1464370 h 1468861"/>
                <a:gd name="connsiteX17" fmla="*/ 0 w 1215056"/>
                <a:gd name="connsiteY17" fmla="*/ 653784 h 1468861"/>
                <a:gd name="connsiteX18" fmla="*/ 2845 w 1215056"/>
                <a:gd name="connsiteY18" fmla="*/ 653784 h 1468861"/>
                <a:gd name="connsiteX19" fmla="*/ 2268 w 1215056"/>
                <a:gd name="connsiteY19" fmla="*/ 647676 h 1468861"/>
                <a:gd name="connsiteX20" fmla="*/ 608662 w 1215056"/>
                <a:gd name="connsiteY20" fmla="*/ 0 h 1468861"/>
                <a:gd name="connsiteX0" fmla="*/ 608662 w 1215056"/>
                <a:gd name="connsiteY0" fmla="*/ 0 h 1466056"/>
                <a:gd name="connsiteX1" fmla="*/ 1215056 w 1215056"/>
                <a:gd name="connsiteY1" fmla="*/ 647676 h 1466056"/>
                <a:gd name="connsiteX2" fmla="*/ 1214480 w 1215056"/>
                <a:gd name="connsiteY2" fmla="*/ 653784 h 1466056"/>
                <a:gd name="connsiteX3" fmla="*/ 1215055 w 1215056"/>
                <a:gd name="connsiteY3" fmla="*/ 653784 h 1466056"/>
                <a:gd name="connsiteX4" fmla="*/ 1215055 w 1215056"/>
                <a:gd name="connsiteY4" fmla="*/ 1464370 h 1466056"/>
                <a:gd name="connsiteX5" fmla="*/ 978923 w 1215056"/>
                <a:gd name="connsiteY5" fmla="*/ 1460447 h 1466056"/>
                <a:gd name="connsiteX6" fmla="*/ 776969 w 1215056"/>
                <a:gd name="connsiteY6" fmla="*/ 1463251 h 1466056"/>
                <a:gd name="connsiteX7" fmla="*/ 669160 w 1215056"/>
                <a:gd name="connsiteY7" fmla="*/ 1464370 h 1466056"/>
                <a:gd name="connsiteX8" fmla="*/ 671965 w 1215056"/>
                <a:gd name="connsiteY8" fmla="*/ 1249651 h 1466056"/>
                <a:gd name="connsiteX9" fmla="*/ 1012124 w 1215056"/>
                <a:gd name="connsiteY9" fmla="*/ 676277 h 1466056"/>
                <a:gd name="connsiteX10" fmla="*/ 612647 w 1215056"/>
                <a:gd name="connsiteY10" fmla="*/ 300787 h 1466056"/>
                <a:gd name="connsiteX11" fmla="*/ 213169 w 1215056"/>
                <a:gd name="connsiteY11" fmla="*/ 676277 h 1466056"/>
                <a:gd name="connsiteX12" fmla="*/ 532067 w 1215056"/>
                <a:gd name="connsiteY12" fmla="*/ 1255879 h 1466056"/>
                <a:gd name="connsiteX13" fmla="*/ 532067 w 1215056"/>
                <a:gd name="connsiteY13" fmla="*/ 1464370 h 1466056"/>
                <a:gd name="connsiteX14" fmla="*/ 409526 w 1215056"/>
                <a:gd name="connsiteY14" fmla="*/ 1466056 h 1466056"/>
                <a:gd name="connsiteX15" fmla="*/ 210378 w 1215056"/>
                <a:gd name="connsiteY15" fmla="*/ 1401544 h 1466056"/>
                <a:gd name="connsiteX16" fmla="*/ 0 w 1215056"/>
                <a:gd name="connsiteY16" fmla="*/ 1464370 h 1466056"/>
                <a:gd name="connsiteX17" fmla="*/ 0 w 1215056"/>
                <a:gd name="connsiteY17" fmla="*/ 653784 h 1466056"/>
                <a:gd name="connsiteX18" fmla="*/ 2845 w 1215056"/>
                <a:gd name="connsiteY18" fmla="*/ 653784 h 1466056"/>
                <a:gd name="connsiteX19" fmla="*/ 2268 w 1215056"/>
                <a:gd name="connsiteY19" fmla="*/ 647676 h 1466056"/>
                <a:gd name="connsiteX20" fmla="*/ 608662 w 1215056"/>
                <a:gd name="connsiteY20" fmla="*/ 0 h 1466056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409526 w 1215056"/>
                <a:gd name="connsiteY14" fmla="*/ 1466056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409526 w 1215056"/>
                <a:gd name="connsiteY14" fmla="*/ 1466056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384282 w 1215056"/>
                <a:gd name="connsiteY14" fmla="*/ 1412763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9626"/>
                <a:gd name="connsiteX1" fmla="*/ 1215056 w 1215056"/>
                <a:gd name="connsiteY1" fmla="*/ 647676 h 1469626"/>
                <a:gd name="connsiteX2" fmla="*/ 1214480 w 1215056"/>
                <a:gd name="connsiteY2" fmla="*/ 653784 h 1469626"/>
                <a:gd name="connsiteX3" fmla="*/ 1215055 w 1215056"/>
                <a:gd name="connsiteY3" fmla="*/ 653784 h 1469626"/>
                <a:gd name="connsiteX4" fmla="*/ 1215055 w 1215056"/>
                <a:gd name="connsiteY4" fmla="*/ 1464370 h 1469626"/>
                <a:gd name="connsiteX5" fmla="*/ 978923 w 1215056"/>
                <a:gd name="connsiteY5" fmla="*/ 1460447 h 1469626"/>
                <a:gd name="connsiteX6" fmla="*/ 776969 w 1215056"/>
                <a:gd name="connsiteY6" fmla="*/ 1463251 h 1469626"/>
                <a:gd name="connsiteX7" fmla="*/ 669160 w 1215056"/>
                <a:gd name="connsiteY7" fmla="*/ 1464370 h 1469626"/>
                <a:gd name="connsiteX8" fmla="*/ 671965 w 1215056"/>
                <a:gd name="connsiteY8" fmla="*/ 1249651 h 1469626"/>
                <a:gd name="connsiteX9" fmla="*/ 1012124 w 1215056"/>
                <a:gd name="connsiteY9" fmla="*/ 676277 h 1469626"/>
                <a:gd name="connsiteX10" fmla="*/ 612647 w 1215056"/>
                <a:gd name="connsiteY10" fmla="*/ 300787 h 1469626"/>
                <a:gd name="connsiteX11" fmla="*/ 213169 w 1215056"/>
                <a:gd name="connsiteY11" fmla="*/ 676277 h 1469626"/>
                <a:gd name="connsiteX12" fmla="*/ 532067 w 1215056"/>
                <a:gd name="connsiteY12" fmla="*/ 1255879 h 1469626"/>
                <a:gd name="connsiteX13" fmla="*/ 532067 w 1215056"/>
                <a:gd name="connsiteY13" fmla="*/ 1464370 h 1469626"/>
                <a:gd name="connsiteX14" fmla="*/ 384282 w 1215056"/>
                <a:gd name="connsiteY14" fmla="*/ 1412763 h 1469626"/>
                <a:gd name="connsiteX15" fmla="*/ 210378 w 1215056"/>
                <a:gd name="connsiteY15" fmla="*/ 1401544 h 1469626"/>
                <a:gd name="connsiteX16" fmla="*/ 0 w 1215056"/>
                <a:gd name="connsiteY16" fmla="*/ 1464370 h 1469626"/>
                <a:gd name="connsiteX17" fmla="*/ 0 w 1215056"/>
                <a:gd name="connsiteY17" fmla="*/ 653784 h 1469626"/>
                <a:gd name="connsiteX18" fmla="*/ 2845 w 1215056"/>
                <a:gd name="connsiteY18" fmla="*/ 653784 h 1469626"/>
                <a:gd name="connsiteX19" fmla="*/ 2268 w 1215056"/>
                <a:gd name="connsiteY19" fmla="*/ 647676 h 1469626"/>
                <a:gd name="connsiteX20" fmla="*/ 608662 w 1215056"/>
                <a:gd name="connsiteY20" fmla="*/ 0 h 1469626"/>
                <a:gd name="connsiteX0" fmla="*/ 608662 w 1215056"/>
                <a:gd name="connsiteY0" fmla="*/ 0 h 1472640"/>
                <a:gd name="connsiteX1" fmla="*/ 1215056 w 1215056"/>
                <a:gd name="connsiteY1" fmla="*/ 647676 h 1472640"/>
                <a:gd name="connsiteX2" fmla="*/ 1214480 w 1215056"/>
                <a:gd name="connsiteY2" fmla="*/ 653784 h 1472640"/>
                <a:gd name="connsiteX3" fmla="*/ 1215055 w 1215056"/>
                <a:gd name="connsiteY3" fmla="*/ 653784 h 1472640"/>
                <a:gd name="connsiteX4" fmla="*/ 1215055 w 1215056"/>
                <a:gd name="connsiteY4" fmla="*/ 1464370 h 1472640"/>
                <a:gd name="connsiteX5" fmla="*/ 978923 w 1215056"/>
                <a:gd name="connsiteY5" fmla="*/ 1460447 h 1472640"/>
                <a:gd name="connsiteX6" fmla="*/ 776969 w 1215056"/>
                <a:gd name="connsiteY6" fmla="*/ 1463251 h 1472640"/>
                <a:gd name="connsiteX7" fmla="*/ 669160 w 1215056"/>
                <a:gd name="connsiteY7" fmla="*/ 1464370 h 1472640"/>
                <a:gd name="connsiteX8" fmla="*/ 671965 w 1215056"/>
                <a:gd name="connsiteY8" fmla="*/ 1249651 h 1472640"/>
                <a:gd name="connsiteX9" fmla="*/ 1012124 w 1215056"/>
                <a:gd name="connsiteY9" fmla="*/ 676277 h 1472640"/>
                <a:gd name="connsiteX10" fmla="*/ 612647 w 1215056"/>
                <a:gd name="connsiteY10" fmla="*/ 300787 h 1472640"/>
                <a:gd name="connsiteX11" fmla="*/ 213169 w 1215056"/>
                <a:gd name="connsiteY11" fmla="*/ 676277 h 1472640"/>
                <a:gd name="connsiteX12" fmla="*/ 532067 w 1215056"/>
                <a:gd name="connsiteY12" fmla="*/ 1255879 h 1472640"/>
                <a:gd name="connsiteX13" fmla="*/ 532067 w 1215056"/>
                <a:gd name="connsiteY13" fmla="*/ 1464370 h 1472640"/>
                <a:gd name="connsiteX14" fmla="*/ 384282 w 1215056"/>
                <a:gd name="connsiteY14" fmla="*/ 1412763 h 1472640"/>
                <a:gd name="connsiteX15" fmla="*/ 210378 w 1215056"/>
                <a:gd name="connsiteY15" fmla="*/ 1401544 h 1472640"/>
                <a:gd name="connsiteX16" fmla="*/ 0 w 1215056"/>
                <a:gd name="connsiteY16" fmla="*/ 1464370 h 1472640"/>
                <a:gd name="connsiteX17" fmla="*/ 0 w 1215056"/>
                <a:gd name="connsiteY17" fmla="*/ 653784 h 1472640"/>
                <a:gd name="connsiteX18" fmla="*/ 2845 w 1215056"/>
                <a:gd name="connsiteY18" fmla="*/ 653784 h 1472640"/>
                <a:gd name="connsiteX19" fmla="*/ 2268 w 1215056"/>
                <a:gd name="connsiteY19" fmla="*/ 647676 h 1472640"/>
                <a:gd name="connsiteX20" fmla="*/ 608662 w 1215056"/>
                <a:gd name="connsiteY20" fmla="*/ 0 h 1472640"/>
                <a:gd name="connsiteX0" fmla="*/ 608662 w 1215056"/>
                <a:gd name="connsiteY0" fmla="*/ 0 h 1472640"/>
                <a:gd name="connsiteX1" fmla="*/ 1215056 w 1215056"/>
                <a:gd name="connsiteY1" fmla="*/ 647676 h 1472640"/>
                <a:gd name="connsiteX2" fmla="*/ 1214480 w 1215056"/>
                <a:gd name="connsiteY2" fmla="*/ 653784 h 1472640"/>
                <a:gd name="connsiteX3" fmla="*/ 1215055 w 1215056"/>
                <a:gd name="connsiteY3" fmla="*/ 653784 h 1472640"/>
                <a:gd name="connsiteX4" fmla="*/ 1215055 w 1215056"/>
                <a:gd name="connsiteY4" fmla="*/ 1464370 h 1472640"/>
                <a:gd name="connsiteX5" fmla="*/ 978923 w 1215056"/>
                <a:gd name="connsiteY5" fmla="*/ 1460447 h 1472640"/>
                <a:gd name="connsiteX6" fmla="*/ 785384 w 1215056"/>
                <a:gd name="connsiteY6" fmla="*/ 1412762 h 1472640"/>
                <a:gd name="connsiteX7" fmla="*/ 669160 w 1215056"/>
                <a:gd name="connsiteY7" fmla="*/ 1464370 h 1472640"/>
                <a:gd name="connsiteX8" fmla="*/ 671965 w 1215056"/>
                <a:gd name="connsiteY8" fmla="*/ 1249651 h 1472640"/>
                <a:gd name="connsiteX9" fmla="*/ 1012124 w 1215056"/>
                <a:gd name="connsiteY9" fmla="*/ 676277 h 1472640"/>
                <a:gd name="connsiteX10" fmla="*/ 612647 w 1215056"/>
                <a:gd name="connsiteY10" fmla="*/ 300787 h 1472640"/>
                <a:gd name="connsiteX11" fmla="*/ 213169 w 1215056"/>
                <a:gd name="connsiteY11" fmla="*/ 676277 h 1472640"/>
                <a:gd name="connsiteX12" fmla="*/ 532067 w 1215056"/>
                <a:gd name="connsiteY12" fmla="*/ 1255879 h 1472640"/>
                <a:gd name="connsiteX13" fmla="*/ 532067 w 1215056"/>
                <a:gd name="connsiteY13" fmla="*/ 1464370 h 1472640"/>
                <a:gd name="connsiteX14" fmla="*/ 384282 w 1215056"/>
                <a:gd name="connsiteY14" fmla="*/ 1412763 h 1472640"/>
                <a:gd name="connsiteX15" fmla="*/ 210378 w 1215056"/>
                <a:gd name="connsiteY15" fmla="*/ 1401544 h 1472640"/>
                <a:gd name="connsiteX16" fmla="*/ 0 w 1215056"/>
                <a:gd name="connsiteY16" fmla="*/ 1464370 h 1472640"/>
                <a:gd name="connsiteX17" fmla="*/ 0 w 1215056"/>
                <a:gd name="connsiteY17" fmla="*/ 653784 h 1472640"/>
                <a:gd name="connsiteX18" fmla="*/ 2845 w 1215056"/>
                <a:gd name="connsiteY18" fmla="*/ 653784 h 1472640"/>
                <a:gd name="connsiteX19" fmla="*/ 2268 w 1215056"/>
                <a:gd name="connsiteY19" fmla="*/ 647676 h 1472640"/>
                <a:gd name="connsiteX20" fmla="*/ 608662 w 1215056"/>
                <a:gd name="connsiteY20" fmla="*/ 0 h 1472640"/>
                <a:gd name="connsiteX0" fmla="*/ 608662 w 1215056"/>
                <a:gd name="connsiteY0" fmla="*/ 0 h 1476779"/>
                <a:gd name="connsiteX1" fmla="*/ 1215056 w 1215056"/>
                <a:gd name="connsiteY1" fmla="*/ 647676 h 1476779"/>
                <a:gd name="connsiteX2" fmla="*/ 1214480 w 1215056"/>
                <a:gd name="connsiteY2" fmla="*/ 653784 h 1476779"/>
                <a:gd name="connsiteX3" fmla="*/ 1215055 w 1215056"/>
                <a:gd name="connsiteY3" fmla="*/ 653784 h 1476779"/>
                <a:gd name="connsiteX4" fmla="*/ 1215055 w 1215056"/>
                <a:gd name="connsiteY4" fmla="*/ 1464370 h 1476779"/>
                <a:gd name="connsiteX5" fmla="*/ 978923 w 1215056"/>
                <a:gd name="connsiteY5" fmla="*/ 1460447 h 1476779"/>
                <a:gd name="connsiteX6" fmla="*/ 785384 w 1215056"/>
                <a:gd name="connsiteY6" fmla="*/ 1412762 h 1476779"/>
                <a:gd name="connsiteX7" fmla="*/ 669160 w 1215056"/>
                <a:gd name="connsiteY7" fmla="*/ 1464370 h 1476779"/>
                <a:gd name="connsiteX8" fmla="*/ 671965 w 1215056"/>
                <a:gd name="connsiteY8" fmla="*/ 1249651 h 1476779"/>
                <a:gd name="connsiteX9" fmla="*/ 1012124 w 1215056"/>
                <a:gd name="connsiteY9" fmla="*/ 676277 h 1476779"/>
                <a:gd name="connsiteX10" fmla="*/ 612647 w 1215056"/>
                <a:gd name="connsiteY10" fmla="*/ 300787 h 1476779"/>
                <a:gd name="connsiteX11" fmla="*/ 213169 w 1215056"/>
                <a:gd name="connsiteY11" fmla="*/ 676277 h 1476779"/>
                <a:gd name="connsiteX12" fmla="*/ 532067 w 1215056"/>
                <a:gd name="connsiteY12" fmla="*/ 1255879 h 1476779"/>
                <a:gd name="connsiteX13" fmla="*/ 532067 w 1215056"/>
                <a:gd name="connsiteY13" fmla="*/ 1464370 h 1476779"/>
                <a:gd name="connsiteX14" fmla="*/ 384282 w 1215056"/>
                <a:gd name="connsiteY14" fmla="*/ 1412763 h 1476779"/>
                <a:gd name="connsiteX15" fmla="*/ 210378 w 1215056"/>
                <a:gd name="connsiteY15" fmla="*/ 1401544 h 1476779"/>
                <a:gd name="connsiteX16" fmla="*/ 0 w 1215056"/>
                <a:gd name="connsiteY16" fmla="*/ 1464370 h 1476779"/>
                <a:gd name="connsiteX17" fmla="*/ 0 w 1215056"/>
                <a:gd name="connsiteY17" fmla="*/ 653784 h 1476779"/>
                <a:gd name="connsiteX18" fmla="*/ 2845 w 1215056"/>
                <a:gd name="connsiteY18" fmla="*/ 653784 h 1476779"/>
                <a:gd name="connsiteX19" fmla="*/ 2268 w 1215056"/>
                <a:gd name="connsiteY19" fmla="*/ 647676 h 1476779"/>
                <a:gd name="connsiteX20" fmla="*/ 608662 w 1215056"/>
                <a:gd name="connsiteY20" fmla="*/ 0 h 1476779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78923 w 1215056"/>
                <a:gd name="connsiteY5" fmla="*/ 1460447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0287"/>
                <a:gd name="connsiteX1" fmla="*/ 1215056 w 1215056"/>
                <a:gd name="connsiteY1" fmla="*/ 647676 h 1480287"/>
                <a:gd name="connsiteX2" fmla="*/ 1214480 w 1215056"/>
                <a:gd name="connsiteY2" fmla="*/ 653784 h 1480287"/>
                <a:gd name="connsiteX3" fmla="*/ 1215055 w 1215056"/>
                <a:gd name="connsiteY3" fmla="*/ 653784 h 1480287"/>
                <a:gd name="connsiteX4" fmla="*/ 1215055 w 1215056"/>
                <a:gd name="connsiteY4" fmla="*/ 1464370 h 1480287"/>
                <a:gd name="connsiteX5" fmla="*/ 984532 w 1215056"/>
                <a:gd name="connsiteY5" fmla="*/ 1401544 h 1480287"/>
                <a:gd name="connsiteX6" fmla="*/ 669160 w 1215056"/>
                <a:gd name="connsiteY6" fmla="*/ 1464370 h 1480287"/>
                <a:gd name="connsiteX7" fmla="*/ 671965 w 1215056"/>
                <a:gd name="connsiteY7" fmla="*/ 1249651 h 1480287"/>
                <a:gd name="connsiteX8" fmla="*/ 1012124 w 1215056"/>
                <a:gd name="connsiteY8" fmla="*/ 676277 h 1480287"/>
                <a:gd name="connsiteX9" fmla="*/ 612647 w 1215056"/>
                <a:gd name="connsiteY9" fmla="*/ 300787 h 1480287"/>
                <a:gd name="connsiteX10" fmla="*/ 213169 w 1215056"/>
                <a:gd name="connsiteY10" fmla="*/ 676277 h 1480287"/>
                <a:gd name="connsiteX11" fmla="*/ 532067 w 1215056"/>
                <a:gd name="connsiteY11" fmla="*/ 1255879 h 1480287"/>
                <a:gd name="connsiteX12" fmla="*/ 532067 w 1215056"/>
                <a:gd name="connsiteY12" fmla="*/ 1464370 h 1480287"/>
                <a:gd name="connsiteX13" fmla="*/ 375867 w 1215056"/>
                <a:gd name="connsiteY13" fmla="*/ 1373494 h 1480287"/>
                <a:gd name="connsiteX14" fmla="*/ 210378 w 1215056"/>
                <a:gd name="connsiteY14" fmla="*/ 1401544 h 1480287"/>
                <a:gd name="connsiteX15" fmla="*/ 0 w 1215056"/>
                <a:gd name="connsiteY15" fmla="*/ 1464370 h 1480287"/>
                <a:gd name="connsiteX16" fmla="*/ 0 w 1215056"/>
                <a:gd name="connsiteY16" fmla="*/ 653784 h 1480287"/>
                <a:gd name="connsiteX17" fmla="*/ 2845 w 1215056"/>
                <a:gd name="connsiteY17" fmla="*/ 653784 h 1480287"/>
                <a:gd name="connsiteX18" fmla="*/ 2268 w 1215056"/>
                <a:gd name="connsiteY18" fmla="*/ 647676 h 1480287"/>
                <a:gd name="connsiteX19" fmla="*/ 608662 w 1215056"/>
                <a:gd name="connsiteY19" fmla="*/ 0 h 1480287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375867 w 1215056"/>
                <a:gd name="connsiteY12" fmla="*/ 1373494 h 1533183"/>
                <a:gd name="connsiteX13" fmla="*/ 210378 w 1215056"/>
                <a:gd name="connsiteY13" fmla="*/ 1401544 h 1533183"/>
                <a:gd name="connsiteX14" fmla="*/ 0 w 1215056"/>
                <a:gd name="connsiteY14" fmla="*/ 1464370 h 1533183"/>
                <a:gd name="connsiteX15" fmla="*/ 0 w 1215056"/>
                <a:gd name="connsiteY15" fmla="*/ 653784 h 1533183"/>
                <a:gd name="connsiteX16" fmla="*/ 2845 w 1215056"/>
                <a:gd name="connsiteY16" fmla="*/ 653784 h 1533183"/>
                <a:gd name="connsiteX17" fmla="*/ 2268 w 1215056"/>
                <a:gd name="connsiteY17" fmla="*/ 647676 h 1533183"/>
                <a:gd name="connsiteX18" fmla="*/ 608662 w 1215056"/>
                <a:gd name="connsiteY18" fmla="*/ 0 h 1533183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210378 w 1215056"/>
                <a:gd name="connsiteY12" fmla="*/ 1401544 h 1533183"/>
                <a:gd name="connsiteX13" fmla="*/ 0 w 1215056"/>
                <a:gd name="connsiteY13" fmla="*/ 1464370 h 1533183"/>
                <a:gd name="connsiteX14" fmla="*/ 0 w 1215056"/>
                <a:gd name="connsiteY14" fmla="*/ 653784 h 1533183"/>
                <a:gd name="connsiteX15" fmla="*/ 2845 w 1215056"/>
                <a:gd name="connsiteY15" fmla="*/ 653784 h 1533183"/>
                <a:gd name="connsiteX16" fmla="*/ 2268 w 1215056"/>
                <a:gd name="connsiteY16" fmla="*/ 647676 h 1533183"/>
                <a:gd name="connsiteX17" fmla="*/ 608662 w 1215056"/>
                <a:gd name="connsiteY17" fmla="*/ 0 h 1533183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0 w 1215056"/>
                <a:gd name="connsiteY12" fmla="*/ 1464370 h 1533183"/>
                <a:gd name="connsiteX13" fmla="*/ 0 w 1215056"/>
                <a:gd name="connsiteY13" fmla="*/ 653784 h 1533183"/>
                <a:gd name="connsiteX14" fmla="*/ 2845 w 1215056"/>
                <a:gd name="connsiteY14" fmla="*/ 653784 h 1533183"/>
                <a:gd name="connsiteX15" fmla="*/ 2268 w 1215056"/>
                <a:gd name="connsiteY15" fmla="*/ 647676 h 1533183"/>
                <a:gd name="connsiteX16" fmla="*/ 608662 w 1215056"/>
                <a:gd name="connsiteY16" fmla="*/ 0 h 1533183"/>
                <a:gd name="connsiteX0" fmla="*/ 608662 w 1215056"/>
                <a:gd name="connsiteY0" fmla="*/ 0 h 1556838"/>
                <a:gd name="connsiteX1" fmla="*/ 1215056 w 1215056"/>
                <a:gd name="connsiteY1" fmla="*/ 647676 h 1556838"/>
                <a:gd name="connsiteX2" fmla="*/ 1214480 w 1215056"/>
                <a:gd name="connsiteY2" fmla="*/ 653784 h 1556838"/>
                <a:gd name="connsiteX3" fmla="*/ 1215055 w 1215056"/>
                <a:gd name="connsiteY3" fmla="*/ 653784 h 1556838"/>
                <a:gd name="connsiteX4" fmla="*/ 1215055 w 1215056"/>
                <a:gd name="connsiteY4" fmla="*/ 1464370 h 1556838"/>
                <a:gd name="connsiteX5" fmla="*/ 669160 w 1215056"/>
                <a:gd name="connsiteY5" fmla="*/ 1464370 h 1556838"/>
                <a:gd name="connsiteX6" fmla="*/ 671965 w 1215056"/>
                <a:gd name="connsiteY6" fmla="*/ 1249651 h 1556838"/>
                <a:gd name="connsiteX7" fmla="*/ 1012124 w 1215056"/>
                <a:gd name="connsiteY7" fmla="*/ 676277 h 1556838"/>
                <a:gd name="connsiteX8" fmla="*/ 612647 w 1215056"/>
                <a:gd name="connsiteY8" fmla="*/ 300787 h 1556838"/>
                <a:gd name="connsiteX9" fmla="*/ 213169 w 1215056"/>
                <a:gd name="connsiteY9" fmla="*/ 676277 h 1556838"/>
                <a:gd name="connsiteX10" fmla="*/ 532067 w 1215056"/>
                <a:gd name="connsiteY10" fmla="*/ 1255879 h 1556838"/>
                <a:gd name="connsiteX11" fmla="*/ 532067 w 1215056"/>
                <a:gd name="connsiteY11" fmla="*/ 1464370 h 1556838"/>
                <a:gd name="connsiteX12" fmla="*/ 178059 w 1215056"/>
                <a:gd name="connsiteY12" fmla="*/ 1538691 h 1556838"/>
                <a:gd name="connsiteX13" fmla="*/ 0 w 1215056"/>
                <a:gd name="connsiteY13" fmla="*/ 1464370 h 1556838"/>
                <a:gd name="connsiteX14" fmla="*/ 0 w 1215056"/>
                <a:gd name="connsiteY14" fmla="*/ 653784 h 1556838"/>
                <a:gd name="connsiteX15" fmla="*/ 2845 w 1215056"/>
                <a:gd name="connsiteY15" fmla="*/ 653784 h 1556838"/>
                <a:gd name="connsiteX16" fmla="*/ 2268 w 1215056"/>
                <a:gd name="connsiteY16" fmla="*/ 647676 h 1556838"/>
                <a:gd name="connsiteX17" fmla="*/ 608662 w 1215056"/>
                <a:gd name="connsiteY17" fmla="*/ 0 h 1556838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62303 w 1215056"/>
                <a:gd name="connsiteY12" fmla="*/ 1412449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41331"/>
                <a:gd name="connsiteX1" fmla="*/ 1215056 w 1215056"/>
                <a:gd name="connsiteY1" fmla="*/ 647676 h 1541331"/>
                <a:gd name="connsiteX2" fmla="*/ 1214480 w 1215056"/>
                <a:gd name="connsiteY2" fmla="*/ 653784 h 1541331"/>
                <a:gd name="connsiteX3" fmla="*/ 1215055 w 1215056"/>
                <a:gd name="connsiteY3" fmla="*/ 653784 h 1541331"/>
                <a:gd name="connsiteX4" fmla="*/ 1215055 w 1215056"/>
                <a:gd name="connsiteY4" fmla="*/ 1464370 h 1541331"/>
                <a:gd name="connsiteX5" fmla="*/ 829739 w 1215056"/>
                <a:gd name="connsiteY5" fmla="*/ 1507983 h 1541331"/>
                <a:gd name="connsiteX6" fmla="*/ 669160 w 1215056"/>
                <a:gd name="connsiteY6" fmla="*/ 1464370 h 1541331"/>
                <a:gd name="connsiteX7" fmla="*/ 671965 w 1215056"/>
                <a:gd name="connsiteY7" fmla="*/ 1249651 h 1541331"/>
                <a:gd name="connsiteX8" fmla="*/ 1012124 w 1215056"/>
                <a:gd name="connsiteY8" fmla="*/ 676277 h 1541331"/>
                <a:gd name="connsiteX9" fmla="*/ 612647 w 1215056"/>
                <a:gd name="connsiteY9" fmla="*/ 300787 h 1541331"/>
                <a:gd name="connsiteX10" fmla="*/ 213169 w 1215056"/>
                <a:gd name="connsiteY10" fmla="*/ 676277 h 1541331"/>
                <a:gd name="connsiteX11" fmla="*/ 532067 w 1215056"/>
                <a:gd name="connsiteY11" fmla="*/ 1255879 h 1541331"/>
                <a:gd name="connsiteX12" fmla="*/ 532067 w 1215056"/>
                <a:gd name="connsiteY12" fmla="*/ 1464370 h 1541331"/>
                <a:gd name="connsiteX13" fmla="*/ 338419 w 1215056"/>
                <a:gd name="connsiteY13" fmla="*/ 1521631 h 1541331"/>
                <a:gd name="connsiteX14" fmla="*/ 178059 w 1215056"/>
                <a:gd name="connsiteY14" fmla="*/ 1538691 h 1541331"/>
                <a:gd name="connsiteX15" fmla="*/ 0 w 1215056"/>
                <a:gd name="connsiteY15" fmla="*/ 1464370 h 1541331"/>
                <a:gd name="connsiteX16" fmla="*/ 0 w 1215056"/>
                <a:gd name="connsiteY16" fmla="*/ 653784 h 1541331"/>
                <a:gd name="connsiteX17" fmla="*/ 2845 w 1215056"/>
                <a:gd name="connsiteY17" fmla="*/ 653784 h 1541331"/>
                <a:gd name="connsiteX18" fmla="*/ 2268 w 1215056"/>
                <a:gd name="connsiteY18" fmla="*/ 647676 h 1541331"/>
                <a:gd name="connsiteX19" fmla="*/ 608662 w 1215056"/>
                <a:gd name="connsiteY19" fmla="*/ 0 h 1541331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15055 w 1215056"/>
                <a:gd name="connsiteY4" fmla="*/ 1464370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15055 w 1215056"/>
                <a:gd name="connsiteY4" fmla="*/ 1464370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2876 w 1215056"/>
                <a:gd name="connsiteY7" fmla="*/ 1370102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5056" h="1545657">
                  <a:moveTo>
                    <a:pt x="608662" y="0"/>
                  </a:moveTo>
                  <a:cubicBezTo>
                    <a:pt x="943564" y="0"/>
                    <a:pt x="1215056" y="289974"/>
                    <a:pt x="1215056" y="647676"/>
                  </a:cubicBezTo>
                  <a:lnTo>
                    <a:pt x="1214480" y="653784"/>
                  </a:lnTo>
                  <a:lnTo>
                    <a:pt x="1215055" y="653784"/>
                  </a:lnTo>
                  <a:cubicBezTo>
                    <a:pt x="1215055" y="923979"/>
                    <a:pt x="1075167" y="1241942"/>
                    <a:pt x="1204820" y="1457546"/>
                  </a:cubicBezTo>
                  <a:cubicBezTo>
                    <a:pt x="1026301" y="1408275"/>
                    <a:pt x="931490" y="1343765"/>
                    <a:pt x="1065163" y="1545515"/>
                  </a:cubicBezTo>
                  <a:cubicBezTo>
                    <a:pt x="1000944" y="1552784"/>
                    <a:pt x="769498" y="1279260"/>
                    <a:pt x="829739" y="1507983"/>
                  </a:cubicBezTo>
                  <a:cubicBezTo>
                    <a:pt x="702323" y="1327274"/>
                    <a:pt x="689172" y="1413157"/>
                    <a:pt x="662876" y="1370102"/>
                  </a:cubicBezTo>
                  <a:lnTo>
                    <a:pt x="671965" y="1249651"/>
                  </a:lnTo>
                  <a:cubicBezTo>
                    <a:pt x="990110" y="1173528"/>
                    <a:pt x="898738" y="867402"/>
                    <a:pt x="1012124" y="676277"/>
                  </a:cubicBezTo>
                  <a:cubicBezTo>
                    <a:pt x="1053836" y="473138"/>
                    <a:pt x="715047" y="299713"/>
                    <a:pt x="612647" y="300787"/>
                  </a:cubicBezTo>
                  <a:cubicBezTo>
                    <a:pt x="510247" y="301861"/>
                    <a:pt x="520530" y="344934"/>
                    <a:pt x="628545" y="398639"/>
                  </a:cubicBezTo>
                  <a:cubicBezTo>
                    <a:pt x="292677" y="331015"/>
                    <a:pt x="193738" y="527979"/>
                    <a:pt x="213169" y="676277"/>
                  </a:cubicBezTo>
                  <a:cubicBezTo>
                    <a:pt x="292301" y="857899"/>
                    <a:pt x="271352" y="1211481"/>
                    <a:pt x="532067" y="1255879"/>
                  </a:cubicBezTo>
                  <a:lnTo>
                    <a:pt x="532067" y="1464370"/>
                  </a:lnTo>
                  <a:cubicBezTo>
                    <a:pt x="503773" y="1490465"/>
                    <a:pt x="489542" y="1304527"/>
                    <a:pt x="338419" y="1521631"/>
                  </a:cubicBezTo>
                  <a:cubicBezTo>
                    <a:pt x="402248" y="1254239"/>
                    <a:pt x="238443" y="1530038"/>
                    <a:pt x="178059" y="1538691"/>
                  </a:cubicBezTo>
                  <a:cubicBezTo>
                    <a:pt x="287273" y="1221380"/>
                    <a:pt x="128623" y="1403727"/>
                    <a:pt x="0" y="1464370"/>
                  </a:cubicBezTo>
                  <a:cubicBezTo>
                    <a:pt x="75062" y="1183939"/>
                    <a:pt x="0" y="923979"/>
                    <a:pt x="0" y="653784"/>
                  </a:cubicBezTo>
                  <a:lnTo>
                    <a:pt x="2845" y="653784"/>
                  </a:lnTo>
                  <a:cubicBezTo>
                    <a:pt x="2653" y="651748"/>
                    <a:pt x="2460" y="649712"/>
                    <a:pt x="2268" y="647676"/>
                  </a:cubicBezTo>
                  <a:cubicBezTo>
                    <a:pt x="2268" y="289974"/>
                    <a:pt x="273760" y="0"/>
                    <a:pt x="608662" y="0"/>
                  </a:cubicBezTo>
                  <a:close/>
                </a:path>
              </a:pathLst>
            </a:custGeom>
            <a:solidFill>
              <a:srgbClr val="C48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/>
            <p:cNvSpPr/>
            <p:nvPr/>
          </p:nvSpPr>
          <p:spPr>
            <a:xfrm flipH="1" flipV="1">
              <a:off x="6953678" y="989817"/>
              <a:ext cx="279124" cy="106755"/>
            </a:xfrm>
            <a:prstGeom prst="rect">
              <a:avLst/>
            </a:pr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Abgerundetes Rechteck 135"/>
            <p:cNvSpPr/>
            <p:nvPr/>
          </p:nvSpPr>
          <p:spPr>
            <a:xfrm flipH="1">
              <a:off x="7055481" y="941566"/>
              <a:ext cx="80090" cy="330718"/>
            </a:xfrm>
            <a:prstGeom prst="roundRect">
              <a:avLst/>
            </a:pr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34"/>
            <p:cNvSpPr/>
            <p:nvPr/>
          </p:nvSpPr>
          <p:spPr>
            <a:xfrm flipH="1">
              <a:off x="7020167" y="1004621"/>
              <a:ext cx="158631" cy="986108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Freihandform 137"/>
            <p:cNvSpPr/>
            <p:nvPr/>
          </p:nvSpPr>
          <p:spPr>
            <a:xfrm>
              <a:off x="6707013" y="984810"/>
              <a:ext cx="780847" cy="1717447"/>
            </a:xfrm>
            <a:custGeom>
              <a:avLst/>
              <a:gdLst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162046 w 1377972"/>
                <a:gd name="connsiteY8" fmla="*/ 1245861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273239 w 1377972"/>
                <a:gd name="connsiteY8" fmla="*/ 1503852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769965 w 1255536"/>
                <a:gd name="connsiteY0" fmla="*/ 6049 h 2894892"/>
                <a:gd name="connsiteX1" fmla="*/ 675711 w 1255536"/>
                <a:gd name="connsiteY1" fmla="*/ 35607 h 2894892"/>
                <a:gd name="connsiteX2" fmla="*/ 575480 w 1255536"/>
                <a:gd name="connsiteY2" fmla="*/ 746572 h 2894892"/>
                <a:gd name="connsiteX3" fmla="*/ 566550 w 1255536"/>
                <a:gd name="connsiteY3" fmla="*/ 815397 h 2894892"/>
                <a:gd name="connsiteX4" fmla="*/ 557620 w 1255536"/>
                <a:gd name="connsiteY4" fmla="*/ 746572 h 2894892"/>
                <a:gd name="connsiteX5" fmla="*/ 457389 w 1255536"/>
                <a:gd name="connsiteY5" fmla="*/ 35607 h 2894892"/>
                <a:gd name="connsiteX6" fmla="*/ 16971 w 1255536"/>
                <a:gd name="connsiteY6" fmla="*/ 286048 h 2894892"/>
                <a:gd name="connsiteX7" fmla="*/ 70828 w 1255536"/>
                <a:gd name="connsiteY7" fmla="*/ 1509278 h 2894892"/>
                <a:gd name="connsiteX8" fmla="*/ 150803 w 1255536"/>
                <a:gd name="connsiteY8" fmla="*/ 1509278 h 2894892"/>
                <a:gd name="connsiteX9" fmla="*/ 163969 w 1255536"/>
                <a:gd name="connsiteY9" fmla="*/ 640409 h 2894892"/>
                <a:gd name="connsiteX10" fmla="*/ 257283 w 1255536"/>
                <a:gd name="connsiteY10" fmla="*/ 772896 h 2894892"/>
                <a:gd name="connsiteX11" fmla="*/ 226434 w 1255536"/>
                <a:gd name="connsiteY11" fmla="*/ 1618685 h 2894892"/>
                <a:gd name="connsiteX12" fmla="*/ 109058 w 1255536"/>
                <a:gd name="connsiteY12" fmla="*/ 2894892 h 2894892"/>
                <a:gd name="connsiteX13" fmla="*/ 526331 w 1255536"/>
                <a:gd name="connsiteY13" fmla="*/ 2894892 h 2894892"/>
                <a:gd name="connsiteX14" fmla="*/ 606769 w 1255536"/>
                <a:gd name="connsiteY14" fmla="*/ 2894892 h 2894892"/>
                <a:gd name="connsiteX15" fmla="*/ 1024042 w 1255536"/>
                <a:gd name="connsiteY15" fmla="*/ 2894892 h 2894892"/>
                <a:gd name="connsiteX16" fmla="*/ 906666 w 1255536"/>
                <a:gd name="connsiteY16" fmla="*/ 1618685 h 2894892"/>
                <a:gd name="connsiteX17" fmla="*/ 875817 w 1255536"/>
                <a:gd name="connsiteY17" fmla="*/ 772896 h 2894892"/>
                <a:gd name="connsiteX18" fmla="*/ 969131 w 1255536"/>
                <a:gd name="connsiteY18" fmla="*/ 640409 h 2894892"/>
                <a:gd name="connsiteX19" fmla="*/ 1093490 w 1255536"/>
                <a:gd name="connsiteY19" fmla="*/ 1251287 h 2894892"/>
                <a:gd name="connsiteX20" fmla="*/ 1255536 w 1255536"/>
                <a:gd name="connsiteY20" fmla="*/ 1251287 h 2894892"/>
                <a:gd name="connsiteX21" fmla="*/ 1116129 w 1255536"/>
                <a:gd name="connsiteY21" fmla="*/ 286048 h 2894892"/>
                <a:gd name="connsiteX22" fmla="*/ 769965 w 1255536"/>
                <a:gd name="connsiteY22" fmla="*/ 6049 h 2894892"/>
                <a:gd name="connsiteX0" fmla="*/ 784298 w 1269869"/>
                <a:gd name="connsiteY0" fmla="*/ 6049 h 2894892"/>
                <a:gd name="connsiteX1" fmla="*/ 690044 w 1269869"/>
                <a:gd name="connsiteY1" fmla="*/ 35607 h 2894892"/>
                <a:gd name="connsiteX2" fmla="*/ 589813 w 1269869"/>
                <a:gd name="connsiteY2" fmla="*/ 746572 h 2894892"/>
                <a:gd name="connsiteX3" fmla="*/ 580883 w 1269869"/>
                <a:gd name="connsiteY3" fmla="*/ 815397 h 2894892"/>
                <a:gd name="connsiteX4" fmla="*/ 571953 w 1269869"/>
                <a:gd name="connsiteY4" fmla="*/ 746572 h 2894892"/>
                <a:gd name="connsiteX5" fmla="*/ 471722 w 1269869"/>
                <a:gd name="connsiteY5" fmla="*/ 35607 h 2894892"/>
                <a:gd name="connsiteX6" fmla="*/ 31304 w 1269869"/>
                <a:gd name="connsiteY6" fmla="*/ 286048 h 2894892"/>
                <a:gd name="connsiteX7" fmla="*/ 85161 w 1269869"/>
                <a:gd name="connsiteY7" fmla="*/ 1509278 h 2894892"/>
                <a:gd name="connsiteX8" fmla="*/ 165136 w 1269869"/>
                <a:gd name="connsiteY8" fmla="*/ 1509278 h 2894892"/>
                <a:gd name="connsiteX9" fmla="*/ 178302 w 1269869"/>
                <a:gd name="connsiteY9" fmla="*/ 640409 h 2894892"/>
                <a:gd name="connsiteX10" fmla="*/ 271616 w 1269869"/>
                <a:gd name="connsiteY10" fmla="*/ 772896 h 2894892"/>
                <a:gd name="connsiteX11" fmla="*/ 240767 w 1269869"/>
                <a:gd name="connsiteY11" fmla="*/ 1618685 h 2894892"/>
                <a:gd name="connsiteX12" fmla="*/ 123391 w 1269869"/>
                <a:gd name="connsiteY12" fmla="*/ 2894892 h 2894892"/>
                <a:gd name="connsiteX13" fmla="*/ 540664 w 1269869"/>
                <a:gd name="connsiteY13" fmla="*/ 2894892 h 2894892"/>
                <a:gd name="connsiteX14" fmla="*/ 621102 w 1269869"/>
                <a:gd name="connsiteY14" fmla="*/ 2894892 h 2894892"/>
                <a:gd name="connsiteX15" fmla="*/ 1038375 w 1269869"/>
                <a:gd name="connsiteY15" fmla="*/ 2894892 h 2894892"/>
                <a:gd name="connsiteX16" fmla="*/ 920999 w 1269869"/>
                <a:gd name="connsiteY16" fmla="*/ 1618685 h 2894892"/>
                <a:gd name="connsiteX17" fmla="*/ 890150 w 1269869"/>
                <a:gd name="connsiteY17" fmla="*/ 772896 h 2894892"/>
                <a:gd name="connsiteX18" fmla="*/ 983464 w 1269869"/>
                <a:gd name="connsiteY18" fmla="*/ 640409 h 2894892"/>
                <a:gd name="connsiteX19" fmla="*/ 1107823 w 1269869"/>
                <a:gd name="connsiteY19" fmla="*/ 1251287 h 2894892"/>
                <a:gd name="connsiteX20" fmla="*/ 1269869 w 1269869"/>
                <a:gd name="connsiteY20" fmla="*/ 1251287 h 2894892"/>
                <a:gd name="connsiteX21" fmla="*/ 1130462 w 1269869"/>
                <a:gd name="connsiteY21" fmla="*/ 286048 h 2894892"/>
                <a:gd name="connsiteX22" fmla="*/ 784298 w 1269869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116867 w 1278913"/>
                <a:gd name="connsiteY19" fmla="*/ 1251287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003026 w 1278913"/>
                <a:gd name="connsiteY19" fmla="*/ 1515810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169015"/>
                <a:gd name="connsiteY0" fmla="*/ 6049 h 2894892"/>
                <a:gd name="connsiteX1" fmla="*/ 699088 w 1169015"/>
                <a:gd name="connsiteY1" fmla="*/ 35607 h 2894892"/>
                <a:gd name="connsiteX2" fmla="*/ 598857 w 1169015"/>
                <a:gd name="connsiteY2" fmla="*/ 746572 h 2894892"/>
                <a:gd name="connsiteX3" fmla="*/ 589927 w 1169015"/>
                <a:gd name="connsiteY3" fmla="*/ 815397 h 2894892"/>
                <a:gd name="connsiteX4" fmla="*/ 580997 w 1169015"/>
                <a:gd name="connsiteY4" fmla="*/ 746572 h 2894892"/>
                <a:gd name="connsiteX5" fmla="*/ 480766 w 1169015"/>
                <a:gd name="connsiteY5" fmla="*/ 35607 h 2894892"/>
                <a:gd name="connsiteX6" fmla="*/ 40348 w 1169015"/>
                <a:gd name="connsiteY6" fmla="*/ 286048 h 2894892"/>
                <a:gd name="connsiteX7" fmla="*/ 94205 w 1169015"/>
                <a:gd name="connsiteY7" fmla="*/ 1509278 h 2894892"/>
                <a:gd name="connsiteX8" fmla="*/ 174180 w 1169015"/>
                <a:gd name="connsiteY8" fmla="*/ 1509278 h 2894892"/>
                <a:gd name="connsiteX9" fmla="*/ 187346 w 1169015"/>
                <a:gd name="connsiteY9" fmla="*/ 640409 h 2894892"/>
                <a:gd name="connsiteX10" fmla="*/ 280660 w 1169015"/>
                <a:gd name="connsiteY10" fmla="*/ 772896 h 2894892"/>
                <a:gd name="connsiteX11" fmla="*/ 249811 w 1169015"/>
                <a:gd name="connsiteY11" fmla="*/ 1618685 h 2894892"/>
                <a:gd name="connsiteX12" fmla="*/ 132435 w 1169015"/>
                <a:gd name="connsiteY12" fmla="*/ 2894892 h 2894892"/>
                <a:gd name="connsiteX13" fmla="*/ 549708 w 1169015"/>
                <a:gd name="connsiteY13" fmla="*/ 2894892 h 2894892"/>
                <a:gd name="connsiteX14" fmla="*/ 630146 w 1169015"/>
                <a:gd name="connsiteY14" fmla="*/ 2894892 h 2894892"/>
                <a:gd name="connsiteX15" fmla="*/ 1047419 w 1169015"/>
                <a:gd name="connsiteY15" fmla="*/ 2894892 h 2894892"/>
                <a:gd name="connsiteX16" fmla="*/ 930043 w 1169015"/>
                <a:gd name="connsiteY16" fmla="*/ 1618685 h 2894892"/>
                <a:gd name="connsiteX17" fmla="*/ 899194 w 1169015"/>
                <a:gd name="connsiteY17" fmla="*/ 772896 h 2894892"/>
                <a:gd name="connsiteX18" fmla="*/ 992508 w 1169015"/>
                <a:gd name="connsiteY18" fmla="*/ 640409 h 2894892"/>
                <a:gd name="connsiteX19" fmla="*/ 1003026 w 1169015"/>
                <a:gd name="connsiteY19" fmla="*/ 1515810 h 2894892"/>
                <a:gd name="connsiteX20" fmla="*/ 1085649 w 1169015"/>
                <a:gd name="connsiteY20" fmla="*/ 1496215 h 2894892"/>
                <a:gd name="connsiteX21" fmla="*/ 1139506 w 1169015"/>
                <a:gd name="connsiteY21" fmla="*/ 286048 h 2894892"/>
                <a:gd name="connsiteX22" fmla="*/ 793342 w 1169015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6 w 1184528"/>
                <a:gd name="connsiteY19" fmla="*/ 1515810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8322 w 1184528"/>
                <a:gd name="connsiteY19" fmla="*/ 1499482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69003 w 1184528"/>
                <a:gd name="connsiteY11" fmla="*/ 173113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132435 w 1184528"/>
                <a:gd name="connsiteY12" fmla="*/ 2894892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4 w 1184528"/>
                <a:gd name="connsiteY11" fmla="*/ 1731134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303369 w 1184528"/>
                <a:gd name="connsiteY11" fmla="*/ 1551786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303369 w 1184528"/>
                <a:gd name="connsiteY11" fmla="*/ 1551786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0117 w 1184528"/>
                <a:gd name="connsiteY16" fmla="*/ 1592125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303369 w 1184528"/>
                <a:gd name="connsiteY11" fmla="*/ 1551786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867820 w 1184528"/>
                <a:gd name="connsiteY16" fmla="*/ 1517125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303369 w 1184528"/>
                <a:gd name="connsiteY11" fmla="*/ 1551786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867820 w 1184528"/>
                <a:gd name="connsiteY16" fmla="*/ 1517125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303369 w 1184528"/>
                <a:gd name="connsiteY11" fmla="*/ 1551786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867820 w 1184528"/>
                <a:gd name="connsiteY16" fmla="*/ 1517125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303369 w 1184528"/>
                <a:gd name="connsiteY11" fmla="*/ 1551786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867820 w 1184528"/>
                <a:gd name="connsiteY16" fmla="*/ 1517125 h 2918042"/>
                <a:gd name="connsiteX17" fmla="*/ 888620 w 1184528"/>
                <a:gd name="connsiteY17" fmla="*/ 609852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73137"/>
                <a:gd name="connsiteY0" fmla="*/ 6049 h 2918042"/>
                <a:gd name="connsiteX1" fmla="*/ 699088 w 1173137"/>
                <a:gd name="connsiteY1" fmla="*/ 35607 h 2918042"/>
                <a:gd name="connsiteX2" fmla="*/ 598857 w 1173137"/>
                <a:gd name="connsiteY2" fmla="*/ 746572 h 2918042"/>
                <a:gd name="connsiteX3" fmla="*/ 589927 w 1173137"/>
                <a:gd name="connsiteY3" fmla="*/ 815397 h 2918042"/>
                <a:gd name="connsiteX4" fmla="*/ 580997 w 1173137"/>
                <a:gd name="connsiteY4" fmla="*/ 746572 h 2918042"/>
                <a:gd name="connsiteX5" fmla="*/ 480766 w 1173137"/>
                <a:gd name="connsiteY5" fmla="*/ 35607 h 2918042"/>
                <a:gd name="connsiteX6" fmla="*/ 40348 w 1173137"/>
                <a:gd name="connsiteY6" fmla="*/ 286048 h 2918042"/>
                <a:gd name="connsiteX7" fmla="*/ 94205 w 1173137"/>
                <a:gd name="connsiteY7" fmla="*/ 1509278 h 2918042"/>
                <a:gd name="connsiteX8" fmla="*/ 174180 w 1173137"/>
                <a:gd name="connsiteY8" fmla="*/ 1509278 h 2918042"/>
                <a:gd name="connsiteX9" fmla="*/ 187346 w 1173137"/>
                <a:gd name="connsiteY9" fmla="*/ 640409 h 2918042"/>
                <a:gd name="connsiteX10" fmla="*/ 280660 w 1173137"/>
                <a:gd name="connsiteY10" fmla="*/ 772896 h 2918042"/>
                <a:gd name="connsiteX11" fmla="*/ 303369 w 1173137"/>
                <a:gd name="connsiteY11" fmla="*/ 1551786 h 2918042"/>
                <a:gd name="connsiteX12" fmla="*/ 245036 w 1173137"/>
                <a:gd name="connsiteY12" fmla="*/ 2906467 h 2918042"/>
                <a:gd name="connsiteX13" fmla="*/ 549708 w 1173137"/>
                <a:gd name="connsiteY13" fmla="*/ 2894892 h 2918042"/>
                <a:gd name="connsiteX14" fmla="*/ 630146 w 1173137"/>
                <a:gd name="connsiteY14" fmla="*/ 2894892 h 2918042"/>
                <a:gd name="connsiteX15" fmla="*/ 925436 w 1173137"/>
                <a:gd name="connsiteY15" fmla="*/ 2918042 h 2918042"/>
                <a:gd name="connsiteX16" fmla="*/ 867820 w 1173137"/>
                <a:gd name="connsiteY16" fmla="*/ 1517125 h 2918042"/>
                <a:gd name="connsiteX17" fmla="*/ 888620 w 1173137"/>
                <a:gd name="connsiteY17" fmla="*/ 609852 h 2918042"/>
                <a:gd name="connsiteX18" fmla="*/ 992508 w 1173137"/>
                <a:gd name="connsiteY18" fmla="*/ 640409 h 2918042"/>
                <a:gd name="connsiteX19" fmla="*/ 1003028 w 1173137"/>
                <a:gd name="connsiteY19" fmla="*/ 1502748 h 2918042"/>
                <a:gd name="connsiteX20" fmla="*/ 1085649 w 1173137"/>
                <a:gd name="connsiteY20" fmla="*/ 1496215 h 2918042"/>
                <a:gd name="connsiteX21" fmla="*/ 1123645 w 1173137"/>
                <a:gd name="connsiteY21" fmla="*/ 400179 h 2918042"/>
                <a:gd name="connsiteX22" fmla="*/ 793342 w 1173137"/>
                <a:gd name="connsiteY22" fmla="*/ 6049 h 2918042"/>
                <a:gd name="connsiteX0" fmla="*/ 793342 w 1173137"/>
                <a:gd name="connsiteY0" fmla="*/ 6049 h 2918042"/>
                <a:gd name="connsiteX1" fmla="*/ 699088 w 1173137"/>
                <a:gd name="connsiteY1" fmla="*/ 35607 h 2918042"/>
                <a:gd name="connsiteX2" fmla="*/ 598857 w 1173137"/>
                <a:gd name="connsiteY2" fmla="*/ 746572 h 2918042"/>
                <a:gd name="connsiteX3" fmla="*/ 589927 w 1173137"/>
                <a:gd name="connsiteY3" fmla="*/ 815397 h 2918042"/>
                <a:gd name="connsiteX4" fmla="*/ 580997 w 1173137"/>
                <a:gd name="connsiteY4" fmla="*/ 746572 h 2918042"/>
                <a:gd name="connsiteX5" fmla="*/ 480766 w 1173137"/>
                <a:gd name="connsiteY5" fmla="*/ 35607 h 2918042"/>
                <a:gd name="connsiteX6" fmla="*/ 40348 w 1173137"/>
                <a:gd name="connsiteY6" fmla="*/ 286048 h 2918042"/>
                <a:gd name="connsiteX7" fmla="*/ 94205 w 1173137"/>
                <a:gd name="connsiteY7" fmla="*/ 1509278 h 2918042"/>
                <a:gd name="connsiteX8" fmla="*/ 174180 w 1173137"/>
                <a:gd name="connsiteY8" fmla="*/ 1509278 h 2918042"/>
                <a:gd name="connsiteX9" fmla="*/ 187346 w 1173137"/>
                <a:gd name="connsiteY9" fmla="*/ 640409 h 2918042"/>
                <a:gd name="connsiteX10" fmla="*/ 280660 w 1173137"/>
                <a:gd name="connsiteY10" fmla="*/ 772896 h 2918042"/>
                <a:gd name="connsiteX11" fmla="*/ 303369 w 1173137"/>
                <a:gd name="connsiteY11" fmla="*/ 1551786 h 2918042"/>
                <a:gd name="connsiteX12" fmla="*/ 245036 w 1173137"/>
                <a:gd name="connsiteY12" fmla="*/ 2906467 h 2918042"/>
                <a:gd name="connsiteX13" fmla="*/ 549708 w 1173137"/>
                <a:gd name="connsiteY13" fmla="*/ 2894892 h 2918042"/>
                <a:gd name="connsiteX14" fmla="*/ 630146 w 1173137"/>
                <a:gd name="connsiteY14" fmla="*/ 2894892 h 2918042"/>
                <a:gd name="connsiteX15" fmla="*/ 925436 w 1173137"/>
                <a:gd name="connsiteY15" fmla="*/ 2918042 h 2918042"/>
                <a:gd name="connsiteX16" fmla="*/ 867820 w 1173137"/>
                <a:gd name="connsiteY16" fmla="*/ 1517125 h 2918042"/>
                <a:gd name="connsiteX17" fmla="*/ 888620 w 1173137"/>
                <a:gd name="connsiteY17" fmla="*/ 609852 h 2918042"/>
                <a:gd name="connsiteX18" fmla="*/ 992508 w 1173137"/>
                <a:gd name="connsiteY18" fmla="*/ 640409 h 2918042"/>
                <a:gd name="connsiteX19" fmla="*/ 1003028 w 1173137"/>
                <a:gd name="connsiteY19" fmla="*/ 1502748 h 2918042"/>
                <a:gd name="connsiteX20" fmla="*/ 1085649 w 1173137"/>
                <a:gd name="connsiteY20" fmla="*/ 1496215 h 2918042"/>
                <a:gd name="connsiteX21" fmla="*/ 1123645 w 1173137"/>
                <a:gd name="connsiteY21" fmla="*/ 400179 h 2918042"/>
                <a:gd name="connsiteX22" fmla="*/ 793342 w 1173137"/>
                <a:gd name="connsiteY22" fmla="*/ 6049 h 2918042"/>
                <a:gd name="connsiteX0" fmla="*/ 793342 w 1145403"/>
                <a:gd name="connsiteY0" fmla="*/ 6049 h 2918042"/>
                <a:gd name="connsiteX1" fmla="*/ 699088 w 1145403"/>
                <a:gd name="connsiteY1" fmla="*/ 35607 h 2918042"/>
                <a:gd name="connsiteX2" fmla="*/ 598857 w 1145403"/>
                <a:gd name="connsiteY2" fmla="*/ 746572 h 2918042"/>
                <a:gd name="connsiteX3" fmla="*/ 589927 w 1145403"/>
                <a:gd name="connsiteY3" fmla="*/ 815397 h 2918042"/>
                <a:gd name="connsiteX4" fmla="*/ 580997 w 1145403"/>
                <a:gd name="connsiteY4" fmla="*/ 746572 h 2918042"/>
                <a:gd name="connsiteX5" fmla="*/ 480766 w 1145403"/>
                <a:gd name="connsiteY5" fmla="*/ 35607 h 2918042"/>
                <a:gd name="connsiteX6" fmla="*/ 40348 w 1145403"/>
                <a:gd name="connsiteY6" fmla="*/ 286048 h 2918042"/>
                <a:gd name="connsiteX7" fmla="*/ 94205 w 1145403"/>
                <a:gd name="connsiteY7" fmla="*/ 1509278 h 2918042"/>
                <a:gd name="connsiteX8" fmla="*/ 174180 w 1145403"/>
                <a:gd name="connsiteY8" fmla="*/ 1509278 h 2918042"/>
                <a:gd name="connsiteX9" fmla="*/ 187346 w 1145403"/>
                <a:gd name="connsiteY9" fmla="*/ 640409 h 2918042"/>
                <a:gd name="connsiteX10" fmla="*/ 280660 w 1145403"/>
                <a:gd name="connsiteY10" fmla="*/ 772896 h 2918042"/>
                <a:gd name="connsiteX11" fmla="*/ 303369 w 1145403"/>
                <a:gd name="connsiteY11" fmla="*/ 1551786 h 2918042"/>
                <a:gd name="connsiteX12" fmla="*/ 245036 w 1145403"/>
                <a:gd name="connsiteY12" fmla="*/ 2906467 h 2918042"/>
                <a:gd name="connsiteX13" fmla="*/ 549708 w 1145403"/>
                <a:gd name="connsiteY13" fmla="*/ 2894892 h 2918042"/>
                <a:gd name="connsiteX14" fmla="*/ 630146 w 1145403"/>
                <a:gd name="connsiteY14" fmla="*/ 2894892 h 2918042"/>
                <a:gd name="connsiteX15" fmla="*/ 925436 w 1145403"/>
                <a:gd name="connsiteY15" fmla="*/ 2918042 h 2918042"/>
                <a:gd name="connsiteX16" fmla="*/ 867820 w 1145403"/>
                <a:gd name="connsiteY16" fmla="*/ 1517125 h 2918042"/>
                <a:gd name="connsiteX17" fmla="*/ 888620 w 1145403"/>
                <a:gd name="connsiteY17" fmla="*/ 609852 h 2918042"/>
                <a:gd name="connsiteX18" fmla="*/ 992508 w 1145403"/>
                <a:gd name="connsiteY18" fmla="*/ 640409 h 2918042"/>
                <a:gd name="connsiteX19" fmla="*/ 1003028 w 1145403"/>
                <a:gd name="connsiteY19" fmla="*/ 1502748 h 2918042"/>
                <a:gd name="connsiteX20" fmla="*/ 1085649 w 1145403"/>
                <a:gd name="connsiteY20" fmla="*/ 1496215 h 2918042"/>
                <a:gd name="connsiteX21" fmla="*/ 1123645 w 1145403"/>
                <a:gd name="connsiteY21" fmla="*/ 400179 h 2918042"/>
                <a:gd name="connsiteX22" fmla="*/ 793342 w 1145403"/>
                <a:gd name="connsiteY22" fmla="*/ 6049 h 2918042"/>
                <a:gd name="connsiteX0" fmla="*/ 748561 w 1100622"/>
                <a:gd name="connsiteY0" fmla="*/ 623 h 2912616"/>
                <a:gd name="connsiteX1" fmla="*/ 654307 w 1100622"/>
                <a:gd name="connsiteY1" fmla="*/ 30181 h 2912616"/>
                <a:gd name="connsiteX2" fmla="*/ 554076 w 1100622"/>
                <a:gd name="connsiteY2" fmla="*/ 741146 h 2912616"/>
                <a:gd name="connsiteX3" fmla="*/ 545146 w 1100622"/>
                <a:gd name="connsiteY3" fmla="*/ 809971 h 2912616"/>
                <a:gd name="connsiteX4" fmla="*/ 536216 w 1100622"/>
                <a:gd name="connsiteY4" fmla="*/ 741146 h 2912616"/>
                <a:gd name="connsiteX5" fmla="*/ 435985 w 1100622"/>
                <a:gd name="connsiteY5" fmla="*/ 30181 h 2912616"/>
                <a:gd name="connsiteX6" fmla="*/ 101309 w 1100622"/>
                <a:gd name="connsiteY6" fmla="*/ 283883 h 2912616"/>
                <a:gd name="connsiteX7" fmla="*/ 49424 w 1100622"/>
                <a:gd name="connsiteY7" fmla="*/ 1503852 h 2912616"/>
                <a:gd name="connsiteX8" fmla="*/ 129399 w 1100622"/>
                <a:gd name="connsiteY8" fmla="*/ 1503852 h 2912616"/>
                <a:gd name="connsiteX9" fmla="*/ 142565 w 1100622"/>
                <a:gd name="connsiteY9" fmla="*/ 634983 h 2912616"/>
                <a:gd name="connsiteX10" fmla="*/ 235879 w 1100622"/>
                <a:gd name="connsiteY10" fmla="*/ 767470 h 2912616"/>
                <a:gd name="connsiteX11" fmla="*/ 258588 w 1100622"/>
                <a:gd name="connsiteY11" fmla="*/ 1546360 h 2912616"/>
                <a:gd name="connsiteX12" fmla="*/ 200255 w 1100622"/>
                <a:gd name="connsiteY12" fmla="*/ 2901041 h 2912616"/>
                <a:gd name="connsiteX13" fmla="*/ 504927 w 1100622"/>
                <a:gd name="connsiteY13" fmla="*/ 2889466 h 2912616"/>
                <a:gd name="connsiteX14" fmla="*/ 585365 w 1100622"/>
                <a:gd name="connsiteY14" fmla="*/ 2889466 h 2912616"/>
                <a:gd name="connsiteX15" fmla="*/ 880655 w 1100622"/>
                <a:gd name="connsiteY15" fmla="*/ 2912616 h 2912616"/>
                <a:gd name="connsiteX16" fmla="*/ 823039 w 1100622"/>
                <a:gd name="connsiteY16" fmla="*/ 1511699 h 2912616"/>
                <a:gd name="connsiteX17" fmla="*/ 843839 w 1100622"/>
                <a:gd name="connsiteY17" fmla="*/ 604426 h 2912616"/>
                <a:gd name="connsiteX18" fmla="*/ 947727 w 1100622"/>
                <a:gd name="connsiteY18" fmla="*/ 634983 h 2912616"/>
                <a:gd name="connsiteX19" fmla="*/ 958247 w 1100622"/>
                <a:gd name="connsiteY19" fmla="*/ 1497322 h 2912616"/>
                <a:gd name="connsiteX20" fmla="*/ 1040868 w 1100622"/>
                <a:gd name="connsiteY20" fmla="*/ 1490789 h 2912616"/>
                <a:gd name="connsiteX21" fmla="*/ 1078864 w 1100622"/>
                <a:gd name="connsiteY21" fmla="*/ 394753 h 2912616"/>
                <a:gd name="connsiteX22" fmla="*/ 748561 w 1100622"/>
                <a:gd name="connsiteY22" fmla="*/ 623 h 2912616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42565 w 1100622"/>
                <a:gd name="connsiteY9" fmla="*/ 634981 h 2912614"/>
                <a:gd name="connsiteX10" fmla="*/ 275533 w 1100622"/>
                <a:gd name="connsiteY10" fmla="*/ 431597 h 2912614"/>
                <a:gd name="connsiteX11" fmla="*/ 258588 w 1100622"/>
                <a:gd name="connsiteY11" fmla="*/ 1546358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58588 w 1100622"/>
                <a:gd name="connsiteY11" fmla="*/ 1546358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58588 w 1100622"/>
                <a:gd name="connsiteY11" fmla="*/ 1546358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58588 w 1100622"/>
                <a:gd name="connsiteY11" fmla="*/ 1546358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58588 w 1100622"/>
                <a:gd name="connsiteY12" fmla="*/ 1546358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58588 w 1100622"/>
                <a:gd name="connsiteY12" fmla="*/ 1546358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58588 w 1100622"/>
                <a:gd name="connsiteY12" fmla="*/ 1546358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823039 w 1100622"/>
                <a:gd name="connsiteY16" fmla="*/ 1511697 h 2912614"/>
                <a:gd name="connsiteX17" fmla="*/ 843839 w 1100622"/>
                <a:gd name="connsiteY17" fmla="*/ 604424 h 2912614"/>
                <a:gd name="connsiteX18" fmla="*/ 947727 w 1100622"/>
                <a:gd name="connsiteY18" fmla="*/ 634981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310262 w 1100622"/>
                <a:gd name="connsiteY11" fmla="*/ 845527 h 2912614"/>
                <a:gd name="connsiteX12" fmla="*/ 294401 w 1100622"/>
                <a:gd name="connsiteY12" fmla="*/ 1624877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7966 w 1100622"/>
                <a:gd name="connsiteY11" fmla="*/ 835744 h 2912614"/>
                <a:gd name="connsiteX12" fmla="*/ 294401 w 1100622"/>
                <a:gd name="connsiteY12" fmla="*/ 1624877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7966 w 1100622"/>
                <a:gd name="connsiteY11" fmla="*/ 835744 h 2912614"/>
                <a:gd name="connsiteX12" fmla="*/ 294401 w 1100622"/>
                <a:gd name="connsiteY12" fmla="*/ 1624877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7966 w 1100622"/>
                <a:gd name="connsiteY11" fmla="*/ 835744 h 2912614"/>
                <a:gd name="connsiteX12" fmla="*/ 294401 w 1100622"/>
                <a:gd name="connsiteY12" fmla="*/ 1624877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7966 w 1100622"/>
                <a:gd name="connsiteY11" fmla="*/ 835744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7966 w 1100622"/>
                <a:gd name="connsiteY11" fmla="*/ 835744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7966 w 1100622"/>
                <a:gd name="connsiteY11" fmla="*/ 835744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823039 w 1100622"/>
                <a:gd name="connsiteY17" fmla="*/ 1511697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43839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43838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43838 w 1100622"/>
                <a:gd name="connsiteY18" fmla="*/ 604424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12116 w 1100622"/>
                <a:gd name="connsiteY18" fmla="*/ 464206 h 2912614"/>
                <a:gd name="connsiteX19" fmla="*/ 947727 w 1100622"/>
                <a:gd name="connsiteY19" fmla="*/ 634981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12116 w 1100622"/>
                <a:gd name="connsiteY18" fmla="*/ 464206 h 2912614"/>
                <a:gd name="connsiteX19" fmla="*/ 921292 w 1100622"/>
                <a:gd name="connsiteY19" fmla="*/ 458894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12116 w 1100622"/>
                <a:gd name="connsiteY18" fmla="*/ 464206 h 2912614"/>
                <a:gd name="connsiteX19" fmla="*/ 921292 w 1100622"/>
                <a:gd name="connsiteY19" fmla="*/ 458894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12116 w 1100622"/>
                <a:gd name="connsiteY18" fmla="*/ 464206 h 2912614"/>
                <a:gd name="connsiteX19" fmla="*/ 921292 w 1100622"/>
                <a:gd name="connsiteY19" fmla="*/ 458894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12116 w 1100622"/>
                <a:gd name="connsiteY18" fmla="*/ 464206 h 2912614"/>
                <a:gd name="connsiteX19" fmla="*/ 921292 w 1100622"/>
                <a:gd name="connsiteY19" fmla="*/ 458894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12116 w 1100622"/>
                <a:gd name="connsiteY18" fmla="*/ 464206 h 2912614"/>
                <a:gd name="connsiteX19" fmla="*/ 921292 w 1100622"/>
                <a:gd name="connsiteY19" fmla="*/ 458894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536216 w 1100622"/>
                <a:gd name="connsiteY4" fmla="*/ 741144 h 2912614"/>
                <a:gd name="connsiteX5" fmla="*/ 435985 w 1100622"/>
                <a:gd name="connsiteY5" fmla="*/ 30179 h 2912614"/>
                <a:gd name="connsiteX6" fmla="*/ 101309 w 1100622"/>
                <a:gd name="connsiteY6" fmla="*/ 283881 h 2912614"/>
                <a:gd name="connsiteX7" fmla="*/ 49424 w 1100622"/>
                <a:gd name="connsiteY7" fmla="*/ 1503850 h 2912614"/>
                <a:gd name="connsiteX8" fmla="*/ 129399 w 1100622"/>
                <a:gd name="connsiteY8" fmla="*/ 1503850 h 2912614"/>
                <a:gd name="connsiteX9" fmla="*/ 153139 w 1100622"/>
                <a:gd name="connsiteY9" fmla="*/ 641503 h 2912614"/>
                <a:gd name="connsiteX10" fmla="*/ 275533 w 1100622"/>
                <a:gd name="connsiteY10" fmla="*/ 431597 h 2912614"/>
                <a:gd name="connsiteX11" fmla="*/ 260035 w 1100622"/>
                <a:gd name="connsiteY11" fmla="*/ 630309 h 2912614"/>
                <a:gd name="connsiteX12" fmla="*/ 310262 w 1100622"/>
                <a:gd name="connsiteY12" fmla="*/ 1243354 h 2912614"/>
                <a:gd name="connsiteX13" fmla="*/ 200255 w 1100622"/>
                <a:gd name="connsiteY13" fmla="*/ 2901039 h 2912614"/>
                <a:gd name="connsiteX14" fmla="*/ 504927 w 1100622"/>
                <a:gd name="connsiteY14" fmla="*/ 2889464 h 2912614"/>
                <a:gd name="connsiteX15" fmla="*/ 585365 w 1100622"/>
                <a:gd name="connsiteY15" fmla="*/ 2889464 h 2912614"/>
                <a:gd name="connsiteX16" fmla="*/ 880655 w 1100622"/>
                <a:gd name="connsiteY16" fmla="*/ 2912614 h 2912614"/>
                <a:gd name="connsiteX17" fmla="*/ 799247 w 1100622"/>
                <a:gd name="connsiteY17" fmla="*/ 1250826 h 2912614"/>
                <a:gd name="connsiteX18" fmla="*/ 812116 w 1100622"/>
                <a:gd name="connsiteY18" fmla="*/ 464206 h 2912614"/>
                <a:gd name="connsiteX19" fmla="*/ 921292 w 1100622"/>
                <a:gd name="connsiteY19" fmla="*/ 458894 h 2912614"/>
                <a:gd name="connsiteX20" fmla="*/ 958247 w 1100622"/>
                <a:gd name="connsiteY20" fmla="*/ 1497320 h 2912614"/>
                <a:gd name="connsiteX21" fmla="*/ 1040868 w 1100622"/>
                <a:gd name="connsiteY21" fmla="*/ 1490787 h 2912614"/>
                <a:gd name="connsiteX22" fmla="*/ 1078864 w 1100622"/>
                <a:gd name="connsiteY22" fmla="*/ 394751 h 2912614"/>
                <a:gd name="connsiteX23" fmla="*/ 748561 w 1100622"/>
                <a:gd name="connsiteY23" fmla="*/ 621 h 2912614"/>
                <a:gd name="connsiteX0" fmla="*/ 748561 w 1100622"/>
                <a:gd name="connsiteY0" fmla="*/ 621 h 2912614"/>
                <a:gd name="connsiteX1" fmla="*/ 654307 w 1100622"/>
                <a:gd name="connsiteY1" fmla="*/ 30179 h 2912614"/>
                <a:gd name="connsiteX2" fmla="*/ 554076 w 1100622"/>
                <a:gd name="connsiteY2" fmla="*/ 741144 h 2912614"/>
                <a:gd name="connsiteX3" fmla="*/ 545146 w 1100622"/>
                <a:gd name="connsiteY3" fmla="*/ 809969 h 2912614"/>
                <a:gd name="connsiteX4" fmla="*/ 435985 w 1100622"/>
                <a:gd name="connsiteY4" fmla="*/ 30179 h 2912614"/>
                <a:gd name="connsiteX5" fmla="*/ 101309 w 1100622"/>
                <a:gd name="connsiteY5" fmla="*/ 283881 h 2912614"/>
                <a:gd name="connsiteX6" fmla="*/ 49424 w 1100622"/>
                <a:gd name="connsiteY6" fmla="*/ 1503850 h 2912614"/>
                <a:gd name="connsiteX7" fmla="*/ 129399 w 1100622"/>
                <a:gd name="connsiteY7" fmla="*/ 1503850 h 2912614"/>
                <a:gd name="connsiteX8" fmla="*/ 153139 w 1100622"/>
                <a:gd name="connsiteY8" fmla="*/ 641503 h 2912614"/>
                <a:gd name="connsiteX9" fmla="*/ 275533 w 1100622"/>
                <a:gd name="connsiteY9" fmla="*/ 431597 h 2912614"/>
                <a:gd name="connsiteX10" fmla="*/ 260035 w 1100622"/>
                <a:gd name="connsiteY10" fmla="*/ 630309 h 2912614"/>
                <a:gd name="connsiteX11" fmla="*/ 310262 w 1100622"/>
                <a:gd name="connsiteY11" fmla="*/ 1243354 h 2912614"/>
                <a:gd name="connsiteX12" fmla="*/ 200255 w 1100622"/>
                <a:gd name="connsiteY12" fmla="*/ 2901039 h 2912614"/>
                <a:gd name="connsiteX13" fmla="*/ 504927 w 1100622"/>
                <a:gd name="connsiteY13" fmla="*/ 2889464 h 2912614"/>
                <a:gd name="connsiteX14" fmla="*/ 585365 w 1100622"/>
                <a:gd name="connsiteY14" fmla="*/ 2889464 h 2912614"/>
                <a:gd name="connsiteX15" fmla="*/ 880655 w 1100622"/>
                <a:gd name="connsiteY15" fmla="*/ 2912614 h 2912614"/>
                <a:gd name="connsiteX16" fmla="*/ 799247 w 1100622"/>
                <a:gd name="connsiteY16" fmla="*/ 1250826 h 2912614"/>
                <a:gd name="connsiteX17" fmla="*/ 812116 w 1100622"/>
                <a:gd name="connsiteY17" fmla="*/ 464206 h 2912614"/>
                <a:gd name="connsiteX18" fmla="*/ 921292 w 1100622"/>
                <a:gd name="connsiteY18" fmla="*/ 458894 h 2912614"/>
                <a:gd name="connsiteX19" fmla="*/ 958247 w 1100622"/>
                <a:gd name="connsiteY19" fmla="*/ 1497320 h 2912614"/>
                <a:gd name="connsiteX20" fmla="*/ 1040868 w 1100622"/>
                <a:gd name="connsiteY20" fmla="*/ 1490787 h 2912614"/>
                <a:gd name="connsiteX21" fmla="*/ 1078864 w 1100622"/>
                <a:gd name="connsiteY21" fmla="*/ 394751 h 2912614"/>
                <a:gd name="connsiteX22" fmla="*/ 748561 w 1100622"/>
                <a:gd name="connsiteY22" fmla="*/ 621 h 2912614"/>
                <a:gd name="connsiteX0" fmla="*/ 748561 w 1100622"/>
                <a:gd name="connsiteY0" fmla="*/ 40043 h 2952036"/>
                <a:gd name="connsiteX1" fmla="*/ 654307 w 1100622"/>
                <a:gd name="connsiteY1" fmla="*/ 69601 h 2952036"/>
                <a:gd name="connsiteX2" fmla="*/ 545146 w 1100622"/>
                <a:gd name="connsiteY2" fmla="*/ 849391 h 2952036"/>
                <a:gd name="connsiteX3" fmla="*/ 435985 w 1100622"/>
                <a:gd name="connsiteY3" fmla="*/ 69601 h 2952036"/>
                <a:gd name="connsiteX4" fmla="*/ 101309 w 1100622"/>
                <a:gd name="connsiteY4" fmla="*/ 323303 h 2952036"/>
                <a:gd name="connsiteX5" fmla="*/ 49424 w 1100622"/>
                <a:gd name="connsiteY5" fmla="*/ 1543272 h 2952036"/>
                <a:gd name="connsiteX6" fmla="*/ 129399 w 1100622"/>
                <a:gd name="connsiteY6" fmla="*/ 1543272 h 2952036"/>
                <a:gd name="connsiteX7" fmla="*/ 153139 w 1100622"/>
                <a:gd name="connsiteY7" fmla="*/ 680925 h 2952036"/>
                <a:gd name="connsiteX8" fmla="*/ 275533 w 1100622"/>
                <a:gd name="connsiteY8" fmla="*/ 471019 h 2952036"/>
                <a:gd name="connsiteX9" fmla="*/ 260035 w 1100622"/>
                <a:gd name="connsiteY9" fmla="*/ 669731 h 2952036"/>
                <a:gd name="connsiteX10" fmla="*/ 310262 w 1100622"/>
                <a:gd name="connsiteY10" fmla="*/ 1282776 h 2952036"/>
                <a:gd name="connsiteX11" fmla="*/ 200255 w 1100622"/>
                <a:gd name="connsiteY11" fmla="*/ 2940461 h 2952036"/>
                <a:gd name="connsiteX12" fmla="*/ 504927 w 1100622"/>
                <a:gd name="connsiteY12" fmla="*/ 2928886 h 2952036"/>
                <a:gd name="connsiteX13" fmla="*/ 585365 w 1100622"/>
                <a:gd name="connsiteY13" fmla="*/ 2928886 h 2952036"/>
                <a:gd name="connsiteX14" fmla="*/ 880655 w 1100622"/>
                <a:gd name="connsiteY14" fmla="*/ 2952036 h 2952036"/>
                <a:gd name="connsiteX15" fmla="*/ 799247 w 1100622"/>
                <a:gd name="connsiteY15" fmla="*/ 1290248 h 2952036"/>
                <a:gd name="connsiteX16" fmla="*/ 812116 w 1100622"/>
                <a:gd name="connsiteY16" fmla="*/ 503628 h 2952036"/>
                <a:gd name="connsiteX17" fmla="*/ 921292 w 1100622"/>
                <a:gd name="connsiteY17" fmla="*/ 498316 h 2952036"/>
                <a:gd name="connsiteX18" fmla="*/ 958247 w 1100622"/>
                <a:gd name="connsiteY18" fmla="*/ 1536742 h 2952036"/>
                <a:gd name="connsiteX19" fmla="*/ 1040868 w 1100622"/>
                <a:gd name="connsiteY19" fmla="*/ 1530209 h 2952036"/>
                <a:gd name="connsiteX20" fmla="*/ 1078864 w 1100622"/>
                <a:gd name="connsiteY20" fmla="*/ 434173 h 2952036"/>
                <a:gd name="connsiteX21" fmla="*/ 748561 w 1100622"/>
                <a:gd name="connsiteY21" fmla="*/ 40043 h 2952036"/>
                <a:gd name="connsiteX0" fmla="*/ 748561 w 1100622"/>
                <a:gd name="connsiteY0" fmla="*/ 4310 h 2916303"/>
                <a:gd name="connsiteX1" fmla="*/ 654307 w 1100622"/>
                <a:gd name="connsiteY1" fmla="*/ 33868 h 2916303"/>
                <a:gd name="connsiteX2" fmla="*/ 542502 w 1100622"/>
                <a:gd name="connsiteY2" fmla="*/ 282134 h 2916303"/>
                <a:gd name="connsiteX3" fmla="*/ 435985 w 1100622"/>
                <a:gd name="connsiteY3" fmla="*/ 33868 h 2916303"/>
                <a:gd name="connsiteX4" fmla="*/ 101309 w 1100622"/>
                <a:gd name="connsiteY4" fmla="*/ 287570 h 2916303"/>
                <a:gd name="connsiteX5" fmla="*/ 49424 w 1100622"/>
                <a:gd name="connsiteY5" fmla="*/ 1507539 h 2916303"/>
                <a:gd name="connsiteX6" fmla="*/ 129399 w 1100622"/>
                <a:gd name="connsiteY6" fmla="*/ 1507539 h 2916303"/>
                <a:gd name="connsiteX7" fmla="*/ 153139 w 1100622"/>
                <a:gd name="connsiteY7" fmla="*/ 645192 h 2916303"/>
                <a:gd name="connsiteX8" fmla="*/ 275533 w 1100622"/>
                <a:gd name="connsiteY8" fmla="*/ 435286 h 2916303"/>
                <a:gd name="connsiteX9" fmla="*/ 260035 w 1100622"/>
                <a:gd name="connsiteY9" fmla="*/ 633998 h 2916303"/>
                <a:gd name="connsiteX10" fmla="*/ 310262 w 1100622"/>
                <a:gd name="connsiteY10" fmla="*/ 1247043 h 2916303"/>
                <a:gd name="connsiteX11" fmla="*/ 200255 w 1100622"/>
                <a:gd name="connsiteY11" fmla="*/ 2904728 h 2916303"/>
                <a:gd name="connsiteX12" fmla="*/ 504927 w 1100622"/>
                <a:gd name="connsiteY12" fmla="*/ 2893153 h 2916303"/>
                <a:gd name="connsiteX13" fmla="*/ 585365 w 1100622"/>
                <a:gd name="connsiteY13" fmla="*/ 2893153 h 2916303"/>
                <a:gd name="connsiteX14" fmla="*/ 880655 w 1100622"/>
                <a:gd name="connsiteY14" fmla="*/ 2916303 h 2916303"/>
                <a:gd name="connsiteX15" fmla="*/ 799247 w 1100622"/>
                <a:gd name="connsiteY15" fmla="*/ 1254515 h 2916303"/>
                <a:gd name="connsiteX16" fmla="*/ 812116 w 1100622"/>
                <a:gd name="connsiteY16" fmla="*/ 467895 h 2916303"/>
                <a:gd name="connsiteX17" fmla="*/ 921292 w 1100622"/>
                <a:gd name="connsiteY17" fmla="*/ 462583 h 2916303"/>
                <a:gd name="connsiteX18" fmla="*/ 958247 w 1100622"/>
                <a:gd name="connsiteY18" fmla="*/ 1501009 h 2916303"/>
                <a:gd name="connsiteX19" fmla="*/ 1040868 w 1100622"/>
                <a:gd name="connsiteY19" fmla="*/ 1494476 h 2916303"/>
                <a:gd name="connsiteX20" fmla="*/ 1078864 w 1100622"/>
                <a:gd name="connsiteY20" fmla="*/ 398440 h 2916303"/>
                <a:gd name="connsiteX21" fmla="*/ 748561 w 1100622"/>
                <a:gd name="connsiteY21" fmla="*/ 4310 h 2916303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09978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11832 w 1100338"/>
                <a:gd name="connsiteY16" fmla="*/ 473159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09978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11832 w 1100338"/>
                <a:gd name="connsiteY16" fmla="*/ 473159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09978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11832 w 1100338"/>
                <a:gd name="connsiteY16" fmla="*/ 473159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09978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09978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09978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09978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323195 w 1100338"/>
                <a:gd name="connsiteY10" fmla="*/ 1252307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49 w 1100338"/>
                <a:gd name="connsiteY8" fmla="*/ 440550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50 w 1100338"/>
                <a:gd name="connsiteY8" fmla="*/ 440549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52855 w 1100338"/>
                <a:gd name="connsiteY7" fmla="*/ 650456 h 2921567"/>
                <a:gd name="connsiteX8" fmla="*/ 275250 w 1100338"/>
                <a:gd name="connsiteY8" fmla="*/ 440549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21132 w 1100338"/>
                <a:gd name="connsiteY7" fmla="*/ 787413 h 2921567"/>
                <a:gd name="connsiteX8" fmla="*/ 275250 w 1100338"/>
                <a:gd name="connsiteY8" fmla="*/ 440549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21132 w 1100338"/>
                <a:gd name="connsiteY7" fmla="*/ 787413 h 2921567"/>
                <a:gd name="connsiteX8" fmla="*/ 275250 w 1100338"/>
                <a:gd name="connsiteY8" fmla="*/ 440549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21132 w 1100338"/>
                <a:gd name="connsiteY7" fmla="*/ 787413 h 2921567"/>
                <a:gd name="connsiteX8" fmla="*/ 275250 w 1100338"/>
                <a:gd name="connsiteY8" fmla="*/ 440549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21132 w 1100338"/>
                <a:gd name="connsiteY7" fmla="*/ 787413 h 2921567"/>
                <a:gd name="connsiteX8" fmla="*/ 288467 w 1100338"/>
                <a:gd name="connsiteY8" fmla="*/ 336201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21132 w 1100338"/>
                <a:gd name="connsiteY7" fmla="*/ 787413 h 2921567"/>
                <a:gd name="connsiteX8" fmla="*/ 288467 w 1100338"/>
                <a:gd name="connsiteY8" fmla="*/ 336201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0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100338"/>
                <a:gd name="connsiteY0" fmla="*/ 9574 h 2921567"/>
                <a:gd name="connsiteX1" fmla="*/ 654023 w 1100338"/>
                <a:gd name="connsiteY1" fmla="*/ 39132 h 2921567"/>
                <a:gd name="connsiteX2" fmla="*/ 542218 w 1100338"/>
                <a:gd name="connsiteY2" fmla="*/ 287398 h 2921567"/>
                <a:gd name="connsiteX3" fmla="*/ 427770 w 1100338"/>
                <a:gd name="connsiteY3" fmla="*/ 2 h 2921567"/>
                <a:gd name="connsiteX4" fmla="*/ 101025 w 1100338"/>
                <a:gd name="connsiteY4" fmla="*/ 292834 h 2921567"/>
                <a:gd name="connsiteX5" fmla="*/ 49140 w 1100338"/>
                <a:gd name="connsiteY5" fmla="*/ 1512803 h 2921567"/>
                <a:gd name="connsiteX6" fmla="*/ 129115 w 1100338"/>
                <a:gd name="connsiteY6" fmla="*/ 1512803 h 2921567"/>
                <a:gd name="connsiteX7" fmla="*/ 121132 w 1100338"/>
                <a:gd name="connsiteY7" fmla="*/ 787413 h 2921567"/>
                <a:gd name="connsiteX8" fmla="*/ 288467 w 1100338"/>
                <a:gd name="connsiteY8" fmla="*/ 336201 h 2921567"/>
                <a:gd name="connsiteX9" fmla="*/ 259751 w 1100338"/>
                <a:gd name="connsiteY9" fmla="*/ 639262 h 2921567"/>
                <a:gd name="connsiteX10" fmla="*/ 286186 w 1100338"/>
                <a:gd name="connsiteY10" fmla="*/ 1232742 h 2921567"/>
                <a:gd name="connsiteX11" fmla="*/ 199971 w 1100338"/>
                <a:gd name="connsiteY11" fmla="*/ 2909992 h 2921567"/>
                <a:gd name="connsiteX12" fmla="*/ 504643 w 1100338"/>
                <a:gd name="connsiteY12" fmla="*/ 2898417 h 2921567"/>
                <a:gd name="connsiteX13" fmla="*/ 585081 w 1100338"/>
                <a:gd name="connsiteY13" fmla="*/ 2898417 h 2921567"/>
                <a:gd name="connsiteX14" fmla="*/ 880371 w 1100338"/>
                <a:gd name="connsiteY14" fmla="*/ 2921567 h 2921567"/>
                <a:gd name="connsiteX15" fmla="*/ 798963 w 1100338"/>
                <a:gd name="connsiteY15" fmla="*/ 1259779 h 2921567"/>
                <a:gd name="connsiteX16" fmla="*/ 825050 w 1100338"/>
                <a:gd name="connsiteY16" fmla="*/ 557941 h 2921567"/>
                <a:gd name="connsiteX17" fmla="*/ 921008 w 1100338"/>
                <a:gd name="connsiteY17" fmla="*/ 467847 h 2921567"/>
                <a:gd name="connsiteX18" fmla="*/ 957963 w 1100338"/>
                <a:gd name="connsiteY18" fmla="*/ 1506273 h 2921567"/>
                <a:gd name="connsiteX19" fmla="*/ 1040584 w 1100338"/>
                <a:gd name="connsiteY19" fmla="*/ 1499740 h 2921567"/>
                <a:gd name="connsiteX20" fmla="*/ 1078581 w 1100338"/>
                <a:gd name="connsiteY20" fmla="*/ 403704 h 2921567"/>
                <a:gd name="connsiteX21" fmla="*/ 748277 w 1100338"/>
                <a:gd name="connsiteY21" fmla="*/ 9574 h 2921567"/>
                <a:gd name="connsiteX0" fmla="*/ 748277 w 1082329"/>
                <a:gd name="connsiteY0" fmla="*/ 9574 h 2921567"/>
                <a:gd name="connsiteX1" fmla="*/ 654023 w 1082329"/>
                <a:gd name="connsiteY1" fmla="*/ 39132 h 2921567"/>
                <a:gd name="connsiteX2" fmla="*/ 542218 w 1082329"/>
                <a:gd name="connsiteY2" fmla="*/ 287398 h 2921567"/>
                <a:gd name="connsiteX3" fmla="*/ 427770 w 1082329"/>
                <a:gd name="connsiteY3" fmla="*/ 2 h 2921567"/>
                <a:gd name="connsiteX4" fmla="*/ 101025 w 1082329"/>
                <a:gd name="connsiteY4" fmla="*/ 292834 h 2921567"/>
                <a:gd name="connsiteX5" fmla="*/ 49140 w 1082329"/>
                <a:gd name="connsiteY5" fmla="*/ 1512803 h 2921567"/>
                <a:gd name="connsiteX6" fmla="*/ 129115 w 1082329"/>
                <a:gd name="connsiteY6" fmla="*/ 1512803 h 2921567"/>
                <a:gd name="connsiteX7" fmla="*/ 121132 w 1082329"/>
                <a:gd name="connsiteY7" fmla="*/ 787413 h 2921567"/>
                <a:gd name="connsiteX8" fmla="*/ 288467 w 1082329"/>
                <a:gd name="connsiteY8" fmla="*/ 336201 h 2921567"/>
                <a:gd name="connsiteX9" fmla="*/ 259751 w 1082329"/>
                <a:gd name="connsiteY9" fmla="*/ 639262 h 2921567"/>
                <a:gd name="connsiteX10" fmla="*/ 286186 w 1082329"/>
                <a:gd name="connsiteY10" fmla="*/ 1232742 h 2921567"/>
                <a:gd name="connsiteX11" fmla="*/ 199971 w 1082329"/>
                <a:gd name="connsiteY11" fmla="*/ 2909992 h 2921567"/>
                <a:gd name="connsiteX12" fmla="*/ 504643 w 1082329"/>
                <a:gd name="connsiteY12" fmla="*/ 2898417 h 2921567"/>
                <a:gd name="connsiteX13" fmla="*/ 585081 w 1082329"/>
                <a:gd name="connsiteY13" fmla="*/ 2898417 h 2921567"/>
                <a:gd name="connsiteX14" fmla="*/ 880371 w 1082329"/>
                <a:gd name="connsiteY14" fmla="*/ 2921567 h 2921567"/>
                <a:gd name="connsiteX15" fmla="*/ 798963 w 1082329"/>
                <a:gd name="connsiteY15" fmla="*/ 1259779 h 2921567"/>
                <a:gd name="connsiteX16" fmla="*/ 825050 w 1082329"/>
                <a:gd name="connsiteY16" fmla="*/ 557941 h 2921567"/>
                <a:gd name="connsiteX17" fmla="*/ 921008 w 1082329"/>
                <a:gd name="connsiteY17" fmla="*/ 467847 h 2921567"/>
                <a:gd name="connsiteX18" fmla="*/ 957963 w 1082329"/>
                <a:gd name="connsiteY18" fmla="*/ 1506273 h 2921567"/>
                <a:gd name="connsiteX19" fmla="*/ 1040584 w 1082329"/>
                <a:gd name="connsiteY19" fmla="*/ 1499740 h 2921567"/>
                <a:gd name="connsiteX20" fmla="*/ 1078581 w 1082329"/>
                <a:gd name="connsiteY20" fmla="*/ 403704 h 2921567"/>
                <a:gd name="connsiteX21" fmla="*/ 748277 w 1082329"/>
                <a:gd name="connsiteY21" fmla="*/ 9574 h 2921567"/>
                <a:gd name="connsiteX0" fmla="*/ 748277 w 1083568"/>
                <a:gd name="connsiteY0" fmla="*/ 9574 h 2921567"/>
                <a:gd name="connsiteX1" fmla="*/ 654023 w 1083568"/>
                <a:gd name="connsiteY1" fmla="*/ 39132 h 2921567"/>
                <a:gd name="connsiteX2" fmla="*/ 542218 w 1083568"/>
                <a:gd name="connsiteY2" fmla="*/ 287398 h 2921567"/>
                <a:gd name="connsiteX3" fmla="*/ 427770 w 1083568"/>
                <a:gd name="connsiteY3" fmla="*/ 2 h 2921567"/>
                <a:gd name="connsiteX4" fmla="*/ 101025 w 1083568"/>
                <a:gd name="connsiteY4" fmla="*/ 292834 h 2921567"/>
                <a:gd name="connsiteX5" fmla="*/ 49140 w 1083568"/>
                <a:gd name="connsiteY5" fmla="*/ 1512803 h 2921567"/>
                <a:gd name="connsiteX6" fmla="*/ 129115 w 1083568"/>
                <a:gd name="connsiteY6" fmla="*/ 1512803 h 2921567"/>
                <a:gd name="connsiteX7" fmla="*/ 121132 w 1083568"/>
                <a:gd name="connsiteY7" fmla="*/ 787413 h 2921567"/>
                <a:gd name="connsiteX8" fmla="*/ 288467 w 1083568"/>
                <a:gd name="connsiteY8" fmla="*/ 336201 h 2921567"/>
                <a:gd name="connsiteX9" fmla="*/ 259751 w 1083568"/>
                <a:gd name="connsiteY9" fmla="*/ 639262 h 2921567"/>
                <a:gd name="connsiteX10" fmla="*/ 286186 w 1083568"/>
                <a:gd name="connsiteY10" fmla="*/ 1232742 h 2921567"/>
                <a:gd name="connsiteX11" fmla="*/ 199971 w 1083568"/>
                <a:gd name="connsiteY11" fmla="*/ 2909992 h 2921567"/>
                <a:gd name="connsiteX12" fmla="*/ 504643 w 1083568"/>
                <a:gd name="connsiteY12" fmla="*/ 2898417 h 2921567"/>
                <a:gd name="connsiteX13" fmla="*/ 585081 w 1083568"/>
                <a:gd name="connsiteY13" fmla="*/ 2898417 h 2921567"/>
                <a:gd name="connsiteX14" fmla="*/ 880371 w 1083568"/>
                <a:gd name="connsiteY14" fmla="*/ 2921567 h 2921567"/>
                <a:gd name="connsiteX15" fmla="*/ 798963 w 1083568"/>
                <a:gd name="connsiteY15" fmla="*/ 1259779 h 2921567"/>
                <a:gd name="connsiteX16" fmla="*/ 825050 w 1083568"/>
                <a:gd name="connsiteY16" fmla="*/ 557941 h 2921567"/>
                <a:gd name="connsiteX17" fmla="*/ 921008 w 1083568"/>
                <a:gd name="connsiteY17" fmla="*/ 467847 h 2921567"/>
                <a:gd name="connsiteX18" fmla="*/ 957963 w 1083568"/>
                <a:gd name="connsiteY18" fmla="*/ 1506273 h 2921567"/>
                <a:gd name="connsiteX19" fmla="*/ 1040584 w 1083568"/>
                <a:gd name="connsiteY19" fmla="*/ 1499740 h 2921567"/>
                <a:gd name="connsiteX20" fmla="*/ 1081224 w 1083568"/>
                <a:gd name="connsiteY20" fmla="*/ 583053 h 2921567"/>
                <a:gd name="connsiteX21" fmla="*/ 748277 w 1083568"/>
                <a:gd name="connsiteY21" fmla="*/ 9574 h 2921567"/>
                <a:gd name="connsiteX0" fmla="*/ 748277 w 1083568"/>
                <a:gd name="connsiteY0" fmla="*/ 9574 h 2921567"/>
                <a:gd name="connsiteX1" fmla="*/ 654023 w 1083568"/>
                <a:gd name="connsiteY1" fmla="*/ 39132 h 2921567"/>
                <a:gd name="connsiteX2" fmla="*/ 542218 w 1083568"/>
                <a:gd name="connsiteY2" fmla="*/ 287398 h 2921567"/>
                <a:gd name="connsiteX3" fmla="*/ 427770 w 1083568"/>
                <a:gd name="connsiteY3" fmla="*/ 2 h 2921567"/>
                <a:gd name="connsiteX4" fmla="*/ 101025 w 1083568"/>
                <a:gd name="connsiteY4" fmla="*/ 292834 h 2921567"/>
                <a:gd name="connsiteX5" fmla="*/ 49140 w 1083568"/>
                <a:gd name="connsiteY5" fmla="*/ 1512803 h 2921567"/>
                <a:gd name="connsiteX6" fmla="*/ 129115 w 1083568"/>
                <a:gd name="connsiteY6" fmla="*/ 1512803 h 2921567"/>
                <a:gd name="connsiteX7" fmla="*/ 121132 w 1083568"/>
                <a:gd name="connsiteY7" fmla="*/ 787413 h 2921567"/>
                <a:gd name="connsiteX8" fmla="*/ 288467 w 1083568"/>
                <a:gd name="connsiteY8" fmla="*/ 336201 h 2921567"/>
                <a:gd name="connsiteX9" fmla="*/ 259751 w 1083568"/>
                <a:gd name="connsiteY9" fmla="*/ 639262 h 2921567"/>
                <a:gd name="connsiteX10" fmla="*/ 286186 w 1083568"/>
                <a:gd name="connsiteY10" fmla="*/ 1232742 h 2921567"/>
                <a:gd name="connsiteX11" fmla="*/ 199971 w 1083568"/>
                <a:gd name="connsiteY11" fmla="*/ 2909992 h 2921567"/>
                <a:gd name="connsiteX12" fmla="*/ 504643 w 1083568"/>
                <a:gd name="connsiteY12" fmla="*/ 2898417 h 2921567"/>
                <a:gd name="connsiteX13" fmla="*/ 563932 w 1083568"/>
                <a:gd name="connsiteY13" fmla="*/ 2350589 h 2921567"/>
                <a:gd name="connsiteX14" fmla="*/ 880371 w 1083568"/>
                <a:gd name="connsiteY14" fmla="*/ 2921567 h 2921567"/>
                <a:gd name="connsiteX15" fmla="*/ 798963 w 1083568"/>
                <a:gd name="connsiteY15" fmla="*/ 1259779 h 2921567"/>
                <a:gd name="connsiteX16" fmla="*/ 825050 w 1083568"/>
                <a:gd name="connsiteY16" fmla="*/ 557941 h 2921567"/>
                <a:gd name="connsiteX17" fmla="*/ 921008 w 1083568"/>
                <a:gd name="connsiteY17" fmla="*/ 467847 h 2921567"/>
                <a:gd name="connsiteX18" fmla="*/ 957963 w 1083568"/>
                <a:gd name="connsiteY18" fmla="*/ 1506273 h 2921567"/>
                <a:gd name="connsiteX19" fmla="*/ 1040584 w 1083568"/>
                <a:gd name="connsiteY19" fmla="*/ 1499740 h 2921567"/>
                <a:gd name="connsiteX20" fmla="*/ 1081224 w 1083568"/>
                <a:gd name="connsiteY20" fmla="*/ 583053 h 2921567"/>
                <a:gd name="connsiteX21" fmla="*/ 748277 w 1083568"/>
                <a:gd name="connsiteY21" fmla="*/ 9574 h 2921567"/>
                <a:gd name="connsiteX0" fmla="*/ 748277 w 1083568"/>
                <a:gd name="connsiteY0" fmla="*/ 9574 h 2921567"/>
                <a:gd name="connsiteX1" fmla="*/ 654023 w 1083568"/>
                <a:gd name="connsiteY1" fmla="*/ 39132 h 2921567"/>
                <a:gd name="connsiteX2" fmla="*/ 542218 w 1083568"/>
                <a:gd name="connsiteY2" fmla="*/ 287398 h 2921567"/>
                <a:gd name="connsiteX3" fmla="*/ 427770 w 1083568"/>
                <a:gd name="connsiteY3" fmla="*/ 2 h 2921567"/>
                <a:gd name="connsiteX4" fmla="*/ 101025 w 1083568"/>
                <a:gd name="connsiteY4" fmla="*/ 292834 h 2921567"/>
                <a:gd name="connsiteX5" fmla="*/ 49140 w 1083568"/>
                <a:gd name="connsiteY5" fmla="*/ 1512803 h 2921567"/>
                <a:gd name="connsiteX6" fmla="*/ 129115 w 1083568"/>
                <a:gd name="connsiteY6" fmla="*/ 1512803 h 2921567"/>
                <a:gd name="connsiteX7" fmla="*/ 121132 w 1083568"/>
                <a:gd name="connsiteY7" fmla="*/ 787413 h 2921567"/>
                <a:gd name="connsiteX8" fmla="*/ 288467 w 1083568"/>
                <a:gd name="connsiteY8" fmla="*/ 336201 h 2921567"/>
                <a:gd name="connsiteX9" fmla="*/ 259751 w 1083568"/>
                <a:gd name="connsiteY9" fmla="*/ 639262 h 2921567"/>
                <a:gd name="connsiteX10" fmla="*/ 286186 w 1083568"/>
                <a:gd name="connsiteY10" fmla="*/ 1232742 h 2921567"/>
                <a:gd name="connsiteX11" fmla="*/ 199971 w 1083568"/>
                <a:gd name="connsiteY11" fmla="*/ 2909992 h 2921567"/>
                <a:gd name="connsiteX12" fmla="*/ 448248 w 1083568"/>
                <a:gd name="connsiteY12" fmla="*/ 2820156 h 2921567"/>
                <a:gd name="connsiteX13" fmla="*/ 563932 w 1083568"/>
                <a:gd name="connsiteY13" fmla="*/ 2350589 h 2921567"/>
                <a:gd name="connsiteX14" fmla="*/ 880371 w 1083568"/>
                <a:gd name="connsiteY14" fmla="*/ 2921567 h 2921567"/>
                <a:gd name="connsiteX15" fmla="*/ 798963 w 1083568"/>
                <a:gd name="connsiteY15" fmla="*/ 1259779 h 2921567"/>
                <a:gd name="connsiteX16" fmla="*/ 825050 w 1083568"/>
                <a:gd name="connsiteY16" fmla="*/ 557941 h 2921567"/>
                <a:gd name="connsiteX17" fmla="*/ 921008 w 1083568"/>
                <a:gd name="connsiteY17" fmla="*/ 467847 h 2921567"/>
                <a:gd name="connsiteX18" fmla="*/ 957963 w 1083568"/>
                <a:gd name="connsiteY18" fmla="*/ 1506273 h 2921567"/>
                <a:gd name="connsiteX19" fmla="*/ 1040584 w 1083568"/>
                <a:gd name="connsiteY19" fmla="*/ 1499740 h 2921567"/>
                <a:gd name="connsiteX20" fmla="*/ 1081224 w 1083568"/>
                <a:gd name="connsiteY20" fmla="*/ 583053 h 2921567"/>
                <a:gd name="connsiteX21" fmla="*/ 748277 w 1083568"/>
                <a:gd name="connsiteY21" fmla="*/ 9574 h 2921567"/>
                <a:gd name="connsiteX0" fmla="*/ 748277 w 1083568"/>
                <a:gd name="connsiteY0" fmla="*/ 9574 h 2921567"/>
                <a:gd name="connsiteX1" fmla="*/ 654023 w 1083568"/>
                <a:gd name="connsiteY1" fmla="*/ 39132 h 2921567"/>
                <a:gd name="connsiteX2" fmla="*/ 542218 w 1083568"/>
                <a:gd name="connsiteY2" fmla="*/ 287398 h 2921567"/>
                <a:gd name="connsiteX3" fmla="*/ 427770 w 1083568"/>
                <a:gd name="connsiteY3" fmla="*/ 2 h 2921567"/>
                <a:gd name="connsiteX4" fmla="*/ 101025 w 1083568"/>
                <a:gd name="connsiteY4" fmla="*/ 292834 h 2921567"/>
                <a:gd name="connsiteX5" fmla="*/ 49140 w 1083568"/>
                <a:gd name="connsiteY5" fmla="*/ 1512803 h 2921567"/>
                <a:gd name="connsiteX6" fmla="*/ 129115 w 1083568"/>
                <a:gd name="connsiteY6" fmla="*/ 1512803 h 2921567"/>
                <a:gd name="connsiteX7" fmla="*/ 121132 w 1083568"/>
                <a:gd name="connsiteY7" fmla="*/ 787413 h 2921567"/>
                <a:gd name="connsiteX8" fmla="*/ 288467 w 1083568"/>
                <a:gd name="connsiteY8" fmla="*/ 336201 h 2921567"/>
                <a:gd name="connsiteX9" fmla="*/ 259751 w 1083568"/>
                <a:gd name="connsiteY9" fmla="*/ 639262 h 2921567"/>
                <a:gd name="connsiteX10" fmla="*/ 286186 w 1083568"/>
                <a:gd name="connsiteY10" fmla="*/ 1232742 h 2921567"/>
                <a:gd name="connsiteX11" fmla="*/ 199971 w 1083568"/>
                <a:gd name="connsiteY11" fmla="*/ 2909992 h 2921567"/>
                <a:gd name="connsiteX12" fmla="*/ 448248 w 1083568"/>
                <a:gd name="connsiteY12" fmla="*/ 2820156 h 2921567"/>
                <a:gd name="connsiteX13" fmla="*/ 528685 w 1083568"/>
                <a:gd name="connsiteY13" fmla="*/ 1785370 h 2921567"/>
                <a:gd name="connsiteX14" fmla="*/ 880371 w 1083568"/>
                <a:gd name="connsiteY14" fmla="*/ 2921567 h 2921567"/>
                <a:gd name="connsiteX15" fmla="*/ 798963 w 1083568"/>
                <a:gd name="connsiteY15" fmla="*/ 1259779 h 2921567"/>
                <a:gd name="connsiteX16" fmla="*/ 825050 w 1083568"/>
                <a:gd name="connsiteY16" fmla="*/ 557941 h 2921567"/>
                <a:gd name="connsiteX17" fmla="*/ 921008 w 1083568"/>
                <a:gd name="connsiteY17" fmla="*/ 467847 h 2921567"/>
                <a:gd name="connsiteX18" fmla="*/ 957963 w 1083568"/>
                <a:gd name="connsiteY18" fmla="*/ 1506273 h 2921567"/>
                <a:gd name="connsiteX19" fmla="*/ 1040584 w 1083568"/>
                <a:gd name="connsiteY19" fmla="*/ 1499740 h 2921567"/>
                <a:gd name="connsiteX20" fmla="*/ 1081224 w 1083568"/>
                <a:gd name="connsiteY20" fmla="*/ 583053 h 2921567"/>
                <a:gd name="connsiteX21" fmla="*/ 748277 w 1083568"/>
                <a:gd name="connsiteY21" fmla="*/ 9574 h 2921567"/>
                <a:gd name="connsiteX0" fmla="*/ 748277 w 1083568"/>
                <a:gd name="connsiteY0" fmla="*/ 9574 h 2921567"/>
                <a:gd name="connsiteX1" fmla="*/ 654023 w 1083568"/>
                <a:gd name="connsiteY1" fmla="*/ 39132 h 2921567"/>
                <a:gd name="connsiteX2" fmla="*/ 542218 w 1083568"/>
                <a:gd name="connsiteY2" fmla="*/ 287398 h 2921567"/>
                <a:gd name="connsiteX3" fmla="*/ 427770 w 1083568"/>
                <a:gd name="connsiteY3" fmla="*/ 2 h 2921567"/>
                <a:gd name="connsiteX4" fmla="*/ 101025 w 1083568"/>
                <a:gd name="connsiteY4" fmla="*/ 292834 h 2921567"/>
                <a:gd name="connsiteX5" fmla="*/ 49140 w 1083568"/>
                <a:gd name="connsiteY5" fmla="*/ 1512803 h 2921567"/>
                <a:gd name="connsiteX6" fmla="*/ 129115 w 1083568"/>
                <a:gd name="connsiteY6" fmla="*/ 1512803 h 2921567"/>
                <a:gd name="connsiteX7" fmla="*/ 121132 w 1083568"/>
                <a:gd name="connsiteY7" fmla="*/ 787413 h 2921567"/>
                <a:gd name="connsiteX8" fmla="*/ 288467 w 1083568"/>
                <a:gd name="connsiteY8" fmla="*/ 336201 h 2921567"/>
                <a:gd name="connsiteX9" fmla="*/ 259751 w 1083568"/>
                <a:gd name="connsiteY9" fmla="*/ 639262 h 2921567"/>
                <a:gd name="connsiteX10" fmla="*/ 286186 w 1083568"/>
                <a:gd name="connsiteY10" fmla="*/ 1232742 h 2921567"/>
                <a:gd name="connsiteX11" fmla="*/ 199971 w 1083568"/>
                <a:gd name="connsiteY11" fmla="*/ 2909992 h 2921567"/>
                <a:gd name="connsiteX12" fmla="*/ 448248 w 1083568"/>
                <a:gd name="connsiteY12" fmla="*/ 2820156 h 2921567"/>
                <a:gd name="connsiteX13" fmla="*/ 683772 w 1083568"/>
                <a:gd name="connsiteY13" fmla="*/ 1985370 h 2921567"/>
                <a:gd name="connsiteX14" fmla="*/ 880371 w 1083568"/>
                <a:gd name="connsiteY14" fmla="*/ 2921567 h 2921567"/>
                <a:gd name="connsiteX15" fmla="*/ 798963 w 1083568"/>
                <a:gd name="connsiteY15" fmla="*/ 1259779 h 2921567"/>
                <a:gd name="connsiteX16" fmla="*/ 825050 w 1083568"/>
                <a:gd name="connsiteY16" fmla="*/ 557941 h 2921567"/>
                <a:gd name="connsiteX17" fmla="*/ 921008 w 1083568"/>
                <a:gd name="connsiteY17" fmla="*/ 467847 h 2921567"/>
                <a:gd name="connsiteX18" fmla="*/ 957963 w 1083568"/>
                <a:gd name="connsiteY18" fmla="*/ 1506273 h 2921567"/>
                <a:gd name="connsiteX19" fmla="*/ 1040584 w 1083568"/>
                <a:gd name="connsiteY19" fmla="*/ 1499740 h 2921567"/>
                <a:gd name="connsiteX20" fmla="*/ 1081224 w 1083568"/>
                <a:gd name="connsiteY20" fmla="*/ 583053 h 2921567"/>
                <a:gd name="connsiteX21" fmla="*/ 748277 w 1083568"/>
                <a:gd name="connsiteY21" fmla="*/ 9574 h 2921567"/>
                <a:gd name="connsiteX0" fmla="*/ 748277 w 1083568"/>
                <a:gd name="connsiteY0" fmla="*/ 9574 h 2921567"/>
                <a:gd name="connsiteX1" fmla="*/ 654023 w 1083568"/>
                <a:gd name="connsiteY1" fmla="*/ 39132 h 2921567"/>
                <a:gd name="connsiteX2" fmla="*/ 542218 w 1083568"/>
                <a:gd name="connsiteY2" fmla="*/ 287398 h 2921567"/>
                <a:gd name="connsiteX3" fmla="*/ 427770 w 1083568"/>
                <a:gd name="connsiteY3" fmla="*/ 2 h 2921567"/>
                <a:gd name="connsiteX4" fmla="*/ 101025 w 1083568"/>
                <a:gd name="connsiteY4" fmla="*/ 292834 h 2921567"/>
                <a:gd name="connsiteX5" fmla="*/ 49140 w 1083568"/>
                <a:gd name="connsiteY5" fmla="*/ 1512803 h 2921567"/>
                <a:gd name="connsiteX6" fmla="*/ 129115 w 1083568"/>
                <a:gd name="connsiteY6" fmla="*/ 1512803 h 2921567"/>
                <a:gd name="connsiteX7" fmla="*/ 121132 w 1083568"/>
                <a:gd name="connsiteY7" fmla="*/ 787413 h 2921567"/>
                <a:gd name="connsiteX8" fmla="*/ 288467 w 1083568"/>
                <a:gd name="connsiteY8" fmla="*/ 336201 h 2921567"/>
                <a:gd name="connsiteX9" fmla="*/ 259751 w 1083568"/>
                <a:gd name="connsiteY9" fmla="*/ 639262 h 2921567"/>
                <a:gd name="connsiteX10" fmla="*/ 286186 w 1083568"/>
                <a:gd name="connsiteY10" fmla="*/ 1232742 h 2921567"/>
                <a:gd name="connsiteX11" fmla="*/ 199971 w 1083568"/>
                <a:gd name="connsiteY11" fmla="*/ 2909992 h 2921567"/>
                <a:gd name="connsiteX12" fmla="*/ 462347 w 1083568"/>
                <a:gd name="connsiteY12" fmla="*/ 2872330 h 2921567"/>
                <a:gd name="connsiteX13" fmla="*/ 683772 w 1083568"/>
                <a:gd name="connsiteY13" fmla="*/ 1985370 h 2921567"/>
                <a:gd name="connsiteX14" fmla="*/ 880371 w 1083568"/>
                <a:gd name="connsiteY14" fmla="*/ 2921567 h 2921567"/>
                <a:gd name="connsiteX15" fmla="*/ 798963 w 1083568"/>
                <a:gd name="connsiteY15" fmla="*/ 1259779 h 2921567"/>
                <a:gd name="connsiteX16" fmla="*/ 825050 w 1083568"/>
                <a:gd name="connsiteY16" fmla="*/ 557941 h 2921567"/>
                <a:gd name="connsiteX17" fmla="*/ 921008 w 1083568"/>
                <a:gd name="connsiteY17" fmla="*/ 467847 h 2921567"/>
                <a:gd name="connsiteX18" fmla="*/ 957963 w 1083568"/>
                <a:gd name="connsiteY18" fmla="*/ 1506273 h 2921567"/>
                <a:gd name="connsiteX19" fmla="*/ 1040584 w 1083568"/>
                <a:gd name="connsiteY19" fmla="*/ 1499740 h 2921567"/>
                <a:gd name="connsiteX20" fmla="*/ 1081224 w 1083568"/>
                <a:gd name="connsiteY20" fmla="*/ 583053 h 2921567"/>
                <a:gd name="connsiteX21" fmla="*/ 748277 w 1083568"/>
                <a:gd name="connsiteY21" fmla="*/ 9574 h 2921567"/>
                <a:gd name="connsiteX0" fmla="*/ 748277 w 1083568"/>
                <a:gd name="connsiteY0" fmla="*/ 9574 h 2922964"/>
                <a:gd name="connsiteX1" fmla="*/ 654023 w 1083568"/>
                <a:gd name="connsiteY1" fmla="*/ 39132 h 2922964"/>
                <a:gd name="connsiteX2" fmla="*/ 542218 w 1083568"/>
                <a:gd name="connsiteY2" fmla="*/ 287398 h 2922964"/>
                <a:gd name="connsiteX3" fmla="*/ 427770 w 1083568"/>
                <a:gd name="connsiteY3" fmla="*/ 2 h 2922964"/>
                <a:gd name="connsiteX4" fmla="*/ 101025 w 1083568"/>
                <a:gd name="connsiteY4" fmla="*/ 292834 h 2922964"/>
                <a:gd name="connsiteX5" fmla="*/ 49140 w 1083568"/>
                <a:gd name="connsiteY5" fmla="*/ 1512803 h 2922964"/>
                <a:gd name="connsiteX6" fmla="*/ 129115 w 1083568"/>
                <a:gd name="connsiteY6" fmla="*/ 1512803 h 2922964"/>
                <a:gd name="connsiteX7" fmla="*/ 121132 w 1083568"/>
                <a:gd name="connsiteY7" fmla="*/ 787413 h 2922964"/>
                <a:gd name="connsiteX8" fmla="*/ 288467 w 1083568"/>
                <a:gd name="connsiteY8" fmla="*/ 336201 h 2922964"/>
                <a:gd name="connsiteX9" fmla="*/ 259751 w 1083568"/>
                <a:gd name="connsiteY9" fmla="*/ 639262 h 2922964"/>
                <a:gd name="connsiteX10" fmla="*/ 286186 w 1083568"/>
                <a:gd name="connsiteY10" fmla="*/ 1232742 h 2922964"/>
                <a:gd name="connsiteX11" fmla="*/ 199971 w 1083568"/>
                <a:gd name="connsiteY11" fmla="*/ 2909992 h 2922964"/>
                <a:gd name="connsiteX12" fmla="*/ 462347 w 1083568"/>
                <a:gd name="connsiteY12" fmla="*/ 2872330 h 2922964"/>
                <a:gd name="connsiteX13" fmla="*/ 683772 w 1083568"/>
                <a:gd name="connsiteY13" fmla="*/ 1985370 h 2922964"/>
                <a:gd name="connsiteX14" fmla="*/ 880371 w 1083568"/>
                <a:gd name="connsiteY14" fmla="*/ 2921567 h 2922964"/>
                <a:gd name="connsiteX15" fmla="*/ 798963 w 1083568"/>
                <a:gd name="connsiteY15" fmla="*/ 1259779 h 2922964"/>
                <a:gd name="connsiteX16" fmla="*/ 825050 w 1083568"/>
                <a:gd name="connsiteY16" fmla="*/ 557941 h 2922964"/>
                <a:gd name="connsiteX17" fmla="*/ 921008 w 1083568"/>
                <a:gd name="connsiteY17" fmla="*/ 467847 h 2922964"/>
                <a:gd name="connsiteX18" fmla="*/ 957963 w 1083568"/>
                <a:gd name="connsiteY18" fmla="*/ 1506273 h 2922964"/>
                <a:gd name="connsiteX19" fmla="*/ 1040584 w 1083568"/>
                <a:gd name="connsiteY19" fmla="*/ 1499740 h 2922964"/>
                <a:gd name="connsiteX20" fmla="*/ 1081224 w 1083568"/>
                <a:gd name="connsiteY20" fmla="*/ 583053 h 2922964"/>
                <a:gd name="connsiteX21" fmla="*/ 748277 w 1083568"/>
                <a:gd name="connsiteY21" fmla="*/ 9574 h 2922964"/>
                <a:gd name="connsiteX0" fmla="*/ 748277 w 1083568"/>
                <a:gd name="connsiteY0" fmla="*/ 9574 h 2922985"/>
                <a:gd name="connsiteX1" fmla="*/ 654023 w 1083568"/>
                <a:gd name="connsiteY1" fmla="*/ 39132 h 2922985"/>
                <a:gd name="connsiteX2" fmla="*/ 542218 w 1083568"/>
                <a:gd name="connsiteY2" fmla="*/ 287398 h 2922985"/>
                <a:gd name="connsiteX3" fmla="*/ 427770 w 1083568"/>
                <a:gd name="connsiteY3" fmla="*/ 2 h 2922985"/>
                <a:gd name="connsiteX4" fmla="*/ 101025 w 1083568"/>
                <a:gd name="connsiteY4" fmla="*/ 292834 h 2922985"/>
                <a:gd name="connsiteX5" fmla="*/ 49140 w 1083568"/>
                <a:gd name="connsiteY5" fmla="*/ 1512803 h 2922985"/>
                <a:gd name="connsiteX6" fmla="*/ 129115 w 1083568"/>
                <a:gd name="connsiteY6" fmla="*/ 1512803 h 2922985"/>
                <a:gd name="connsiteX7" fmla="*/ 121132 w 1083568"/>
                <a:gd name="connsiteY7" fmla="*/ 787413 h 2922985"/>
                <a:gd name="connsiteX8" fmla="*/ 288467 w 1083568"/>
                <a:gd name="connsiteY8" fmla="*/ 336201 h 2922985"/>
                <a:gd name="connsiteX9" fmla="*/ 259751 w 1083568"/>
                <a:gd name="connsiteY9" fmla="*/ 639262 h 2922985"/>
                <a:gd name="connsiteX10" fmla="*/ 286186 w 1083568"/>
                <a:gd name="connsiteY10" fmla="*/ 1232742 h 2922985"/>
                <a:gd name="connsiteX11" fmla="*/ 199971 w 1083568"/>
                <a:gd name="connsiteY11" fmla="*/ 2909992 h 2922985"/>
                <a:gd name="connsiteX12" fmla="*/ 462347 w 1083568"/>
                <a:gd name="connsiteY12" fmla="*/ 2872330 h 2922985"/>
                <a:gd name="connsiteX13" fmla="*/ 763869 w 1083568"/>
                <a:gd name="connsiteY13" fmla="*/ 1995771 h 2922985"/>
                <a:gd name="connsiteX14" fmla="*/ 880371 w 1083568"/>
                <a:gd name="connsiteY14" fmla="*/ 2921567 h 2922985"/>
                <a:gd name="connsiteX15" fmla="*/ 798963 w 1083568"/>
                <a:gd name="connsiteY15" fmla="*/ 1259779 h 2922985"/>
                <a:gd name="connsiteX16" fmla="*/ 825050 w 1083568"/>
                <a:gd name="connsiteY16" fmla="*/ 557941 h 2922985"/>
                <a:gd name="connsiteX17" fmla="*/ 921008 w 1083568"/>
                <a:gd name="connsiteY17" fmla="*/ 467847 h 2922985"/>
                <a:gd name="connsiteX18" fmla="*/ 957963 w 1083568"/>
                <a:gd name="connsiteY18" fmla="*/ 1506273 h 2922985"/>
                <a:gd name="connsiteX19" fmla="*/ 1040584 w 1083568"/>
                <a:gd name="connsiteY19" fmla="*/ 1499740 h 2922985"/>
                <a:gd name="connsiteX20" fmla="*/ 1081224 w 1083568"/>
                <a:gd name="connsiteY20" fmla="*/ 583053 h 2922985"/>
                <a:gd name="connsiteX21" fmla="*/ 748277 w 1083568"/>
                <a:gd name="connsiteY21" fmla="*/ 9574 h 2922985"/>
                <a:gd name="connsiteX0" fmla="*/ 748277 w 1083568"/>
                <a:gd name="connsiteY0" fmla="*/ 9574 h 2921568"/>
                <a:gd name="connsiteX1" fmla="*/ 654023 w 1083568"/>
                <a:gd name="connsiteY1" fmla="*/ 39132 h 2921568"/>
                <a:gd name="connsiteX2" fmla="*/ 542218 w 1083568"/>
                <a:gd name="connsiteY2" fmla="*/ 287398 h 2921568"/>
                <a:gd name="connsiteX3" fmla="*/ 427770 w 1083568"/>
                <a:gd name="connsiteY3" fmla="*/ 2 h 2921568"/>
                <a:gd name="connsiteX4" fmla="*/ 101025 w 1083568"/>
                <a:gd name="connsiteY4" fmla="*/ 292834 h 2921568"/>
                <a:gd name="connsiteX5" fmla="*/ 49140 w 1083568"/>
                <a:gd name="connsiteY5" fmla="*/ 1512803 h 2921568"/>
                <a:gd name="connsiteX6" fmla="*/ 129115 w 1083568"/>
                <a:gd name="connsiteY6" fmla="*/ 1512803 h 2921568"/>
                <a:gd name="connsiteX7" fmla="*/ 121132 w 1083568"/>
                <a:gd name="connsiteY7" fmla="*/ 787413 h 2921568"/>
                <a:gd name="connsiteX8" fmla="*/ 288467 w 1083568"/>
                <a:gd name="connsiteY8" fmla="*/ 336201 h 2921568"/>
                <a:gd name="connsiteX9" fmla="*/ 259751 w 1083568"/>
                <a:gd name="connsiteY9" fmla="*/ 639262 h 2921568"/>
                <a:gd name="connsiteX10" fmla="*/ 286186 w 1083568"/>
                <a:gd name="connsiteY10" fmla="*/ 1232742 h 2921568"/>
                <a:gd name="connsiteX11" fmla="*/ 199971 w 1083568"/>
                <a:gd name="connsiteY11" fmla="*/ 2909992 h 2921568"/>
                <a:gd name="connsiteX12" fmla="*/ 462347 w 1083568"/>
                <a:gd name="connsiteY12" fmla="*/ 2872330 h 2921568"/>
                <a:gd name="connsiteX13" fmla="*/ 763869 w 1083568"/>
                <a:gd name="connsiteY13" fmla="*/ 1995771 h 2921568"/>
                <a:gd name="connsiteX14" fmla="*/ 880371 w 1083568"/>
                <a:gd name="connsiteY14" fmla="*/ 2921567 h 2921568"/>
                <a:gd name="connsiteX15" fmla="*/ 798963 w 1083568"/>
                <a:gd name="connsiteY15" fmla="*/ 1259779 h 2921568"/>
                <a:gd name="connsiteX16" fmla="*/ 825050 w 1083568"/>
                <a:gd name="connsiteY16" fmla="*/ 557941 h 2921568"/>
                <a:gd name="connsiteX17" fmla="*/ 921008 w 1083568"/>
                <a:gd name="connsiteY17" fmla="*/ 467847 h 2921568"/>
                <a:gd name="connsiteX18" fmla="*/ 957963 w 1083568"/>
                <a:gd name="connsiteY18" fmla="*/ 1506273 h 2921568"/>
                <a:gd name="connsiteX19" fmla="*/ 1040584 w 1083568"/>
                <a:gd name="connsiteY19" fmla="*/ 1499740 h 2921568"/>
                <a:gd name="connsiteX20" fmla="*/ 1081224 w 1083568"/>
                <a:gd name="connsiteY20" fmla="*/ 583053 h 2921568"/>
                <a:gd name="connsiteX21" fmla="*/ 748277 w 1083568"/>
                <a:gd name="connsiteY21" fmla="*/ 9574 h 2921568"/>
                <a:gd name="connsiteX0" fmla="*/ 748277 w 1083568"/>
                <a:gd name="connsiteY0" fmla="*/ 9574 h 2921566"/>
                <a:gd name="connsiteX1" fmla="*/ 654023 w 1083568"/>
                <a:gd name="connsiteY1" fmla="*/ 39132 h 2921566"/>
                <a:gd name="connsiteX2" fmla="*/ 542218 w 1083568"/>
                <a:gd name="connsiteY2" fmla="*/ 287398 h 2921566"/>
                <a:gd name="connsiteX3" fmla="*/ 427770 w 1083568"/>
                <a:gd name="connsiteY3" fmla="*/ 2 h 2921566"/>
                <a:gd name="connsiteX4" fmla="*/ 101025 w 1083568"/>
                <a:gd name="connsiteY4" fmla="*/ 292834 h 2921566"/>
                <a:gd name="connsiteX5" fmla="*/ 49140 w 1083568"/>
                <a:gd name="connsiteY5" fmla="*/ 1512803 h 2921566"/>
                <a:gd name="connsiteX6" fmla="*/ 129115 w 1083568"/>
                <a:gd name="connsiteY6" fmla="*/ 1512803 h 2921566"/>
                <a:gd name="connsiteX7" fmla="*/ 121132 w 1083568"/>
                <a:gd name="connsiteY7" fmla="*/ 787413 h 2921566"/>
                <a:gd name="connsiteX8" fmla="*/ 288467 w 1083568"/>
                <a:gd name="connsiteY8" fmla="*/ 336201 h 2921566"/>
                <a:gd name="connsiteX9" fmla="*/ 259751 w 1083568"/>
                <a:gd name="connsiteY9" fmla="*/ 639262 h 2921566"/>
                <a:gd name="connsiteX10" fmla="*/ 286186 w 1083568"/>
                <a:gd name="connsiteY10" fmla="*/ 1232742 h 2921566"/>
                <a:gd name="connsiteX11" fmla="*/ 199971 w 1083568"/>
                <a:gd name="connsiteY11" fmla="*/ 2909992 h 2921566"/>
                <a:gd name="connsiteX12" fmla="*/ 677343 w 1083568"/>
                <a:gd name="connsiteY12" fmla="*/ 2867129 h 2921566"/>
                <a:gd name="connsiteX13" fmla="*/ 763869 w 1083568"/>
                <a:gd name="connsiteY13" fmla="*/ 1995771 h 2921566"/>
                <a:gd name="connsiteX14" fmla="*/ 880371 w 1083568"/>
                <a:gd name="connsiteY14" fmla="*/ 2921567 h 2921566"/>
                <a:gd name="connsiteX15" fmla="*/ 798963 w 1083568"/>
                <a:gd name="connsiteY15" fmla="*/ 1259779 h 2921566"/>
                <a:gd name="connsiteX16" fmla="*/ 825050 w 1083568"/>
                <a:gd name="connsiteY16" fmla="*/ 557941 h 2921566"/>
                <a:gd name="connsiteX17" fmla="*/ 921008 w 1083568"/>
                <a:gd name="connsiteY17" fmla="*/ 467847 h 2921566"/>
                <a:gd name="connsiteX18" fmla="*/ 957963 w 1083568"/>
                <a:gd name="connsiteY18" fmla="*/ 1506273 h 2921566"/>
                <a:gd name="connsiteX19" fmla="*/ 1040584 w 1083568"/>
                <a:gd name="connsiteY19" fmla="*/ 1499740 h 2921566"/>
                <a:gd name="connsiteX20" fmla="*/ 1081224 w 1083568"/>
                <a:gd name="connsiteY20" fmla="*/ 583053 h 2921566"/>
                <a:gd name="connsiteX21" fmla="*/ 748277 w 1083568"/>
                <a:gd name="connsiteY21" fmla="*/ 9574 h 2921566"/>
                <a:gd name="connsiteX0" fmla="*/ 748277 w 1083568"/>
                <a:gd name="connsiteY0" fmla="*/ 9574 h 2909991"/>
                <a:gd name="connsiteX1" fmla="*/ 654023 w 1083568"/>
                <a:gd name="connsiteY1" fmla="*/ 39132 h 2909991"/>
                <a:gd name="connsiteX2" fmla="*/ 542218 w 1083568"/>
                <a:gd name="connsiteY2" fmla="*/ 287398 h 2909991"/>
                <a:gd name="connsiteX3" fmla="*/ 427770 w 1083568"/>
                <a:gd name="connsiteY3" fmla="*/ 2 h 2909991"/>
                <a:gd name="connsiteX4" fmla="*/ 101025 w 1083568"/>
                <a:gd name="connsiteY4" fmla="*/ 292834 h 2909991"/>
                <a:gd name="connsiteX5" fmla="*/ 49140 w 1083568"/>
                <a:gd name="connsiteY5" fmla="*/ 1512803 h 2909991"/>
                <a:gd name="connsiteX6" fmla="*/ 129115 w 1083568"/>
                <a:gd name="connsiteY6" fmla="*/ 1512803 h 2909991"/>
                <a:gd name="connsiteX7" fmla="*/ 121132 w 1083568"/>
                <a:gd name="connsiteY7" fmla="*/ 787413 h 2909991"/>
                <a:gd name="connsiteX8" fmla="*/ 288467 w 1083568"/>
                <a:gd name="connsiteY8" fmla="*/ 336201 h 2909991"/>
                <a:gd name="connsiteX9" fmla="*/ 259751 w 1083568"/>
                <a:gd name="connsiteY9" fmla="*/ 639262 h 2909991"/>
                <a:gd name="connsiteX10" fmla="*/ 286186 w 1083568"/>
                <a:gd name="connsiteY10" fmla="*/ 1232742 h 2909991"/>
                <a:gd name="connsiteX11" fmla="*/ 199971 w 1083568"/>
                <a:gd name="connsiteY11" fmla="*/ 2909992 h 2909991"/>
                <a:gd name="connsiteX12" fmla="*/ 677343 w 1083568"/>
                <a:gd name="connsiteY12" fmla="*/ 2867129 h 2909991"/>
                <a:gd name="connsiteX13" fmla="*/ 763869 w 1083568"/>
                <a:gd name="connsiteY13" fmla="*/ 1995771 h 2909991"/>
                <a:gd name="connsiteX14" fmla="*/ 779196 w 1083568"/>
                <a:gd name="connsiteY14" fmla="*/ 2895566 h 2909991"/>
                <a:gd name="connsiteX15" fmla="*/ 798963 w 1083568"/>
                <a:gd name="connsiteY15" fmla="*/ 1259779 h 2909991"/>
                <a:gd name="connsiteX16" fmla="*/ 825050 w 1083568"/>
                <a:gd name="connsiteY16" fmla="*/ 557941 h 2909991"/>
                <a:gd name="connsiteX17" fmla="*/ 921008 w 1083568"/>
                <a:gd name="connsiteY17" fmla="*/ 467847 h 2909991"/>
                <a:gd name="connsiteX18" fmla="*/ 957963 w 1083568"/>
                <a:gd name="connsiteY18" fmla="*/ 1506273 h 2909991"/>
                <a:gd name="connsiteX19" fmla="*/ 1040584 w 1083568"/>
                <a:gd name="connsiteY19" fmla="*/ 1499740 h 2909991"/>
                <a:gd name="connsiteX20" fmla="*/ 1081224 w 1083568"/>
                <a:gd name="connsiteY20" fmla="*/ 583053 h 2909991"/>
                <a:gd name="connsiteX21" fmla="*/ 748277 w 1083568"/>
                <a:gd name="connsiteY21" fmla="*/ 9574 h 2909991"/>
                <a:gd name="connsiteX0" fmla="*/ 748277 w 1083568"/>
                <a:gd name="connsiteY0" fmla="*/ 9574 h 2909993"/>
                <a:gd name="connsiteX1" fmla="*/ 654023 w 1083568"/>
                <a:gd name="connsiteY1" fmla="*/ 39132 h 2909993"/>
                <a:gd name="connsiteX2" fmla="*/ 542218 w 1083568"/>
                <a:gd name="connsiteY2" fmla="*/ 287398 h 2909993"/>
                <a:gd name="connsiteX3" fmla="*/ 427770 w 1083568"/>
                <a:gd name="connsiteY3" fmla="*/ 2 h 2909993"/>
                <a:gd name="connsiteX4" fmla="*/ 101025 w 1083568"/>
                <a:gd name="connsiteY4" fmla="*/ 292834 h 2909993"/>
                <a:gd name="connsiteX5" fmla="*/ 49140 w 1083568"/>
                <a:gd name="connsiteY5" fmla="*/ 1512803 h 2909993"/>
                <a:gd name="connsiteX6" fmla="*/ 129115 w 1083568"/>
                <a:gd name="connsiteY6" fmla="*/ 1512803 h 2909993"/>
                <a:gd name="connsiteX7" fmla="*/ 121132 w 1083568"/>
                <a:gd name="connsiteY7" fmla="*/ 787413 h 2909993"/>
                <a:gd name="connsiteX8" fmla="*/ 288467 w 1083568"/>
                <a:gd name="connsiteY8" fmla="*/ 336201 h 2909993"/>
                <a:gd name="connsiteX9" fmla="*/ 259751 w 1083568"/>
                <a:gd name="connsiteY9" fmla="*/ 639262 h 2909993"/>
                <a:gd name="connsiteX10" fmla="*/ 286186 w 1083568"/>
                <a:gd name="connsiteY10" fmla="*/ 1232742 h 2909993"/>
                <a:gd name="connsiteX11" fmla="*/ 199971 w 1083568"/>
                <a:gd name="connsiteY11" fmla="*/ 2909992 h 2909993"/>
                <a:gd name="connsiteX12" fmla="*/ 677343 w 1083568"/>
                <a:gd name="connsiteY12" fmla="*/ 2867129 h 2909993"/>
                <a:gd name="connsiteX13" fmla="*/ 763869 w 1083568"/>
                <a:gd name="connsiteY13" fmla="*/ 1995771 h 2909993"/>
                <a:gd name="connsiteX14" fmla="*/ 779196 w 1083568"/>
                <a:gd name="connsiteY14" fmla="*/ 2895566 h 2909993"/>
                <a:gd name="connsiteX15" fmla="*/ 798963 w 1083568"/>
                <a:gd name="connsiteY15" fmla="*/ 1259779 h 2909993"/>
                <a:gd name="connsiteX16" fmla="*/ 825050 w 1083568"/>
                <a:gd name="connsiteY16" fmla="*/ 557941 h 2909993"/>
                <a:gd name="connsiteX17" fmla="*/ 921008 w 1083568"/>
                <a:gd name="connsiteY17" fmla="*/ 467847 h 2909993"/>
                <a:gd name="connsiteX18" fmla="*/ 957963 w 1083568"/>
                <a:gd name="connsiteY18" fmla="*/ 1506273 h 2909993"/>
                <a:gd name="connsiteX19" fmla="*/ 1040584 w 1083568"/>
                <a:gd name="connsiteY19" fmla="*/ 1499740 h 2909993"/>
                <a:gd name="connsiteX20" fmla="*/ 1081224 w 1083568"/>
                <a:gd name="connsiteY20" fmla="*/ 583053 h 2909993"/>
                <a:gd name="connsiteX21" fmla="*/ 748277 w 1083568"/>
                <a:gd name="connsiteY21" fmla="*/ 9574 h 2909993"/>
                <a:gd name="connsiteX0" fmla="*/ 748277 w 1083568"/>
                <a:gd name="connsiteY0" fmla="*/ 9574 h 2939841"/>
                <a:gd name="connsiteX1" fmla="*/ 654023 w 1083568"/>
                <a:gd name="connsiteY1" fmla="*/ 39132 h 2939841"/>
                <a:gd name="connsiteX2" fmla="*/ 542218 w 1083568"/>
                <a:gd name="connsiteY2" fmla="*/ 287398 h 2939841"/>
                <a:gd name="connsiteX3" fmla="*/ 427770 w 1083568"/>
                <a:gd name="connsiteY3" fmla="*/ 2 h 2939841"/>
                <a:gd name="connsiteX4" fmla="*/ 101025 w 1083568"/>
                <a:gd name="connsiteY4" fmla="*/ 292834 h 2939841"/>
                <a:gd name="connsiteX5" fmla="*/ 49140 w 1083568"/>
                <a:gd name="connsiteY5" fmla="*/ 1512803 h 2939841"/>
                <a:gd name="connsiteX6" fmla="*/ 129115 w 1083568"/>
                <a:gd name="connsiteY6" fmla="*/ 1512803 h 2939841"/>
                <a:gd name="connsiteX7" fmla="*/ 121132 w 1083568"/>
                <a:gd name="connsiteY7" fmla="*/ 787413 h 2939841"/>
                <a:gd name="connsiteX8" fmla="*/ 288467 w 1083568"/>
                <a:gd name="connsiteY8" fmla="*/ 336201 h 2939841"/>
                <a:gd name="connsiteX9" fmla="*/ 259751 w 1083568"/>
                <a:gd name="connsiteY9" fmla="*/ 639262 h 2939841"/>
                <a:gd name="connsiteX10" fmla="*/ 286186 w 1083568"/>
                <a:gd name="connsiteY10" fmla="*/ 1232742 h 2939841"/>
                <a:gd name="connsiteX11" fmla="*/ 199971 w 1083568"/>
                <a:gd name="connsiteY11" fmla="*/ 2909992 h 2939841"/>
                <a:gd name="connsiteX12" fmla="*/ 677343 w 1083568"/>
                <a:gd name="connsiteY12" fmla="*/ 2867129 h 2939841"/>
                <a:gd name="connsiteX13" fmla="*/ 721714 w 1083568"/>
                <a:gd name="connsiteY13" fmla="*/ 2349378 h 2939841"/>
                <a:gd name="connsiteX14" fmla="*/ 779196 w 1083568"/>
                <a:gd name="connsiteY14" fmla="*/ 2895566 h 2939841"/>
                <a:gd name="connsiteX15" fmla="*/ 798963 w 1083568"/>
                <a:gd name="connsiteY15" fmla="*/ 1259779 h 2939841"/>
                <a:gd name="connsiteX16" fmla="*/ 825050 w 1083568"/>
                <a:gd name="connsiteY16" fmla="*/ 557941 h 2939841"/>
                <a:gd name="connsiteX17" fmla="*/ 921008 w 1083568"/>
                <a:gd name="connsiteY17" fmla="*/ 467847 h 2939841"/>
                <a:gd name="connsiteX18" fmla="*/ 957963 w 1083568"/>
                <a:gd name="connsiteY18" fmla="*/ 1506273 h 2939841"/>
                <a:gd name="connsiteX19" fmla="*/ 1040584 w 1083568"/>
                <a:gd name="connsiteY19" fmla="*/ 1499740 h 2939841"/>
                <a:gd name="connsiteX20" fmla="*/ 1081224 w 1083568"/>
                <a:gd name="connsiteY20" fmla="*/ 583053 h 2939841"/>
                <a:gd name="connsiteX21" fmla="*/ 748277 w 1083568"/>
                <a:gd name="connsiteY21" fmla="*/ 9574 h 2939841"/>
                <a:gd name="connsiteX0" fmla="*/ 748277 w 1083568"/>
                <a:gd name="connsiteY0" fmla="*/ 9574 h 2939839"/>
                <a:gd name="connsiteX1" fmla="*/ 654023 w 1083568"/>
                <a:gd name="connsiteY1" fmla="*/ 39132 h 2939839"/>
                <a:gd name="connsiteX2" fmla="*/ 542218 w 1083568"/>
                <a:gd name="connsiteY2" fmla="*/ 287398 h 2939839"/>
                <a:gd name="connsiteX3" fmla="*/ 427770 w 1083568"/>
                <a:gd name="connsiteY3" fmla="*/ 2 h 2939839"/>
                <a:gd name="connsiteX4" fmla="*/ 101025 w 1083568"/>
                <a:gd name="connsiteY4" fmla="*/ 292834 h 2939839"/>
                <a:gd name="connsiteX5" fmla="*/ 49140 w 1083568"/>
                <a:gd name="connsiteY5" fmla="*/ 1512803 h 2939839"/>
                <a:gd name="connsiteX6" fmla="*/ 129115 w 1083568"/>
                <a:gd name="connsiteY6" fmla="*/ 1512803 h 2939839"/>
                <a:gd name="connsiteX7" fmla="*/ 121132 w 1083568"/>
                <a:gd name="connsiteY7" fmla="*/ 787413 h 2939839"/>
                <a:gd name="connsiteX8" fmla="*/ 288467 w 1083568"/>
                <a:gd name="connsiteY8" fmla="*/ 336201 h 2939839"/>
                <a:gd name="connsiteX9" fmla="*/ 259751 w 1083568"/>
                <a:gd name="connsiteY9" fmla="*/ 639262 h 2939839"/>
                <a:gd name="connsiteX10" fmla="*/ 286186 w 1083568"/>
                <a:gd name="connsiteY10" fmla="*/ 1232742 h 2939839"/>
                <a:gd name="connsiteX11" fmla="*/ 199971 w 1083568"/>
                <a:gd name="connsiteY11" fmla="*/ 2909992 h 2939839"/>
                <a:gd name="connsiteX12" fmla="*/ 677343 w 1083568"/>
                <a:gd name="connsiteY12" fmla="*/ 2867129 h 2939839"/>
                <a:gd name="connsiteX13" fmla="*/ 721714 w 1083568"/>
                <a:gd name="connsiteY13" fmla="*/ 2349378 h 2939839"/>
                <a:gd name="connsiteX14" fmla="*/ 779196 w 1083568"/>
                <a:gd name="connsiteY14" fmla="*/ 2895566 h 2939839"/>
                <a:gd name="connsiteX15" fmla="*/ 798963 w 1083568"/>
                <a:gd name="connsiteY15" fmla="*/ 1259779 h 2939839"/>
                <a:gd name="connsiteX16" fmla="*/ 825050 w 1083568"/>
                <a:gd name="connsiteY16" fmla="*/ 557941 h 2939839"/>
                <a:gd name="connsiteX17" fmla="*/ 921008 w 1083568"/>
                <a:gd name="connsiteY17" fmla="*/ 467847 h 2939839"/>
                <a:gd name="connsiteX18" fmla="*/ 957963 w 1083568"/>
                <a:gd name="connsiteY18" fmla="*/ 1506273 h 2939839"/>
                <a:gd name="connsiteX19" fmla="*/ 1040584 w 1083568"/>
                <a:gd name="connsiteY19" fmla="*/ 1499740 h 2939839"/>
                <a:gd name="connsiteX20" fmla="*/ 1081224 w 1083568"/>
                <a:gd name="connsiteY20" fmla="*/ 583053 h 2939839"/>
                <a:gd name="connsiteX21" fmla="*/ 748277 w 1083568"/>
                <a:gd name="connsiteY21" fmla="*/ 9574 h 2939839"/>
                <a:gd name="connsiteX0" fmla="*/ 748277 w 1083568"/>
                <a:gd name="connsiteY0" fmla="*/ 9574 h 2939841"/>
                <a:gd name="connsiteX1" fmla="*/ 654023 w 1083568"/>
                <a:gd name="connsiteY1" fmla="*/ 39132 h 2939841"/>
                <a:gd name="connsiteX2" fmla="*/ 542218 w 1083568"/>
                <a:gd name="connsiteY2" fmla="*/ 287398 h 2939841"/>
                <a:gd name="connsiteX3" fmla="*/ 427770 w 1083568"/>
                <a:gd name="connsiteY3" fmla="*/ 2 h 2939841"/>
                <a:gd name="connsiteX4" fmla="*/ 101025 w 1083568"/>
                <a:gd name="connsiteY4" fmla="*/ 292834 h 2939841"/>
                <a:gd name="connsiteX5" fmla="*/ 49140 w 1083568"/>
                <a:gd name="connsiteY5" fmla="*/ 1512803 h 2939841"/>
                <a:gd name="connsiteX6" fmla="*/ 129115 w 1083568"/>
                <a:gd name="connsiteY6" fmla="*/ 1512803 h 2939841"/>
                <a:gd name="connsiteX7" fmla="*/ 121132 w 1083568"/>
                <a:gd name="connsiteY7" fmla="*/ 787413 h 2939841"/>
                <a:gd name="connsiteX8" fmla="*/ 288467 w 1083568"/>
                <a:gd name="connsiteY8" fmla="*/ 336201 h 2939841"/>
                <a:gd name="connsiteX9" fmla="*/ 259751 w 1083568"/>
                <a:gd name="connsiteY9" fmla="*/ 639262 h 2939841"/>
                <a:gd name="connsiteX10" fmla="*/ 286186 w 1083568"/>
                <a:gd name="connsiteY10" fmla="*/ 1232742 h 2939841"/>
                <a:gd name="connsiteX11" fmla="*/ 199971 w 1083568"/>
                <a:gd name="connsiteY11" fmla="*/ 2909992 h 2939841"/>
                <a:gd name="connsiteX12" fmla="*/ 677343 w 1083568"/>
                <a:gd name="connsiteY12" fmla="*/ 2867129 h 2939841"/>
                <a:gd name="connsiteX13" fmla="*/ 721714 w 1083568"/>
                <a:gd name="connsiteY13" fmla="*/ 2349378 h 2939841"/>
                <a:gd name="connsiteX14" fmla="*/ 779196 w 1083568"/>
                <a:gd name="connsiteY14" fmla="*/ 2895566 h 2939841"/>
                <a:gd name="connsiteX15" fmla="*/ 798963 w 1083568"/>
                <a:gd name="connsiteY15" fmla="*/ 1259779 h 2939841"/>
                <a:gd name="connsiteX16" fmla="*/ 825050 w 1083568"/>
                <a:gd name="connsiteY16" fmla="*/ 557941 h 2939841"/>
                <a:gd name="connsiteX17" fmla="*/ 921008 w 1083568"/>
                <a:gd name="connsiteY17" fmla="*/ 467847 h 2939841"/>
                <a:gd name="connsiteX18" fmla="*/ 957963 w 1083568"/>
                <a:gd name="connsiteY18" fmla="*/ 1506273 h 2939841"/>
                <a:gd name="connsiteX19" fmla="*/ 1040584 w 1083568"/>
                <a:gd name="connsiteY19" fmla="*/ 1499740 h 2939841"/>
                <a:gd name="connsiteX20" fmla="*/ 1081224 w 1083568"/>
                <a:gd name="connsiteY20" fmla="*/ 583053 h 2939841"/>
                <a:gd name="connsiteX21" fmla="*/ 748277 w 1083568"/>
                <a:gd name="connsiteY21" fmla="*/ 9574 h 2939841"/>
                <a:gd name="connsiteX0" fmla="*/ 748277 w 1083568"/>
                <a:gd name="connsiteY0" fmla="*/ 9574 h 2939839"/>
                <a:gd name="connsiteX1" fmla="*/ 654023 w 1083568"/>
                <a:gd name="connsiteY1" fmla="*/ 39132 h 2939839"/>
                <a:gd name="connsiteX2" fmla="*/ 542218 w 1083568"/>
                <a:gd name="connsiteY2" fmla="*/ 287398 h 2939839"/>
                <a:gd name="connsiteX3" fmla="*/ 427770 w 1083568"/>
                <a:gd name="connsiteY3" fmla="*/ 2 h 2939839"/>
                <a:gd name="connsiteX4" fmla="*/ 101025 w 1083568"/>
                <a:gd name="connsiteY4" fmla="*/ 292834 h 2939839"/>
                <a:gd name="connsiteX5" fmla="*/ 49140 w 1083568"/>
                <a:gd name="connsiteY5" fmla="*/ 1512803 h 2939839"/>
                <a:gd name="connsiteX6" fmla="*/ 129115 w 1083568"/>
                <a:gd name="connsiteY6" fmla="*/ 1512803 h 2939839"/>
                <a:gd name="connsiteX7" fmla="*/ 121132 w 1083568"/>
                <a:gd name="connsiteY7" fmla="*/ 787413 h 2939839"/>
                <a:gd name="connsiteX8" fmla="*/ 288467 w 1083568"/>
                <a:gd name="connsiteY8" fmla="*/ 336201 h 2939839"/>
                <a:gd name="connsiteX9" fmla="*/ 259751 w 1083568"/>
                <a:gd name="connsiteY9" fmla="*/ 639262 h 2939839"/>
                <a:gd name="connsiteX10" fmla="*/ 286186 w 1083568"/>
                <a:gd name="connsiteY10" fmla="*/ 1232742 h 2939839"/>
                <a:gd name="connsiteX11" fmla="*/ 199971 w 1083568"/>
                <a:gd name="connsiteY11" fmla="*/ 2909992 h 2939839"/>
                <a:gd name="connsiteX12" fmla="*/ 677343 w 1083568"/>
                <a:gd name="connsiteY12" fmla="*/ 2867129 h 2939839"/>
                <a:gd name="connsiteX13" fmla="*/ 721714 w 1083568"/>
                <a:gd name="connsiteY13" fmla="*/ 2349378 h 2939839"/>
                <a:gd name="connsiteX14" fmla="*/ 779196 w 1083568"/>
                <a:gd name="connsiteY14" fmla="*/ 2895566 h 2939839"/>
                <a:gd name="connsiteX15" fmla="*/ 798963 w 1083568"/>
                <a:gd name="connsiteY15" fmla="*/ 1259779 h 2939839"/>
                <a:gd name="connsiteX16" fmla="*/ 825050 w 1083568"/>
                <a:gd name="connsiteY16" fmla="*/ 557941 h 2939839"/>
                <a:gd name="connsiteX17" fmla="*/ 921008 w 1083568"/>
                <a:gd name="connsiteY17" fmla="*/ 467847 h 2939839"/>
                <a:gd name="connsiteX18" fmla="*/ 957963 w 1083568"/>
                <a:gd name="connsiteY18" fmla="*/ 1506273 h 2939839"/>
                <a:gd name="connsiteX19" fmla="*/ 1040584 w 1083568"/>
                <a:gd name="connsiteY19" fmla="*/ 1499740 h 2939839"/>
                <a:gd name="connsiteX20" fmla="*/ 1081224 w 1083568"/>
                <a:gd name="connsiteY20" fmla="*/ 583053 h 2939839"/>
                <a:gd name="connsiteX21" fmla="*/ 748277 w 1083568"/>
                <a:gd name="connsiteY21" fmla="*/ 9574 h 29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3568" h="2939839">
                  <a:moveTo>
                    <a:pt x="748277" y="9574"/>
                  </a:moveTo>
                  <a:cubicBezTo>
                    <a:pt x="710202" y="6390"/>
                    <a:pt x="688366" y="-7172"/>
                    <a:pt x="654023" y="39132"/>
                  </a:cubicBezTo>
                  <a:cubicBezTo>
                    <a:pt x="619680" y="85436"/>
                    <a:pt x="578605" y="287398"/>
                    <a:pt x="542218" y="287398"/>
                  </a:cubicBezTo>
                  <a:cubicBezTo>
                    <a:pt x="506712" y="204643"/>
                    <a:pt x="501302" y="-904"/>
                    <a:pt x="427770" y="2"/>
                  </a:cubicBezTo>
                  <a:cubicBezTo>
                    <a:pt x="354238" y="908"/>
                    <a:pt x="164130" y="40701"/>
                    <a:pt x="101025" y="292834"/>
                  </a:cubicBezTo>
                  <a:cubicBezTo>
                    <a:pt x="37920" y="544967"/>
                    <a:pt x="-60084" y="1370434"/>
                    <a:pt x="49140" y="1512803"/>
                  </a:cubicBezTo>
                  <a:lnTo>
                    <a:pt x="129115" y="1512803"/>
                  </a:lnTo>
                  <a:cubicBezTo>
                    <a:pt x="167697" y="1184854"/>
                    <a:pt x="94573" y="983513"/>
                    <a:pt x="121132" y="787413"/>
                  </a:cubicBezTo>
                  <a:cubicBezTo>
                    <a:pt x="147691" y="591313"/>
                    <a:pt x="215137" y="295675"/>
                    <a:pt x="288467" y="336201"/>
                  </a:cubicBezTo>
                  <a:cubicBezTo>
                    <a:pt x="361797" y="376727"/>
                    <a:pt x="260131" y="489839"/>
                    <a:pt x="259751" y="639262"/>
                  </a:cubicBezTo>
                  <a:cubicBezTo>
                    <a:pt x="259371" y="788685"/>
                    <a:pt x="367525" y="860808"/>
                    <a:pt x="286186" y="1232742"/>
                  </a:cubicBezTo>
                  <a:cubicBezTo>
                    <a:pt x="204847" y="1604676"/>
                    <a:pt x="164883" y="2699228"/>
                    <a:pt x="199971" y="2909992"/>
                  </a:cubicBezTo>
                  <a:lnTo>
                    <a:pt x="677343" y="2867129"/>
                  </a:lnTo>
                  <a:lnTo>
                    <a:pt x="721714" y="2349378"/>
                  </a:lnTo>
                  <a:cubicBezTo>
                    <a:pt x="787247" y="2661444"/>
                    <a:pt x="766321" y="3077166"/>
                    <a:pt x="779196" y="2895566"/>
                  </a:cubicBezTo>
                  <a:cubicBezTo>
                    <a:pt x="792071" y="2713966"/>
                    <a:pt x="861490" y="1768398"/>
                    <a:pt x="798963" y="1259779"/>
                  </a:cubicBezTo>
                  <a:cubicBezTo>
                    <a:pt x="736436" y="751160"/>
                    <a:pt x="842718" y="689929"/>
                    <a:pt x="825050" y="557941"/>
                  </a:cubicBezTo>
                  <a:cubicBezTo>
                    <a:pt x="807382" y="425953"/>
                    <a:pt x="822193" y="228269"/>
                    <a:pt x="921008" y="467847"/>
                  </a:cubicBezTo>
                  <a:cubicBezTo>
                    <a:pt x="1019823" y="707425"/>
                    <a:pt x="895554" y="1184855"/>
                    <a:pt x="957963" y="1506273"/>
                  </a:cubicBezTo>
                  <a:lnTo>
                    <a:pt x="1040584" y="1499740"/>
                  </a:lnTo>
                  <a:cubicBezTo>
                    <a:pt x="1112744" y="1324714"/>
                    <a:pt x="1069475" y="886753"/>
                    <a:pt x="1081224" y="583053"/>
                  </a:cubicBezTo>
                  <a:cubicBezTo>
                    <a:pt x="1092973" y="279353"/>
                    <a:pt x="862505" y="19124"/>
                    <a:pt x="748277" y="957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Abgerundetes Rechteck 138"/>
            <p:cNvSpPr/>
            <p:nvPr/>
          </p:nvSpPr>
          <p:spPr>
            <a:xfrm flipH="1">
              <a:off x="7168662" y="556010"/>
              <a:ext cx="30538" cy="2577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Abgerundetes Rechteck 139"/>
            <p:cNvSpPr/>
            <p:nvPr/>
          </p:nvSpPr>
          <p:spPr>
            <a:xfrm flipH="1">
              <a:off x="6973033" y="556010"/>
              <a:ext cx="30538" cy="2577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Freihandform 140"/>
            <p:cNvSpPr/>
            <p:nvPr/>
          </p:nvSpPr>
          <p:spPr>
            <a:xfrm rot="10800000" flipH="1">
              <a:off x="7055483" y="672844"/>
              <a:ext cx="80089" cy="51862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2" name="Gerader Verbinder 141"/>
            <p:cNvCxnSpPr/>
            <p:nvPr/>
          </p:nvCxnSpPr>
          <p:spPr>
            <a:xfrm flipH="1" flipV="1">
              <a:off x="7168845" y="533632"/>
              <a:ext cx="49398" cy="11342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Gerader Verbinder 142"/>
            <p:cNvCxnSpPr/>
            <p:nvPr/>
          </p:nvCxnSpPr>
          <p:spPr>
            <a:xfrm flipV="1">
              <a:off x="6957135" y="533632"/>
              <a:ext cx="49398" cy="11342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4" name="Ellipse 143"/>
            <p:cNvSpPr/>
            <p:nvPr/>
          </p:nvSpPr>
          <p:spPr>
            <a:xfrm flipH="1">
              <a:off x="7218216" y="595902"/>
              <a:ext cx="138989" cy="138990"/>
            </a:xfrm>
            <a:prstGeom prst="ellipse">
              <a:avLst/>
            </a:pr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Freihandform 144"/>
            <p:cNvSpPr/>
            <p:nvPr/>
          </p:nvSpPr>
          <p:spPr>
            <a:xfrm flipH="1">
              <a:off x="7300109" y="642278"/>
              <a:ext cx="31266" cy="511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Ellipse 145"/>
            <p:cNvSpPr/>
            <p:nvPr/>
          </p:nvSpPr>
          <p:spPr>
            <a:xfrm flipH="1">
              <a:off x="6815539" y="591970"/>
              <a:ext cx="138989" cy="138990"/>
            </a:xfrm>
            <a:prstGeom prst="ellipse">
              <a:avLst/>
            </a:prstGeom>
            <a:solidFill>
              <a:srgbClr val="F0C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Freihandform 146"/>
            <p:cNvSpPr/>
            <p:nvPr/>
          </p:nvSpPr>
          <p:spPr>
            <a:xfrm>
              <a:off x="6844625" y="642278"/>
              <a:ext cx="31266" cy="511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Freihandform 147"/>
            <p:cNvSpPr/>
            <p:nvPr/>
          </p:nvSpPr>
          <p:spPr>
            <a:xfrm flipH="1">
              <a:off x="7017106" y="814010"/>
              <a:ext cx="132980" cy="49094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3 w 227629"/>
                <a:gd name="connsiteY0" fmla="*/ 30911 h 84037"/>
                <a:gd name="connsiteX1" fmla="*/ 85662 w 227629"/>
                <a:gd name="connsiteY1" fmla="*/ 36247 h 84037"/>
                <a:gd name="connsiteX2" fmla="*/ 227609 w 227629"/>
                <a:gd name="connsiteY2" fmla="*/ 2348 h 84037"/>
                <a:gd name="connsiteX3" fmla="*/ 88161 w 227629"/>
                <a:gd name="connsiteY3" fmla="*/ 83716 h 84037"/>
                <a:gd name="connsiteX4" fmla="*/ 3 w 227629"/>
                <a:gd name="connsiteY4" fmla="*/ 30911 h 8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629" h="84037">
                  <a:moveTo>
                    <a:pt x="3" y="30911"/>
                  </a:moveTo>
                  <a:cubicBezTo>
                    <a:pt x="-414" y="23000"/>
                    <a:pt x="62344" y="19591"/>
                    <a:pt x="85662" y="36247"/>
                  </a:cubicBezTo>
                  <a:cubicBezTo>
                    <a:pt x="126469" y="16260"/>
                    <a:pt x="229275" y="-7646"/>
                    <a:pt x="227609" y="2348"/>
                  </a:cubicBezTo>
                  <a:cubicBezTo>
                    <a:pt x="225943" y="12342"/>
                    <a:pt x="126095" y="78956"/>
                    <a:pt x="88161" y="83716"/>
                  </a:cubicBezTo>
                  <a:cubicBezTo>
                    <a:pt x="50227" y="88477"/>
                    <a:pt x="420" y="38823"/>
                    <a:pt x="3" y="30911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9" name="Gerader Verbinder 148"/>
            <p:cNvCxnSpPr>
              <a:endCxn id="138" idx="15"/>
            </p:cNvCxnSpPr>
            <p:nvPr/>
          </p:nvCxnSpPr>
          <p:spPr>
            <a:xfrm flipV="1">
              <a:off x="6896100" y="1720770"/>
              <a:ext cx="386666" cy="565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r Verbinder 149"/>
            <p:cNvCxnSpPr>
              <a:endCxn id="138" idx="15"/>
            </p:cNvCxnSpPr>
            <p:nvPr/>
          </p:nvCxnSpPr>
          <p:spPr>
            <a:xfrm flipV="1">
              <a:off x="6905625" y="1720770"/>
              <a:ext cx="377141" cy="12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Freihandform 169"/>
            <p:cNvSpPr/>
            <p:nvPr/>
          </p:nvSpPr>
          <p:spPr>
            <a:xfrm>
              <a:off x="7218045" y="518160"/>
              <a:ext cx="95250" cy="100965"/>
            </a:xfrm>
            <a:custGeom>
              <a:avLst/>
              <a:gdLst>
                <a:gd name="connsiteX0" fmla="*/ 95250 w 95250"/>
                <a:gd name="connsiteY0" fmla="*/ 0 h 100965"/>
                <a:gd name="connsiteX1" fmla="*/ 5715 w 95250"/>
                <a:gd name="connsiteY1" fmla="*/ 5715 h 100965"/>
                <a:gd name="connsiteX2" fmla="*/ 20955 w 95250"/>
                <a:gd name="connsiteY2" fmla="*/ 13335 h 100965"/>
                <a:gd name="connsiteX3" fmla="*/ 30480 w 95250"/>
                <a:gd name="connsiteY3" fmla="*/ 17145 h 100965"/>
                <a:gd name="connsiteX4" fmla="*/ 47625 w 95250"/>
                <a:gd name="connsiteY4" fmla="*/ 30480 h 100965"/>
                <a:gd name="connsiteX5" fmla="*/ 49530 w 95250"/>
                <a:gd name="connsiteY5" fmla="*/ 38100 h 100965"/>
                <a:gd name="connsiteX6" fmla="*/ 49530 w 95250"/>
                <a:gd name="connsiteY6" fmla="*/ 38100 h 100965"/>
                <a:gd name="connsiteX7" fmla="*/ 17145 w 95250"/>
                <a:gd name="connsiteY7" fmla="*/ 45720 h 100965"/>
                <a:gd name="connsiteX8" fmla="*/ 0 w 95250"/>
                <a:gd name="connsiteY8" fmla="*/ 100965 h 100965"/>
                <a:gd name="connsiteX9" fmla="*/ 40005 w 95250"/>
                <a:gd name="connsiteY9" fmla="*/ 68580 h 100965"/>
                <a:gd name="connsiteX10" fmla="*/ 64770 w 95250"/>
                <a:gd name="connsiteY10" fmla="*/ 74295 h 100965"/>
                <a:gd name="connsiteX11" fmla="*/ 95250 w 95250"/>
                <a:gd name="connsiteY11" fmla="*/ 0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50" h="100965">
                  <a:moveTo>
                    <a:pt x="95250" y="0"/>
                  </a:moveTo>
                  <a:lnTo>
                    <a:pt x="5715" y="5715"/>
                  </a:lnTo>
                  <a:cubicBezTo>
                    <a:pt x="10795" y="8255"/>
                    <a:pt x="15798" y="10955"/>
                    <a:pt x="20955" y="13335"/>
                  </a:cubicBezTo>
                  <a:cubicBezTo>
                    <a:pt x="24060" y="14768"/>
                    <a:pt x="27478" y="15508"/>
                    <a:pt x="30480" y="17145"/>
                  </a:cubicBezTo>
                  <a:cubicBezTo>
                    <a:pt x="40506" y="22614"/>
                    <a:pt x="40817" y="23672"/>
                    <a:pt x="47625" y="30480"/>
                  </a:cubicBezTo>
                  <a:lnTo>
                    <a:pt x="49530" y="38100"/>
                  </a:lnTo>
                  <a:lnTo>
                    <a:pt x="49530" y="38100"/>
                  </a:lnTo>
                  <a:lnTo>
                    <a:pt x="17145" y="45720"/>
                  </a:lnTo>
                  <a:lnTo>
                    <a:pt x="0" y="100965"/>
                  </a:lnTo>
                  <a:lnTo>
                    <a:pt x="40005" y="68580"/>
                  </a:lnTo>
                  <a:lnTo>
                    <a:pt x="64770" y="74295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Freihandform 170"/>
            <p:cNvSpPr/>
            <p:nvPr/>
          </p:nvSpPr>
          <p:spPr>
            <a:xfrm>
              <a:off x="6917055" y="691515"/>
              <a:ext cx="72390" cy="118110"/>
            </a:xfrm>
            <a:custGeom>
              <a:avLst/>
              <a:gdLst>
                <a:gd name="connsiteX0" fmla="*/ 0 w 72390"/>
                <a:gd name="connsiteY0" fmla="*/ 0 h 118110"/>
                <a:gd name="connsiteX1" fmla="*/ 22860 w 72390"/>
                <a:gd name="connsiteY1" fmla="*/ 118110 h 118110"/>
                <a:gd name="connsiteX2" fmla="*/ 34290 w 72390"/>
                <a:gd name="connsiteY2" fmla="*/ 78105 h 118110"/>
                <a:gd name="connsiteX3" fmla="*/ 72390 w 72390"/>
                <a:gd name="connsiteY3" fmla="*/ 78105 h 118110"/>
                <a:gd name="connsiteX4" fmla="*/ 72390 w 72390"/>
                <a:gd name="connsiteY4" fmla="*/ 78105 h 118110"/>
                <a:gd name="connsiteX5" fmla="*/ 30480 w 72390"/>
                <a:gd name="connsiteY5" fmla="*/ 40005 h 118110"/>
                <a:gd name="connsiteX6" fmla="*/ 57150 w 72390"/>
                <a:gd name="connsiteY6" fmla="*/ 28575 h 118110"/>
                <a:gd name="connsiteX7" fmla="*/ 0 w 72390"/>
                <a:gd name="connsiteY7" fmla="*/ 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90" h="118110">
                  <a:moveTo>
                    <a:pt x="0" y="0"/>
                  </a:moveTo>
                  <a:lnTo>
                    <a:pt x="22860" y="118110"/>
                  </a:lnTo>
                  <a:lnTo>
                    <a:pt x="34290" y="78105"/>
                  </a:lnTo>
                  <a:lnTo>
                    <a:pt x="72390" y="78105"/>
                  </a:lnTo>
                  <a:lnTo>
                    <a:pt x="72390" y="78105"/>
                  </a:lnTo>
                  <a:lnTo>
                    <a:pt x="30480" y="40005"/>
                  </a:lnTo>
                  <a:lnTo>
                    <a:pt x="57150" y="2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Freihandform 171"/>
            <p:cNvSpPr/>
            <p:nvPr/>
          </p:nvSpPr>
          <p:spPr>
            <a:xfrm>
              <a:off x="6964680" y="609600"/>
              <a:ext cx="100965" cy="104775"/>
            </a:xfrm>
            <a:custGeom>
              <a:avLst/>
              <a:gdLst>
                <a:gd name="connsiteX0" fmla="*/ 97155 w 100965"/>
                <a:gd name="connsiteY0" fmla="*/ 0 h 104775"/>
                <a:gd name="connsiteX1" fmla="*/ 100965 w 100965"/>
                <a:gd name="connsiteY1" fmla="*/ 78105 h 104775"/>
                <a:gd name="connsiteX2" fmla="*/ 76200 w 100965"/>
                <a:gd name="connsiteY2" fmla="*/ 104775 h 104775"/>
                <a:gd name="connsiteX3" fmla="*/ 74295 w 100965"/>
                <a:gd name="connsiteY3" fmla="*/ 49530 h 104775"/>
                <a:gd name="connsiteX4" fmla="*/ 51435 w 100965"/>
                <a:gd name="connsiteY4" fmla="*/ 47625 h 104775"/>
                <a:gd name="connsiteX5" fmla="*/ 41910 w 100965"/>
                <a:gd name="connsiteY5" fmla="*/ 45720 h 104775"/>
                <a:gd name="connsiteX6" fmla="*/ 26670 w 100965"/>
                <a:gd name="connsiteY6" fmla="*/ 43815 h 104775"/>
                <a:gd name="connsiteX7" fmla="*/ 0 w 100965"/>
                <a:gd name="connsiteY7" fmla="*/ 41910 h 104775"/>
                <a:gd name="connsiteX8" fmla="*/ 13335 w 100965"/>
                <a:gd name="connsiteY8" fmla="*/ 40005 h 104775"/>
                <a:gd name="connsiteX9" fmla="*/ 24765 w 100965"/>
                <a:gd name="connsiteY9" fmla="*/ 36195 h 104775"/>
                <a:gd name="connsiteX10" fmla="*/ 38100 w 100965"/>
                <a:gd name="connsiteY10" fmla="*/ 36195 h 104775"/>
                <a:gd name="connsiteX11" fmla="*/ 38100 w 100965"/>
                <a:gd name="connsiteY11" fmla="*/ 36195 h 104775"/>
                <a:gd name="connsiteX12" fmla="*/ 97155 w 100965"/>
                <a:gd name="connsiteY12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65" h="104775">
                  <a:moveTo>
                    <a:pt x="97155" y="0"/>
                  </a:moveTo>
                  <a:lnTo>
                    <a:pt x="100965" y="78105"/>
                  </a:lnTo>
                  <a:lnTo>
                    <a:pt x="76200" y="104775"/>
                  </a:lnTo>
                  <a:lnTo>
                    <a:pt x="74295" y="49530"/>
                  </a:lnTo>
                  <a:cubicBezTo>
                    <a:pt x="66675" y="48895"/>
                    <a:pt x="59029" y="48518"/>
                    <a:pt x="51435" y="47625"/>
                  </a:cubicBezTo>
                  <a:cubicBezTo>
                    <a:pt x="48219" y="47247"/>
                    <a:pt x="45110" y="46212"/>
                    <a:pt x="41910" y="45720"/>
                  </a:cubicBezTo>
                  <a:cubicBezTo>
                    <a:pt x="36850" y="44942"/>
                    <a:pt x="31769" y="44279"/>
                    <a:pt x="26670" y="43815"/>
                  </a:cubicBezTo>
                  <a:cubicBezTo>
                    <a:pt x="17794" y="43008"/>
                    <a:pt x="8890" y="42545"/>
                    <a:pt x="0" y="41910"/>
                  </a:cubicBezTo>
                  <a:cubicBezTo>
                    <a:pt x="4445" y="41275"/>
                    <a:pt x="8960" y="41015"/>
                    <a:pt x="13335" y="40005"/>
                  </a:cubicBezTo>
                  <a:cubicBezTo>
                    <a:pt x="17248" y="39102"/>
                    <a:pt x="20749" y="36195"/>
                    <a:pt x="24765" y="36195"/>
                  </a:cubicBezTo>
                  <a:lnTo>
                    <a:pt x="38100" y="36195"/>
                  </a:lnTo>
                  <a:lnTo>
                    <a:pt x="38100" y="36195"/>
                  </a:lnTo>
                  <a:lnTo>
                    <a:pt x="97155" y="0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Freihandform 172"/>
            <p:cNvSpPr/>
            <p:nvPr/>
          </p:nvSpPr>
          <p:spPr>
            <a:xfrm>
              <a:off x="7108741" y="927472"/>
              <a:ext cx="19769" cy="108848"/>
            </a:xfrm>
            <a:custGeom>
              <a:avLst/>
              <a:gdLst>
                <a:gd name="connsiteX0" fmla="*/ 2624 w 19769"/>
                <a:gd name="connsiteY0" fmla="*/ 5978 h 108848"/>
                <a:gd name="connsiteX1" fmla="*/ 2624 w 19769"/>
                <a:gd name="connsiteY1" fmla="*/ 108848 h 108848"/>
                <a:gd name="connsiteX2" fmla="*/ 19769 w 19769"/>
                <a:gd name="connsiteY2" fmla="*/ 108848 h 108848"/>
                <a:gd name="connsiteX3" fmla="*/ 19769 w 19769"/>
                <a:gd name="connsiteY3" fmla="*/ 108848 h 108848"/>
                <a:gd name="connsiteX4" fmla="*/ 12149 w 19769"/>
                <a:gd name="connsiteY4" fmla="*/ 70748 h 108848"/>
                <a:gd name="connsiteX5" fmla="*/ 10244 w 19769"/>
                <a:gd name="connsiteY5" fmla="*/ 61223 h 108848"/>
                <a:gd name="connsiteX6" fmla="*/ 8339 w 19769"/>
                <a:gd name="connsiteY6" fmla="*/ 53603 h 108848"/>
                <a:gd name="connsiteX7" fmla="*/ 6434 w 19769"/>
                <a:gd name="connsiteY7" fmla="*/ 42173 h 108848"/>
                <a:gd name="connsiteX8" fmla="*/ 2624 w 19769"/>
                <a:gd name="connsiteY8" fmla="*/ 32648 h 108848"/>
                <a:gd name="connsiteX9" fmla="*/ 719 w 19769"/>
                <a:gd name="connsiteY9" fmla="*/ 26933 h 108848"/>
                <a:gd name="connsiteX10" fmla="*/ 2624 w 19769"/>
                <a:gd name="connsiteY10" fmla="*/ 7883 h 108848"/>
                <a:gd name="connsiteX11" fmla="*/ 2624 w 19769"/>
                <a:gd name="connsiteY11" fmla="*/ 5978 h 10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69" h="108848">
                  <a:moveTo>
                    <a:pt x="2624" y="5978"/>
                  </a:moveTo>
                  <a:lnTo>
                    <a:pt x="2624" y="108848"/>
                  </a:lnTo>
                  <a:lnTo>
                    <a:pt x="19769" y="108848"/>
                  </a:lnTo>
                  <a:lnTo>
                    <a:pt x="19769" y="108848"/>
                  </a:lnTo>
                  <a:cubicBezTo>
                    <a:pt x="16703" y="75120"/>
                    <a:pt x="20611" y="100364"/>
                    <a:pt x="12149" y="70748"/>
                  </a:cubicBezTo>
                  <a:cubicBezTo>
                    <a:pt x="11259" y="67635"/>
                    <a:pt x="10946" y="64384"/>
                    <a:pt x="10244" y="61223"/>
                  </a:cubicBezTo>
                  <a:cubicBezTo>
                    <a:pt x="9676" y="58667"/>
                    <a:pt x="8852" y="56170"/>
                    <a:pt x="8339" y="53603"/>
                  </a:cubicBezTo>
                  <a:cubicBezTo>
                    <a:pt x="7581" y="49815"/>
                    <a:pt x="7450" y="45899"/>
                    <a:pt x="6434" y="42173"/>
                  </a:cubicBezTo>
                  <a:cubicBezTo>
                    <a:pt x="5534" y="38874"/>
                    <a:pt x="3825" y="35850"/>
                    <a:pt x="2624" y="32648"/>
                  </a:cubicBezTo>
                  <a:cubicBezTo>
                    <a:pt x="1919" y="30768"/>
                    <a:pt x="1354" y="28838"/>
                    <a:pt x="719" y="26933"/>
                  </a:cubicBezTo>
                  <a:cubicBezTo>
                    <a:pt x="1354" y="20583"/>
                    <a:pt x="-2315" y="11924"/>
                    <a:pt x="2624" y="7883"/>
                  </a:cubicBezTo>
                  <a:cubicBezTo>
                    <a:pt x="22306" y="-8220"/>
                    <a:pt x="21674" y="5205"/>
                    <a:pt x="2624" y="5978"/>
                  </a:cubicBez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2" name="Gruppieren 341"/>
          <p:cNvGrpSpPr/>
          <p:nvPr/>
        </p:nvGrpSpPr>
        <p:grpSpPr>
          <a:xfrm>
            <a:off x="4272397" y="1459940"/>
            <a:ext cx="750501" cy="1965094"/>
            <a:chOff x="4272397" y="1459940"/>
            <a:chExt cx="750501" cy="1965094"/>
          </a:xfrm>
        </p:grpSpPr>
        <p:sp>
          <p:nvSpPr>
            <p:cNvPr id="256" name="Rechteck 44"/>
            <p:cNvSpPr/>
            <p:nvPr/>
          </p:nvSpPr>
          <p:spPr>
            <a:xfrm flipH="1">
              <a:off x="4744633" y="2877330"/>
              <a:ext cx="92519" cy="485387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Rechteck 285"/>
            <p:cNvSpPr/>
            <p:nvPr/>
          </p:nvSpPr>
          <p:spPr>
            <a:xfrm rot="20933443">
              <a:off x="4481597" y="3353375"/>
              <a:ext cx="81192" cy="39937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Rechteck 44"/>
            <p:cNvSpPr/>
            <p:nvPr/>
          </p:nvSpPr>
          <p:spPr>
            <a:xfrm>
              <a:off x="4469082" y="2877330"/>
              <a:ext cx="92519" cy="485387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Rechteck 199"/>
            <p:cNvSpPr/>
            <p:nvPr/>
          </p:nvSpPr>
          <p:spPr>
            <a:xfrm flipH="1">
              <a:off x="4310837" y="3316984"/>
              <a:ext cx="264079" cy="108050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  <a:gd name="connsiteX0" fmla="*/ 12780 w 532180"/>
                <a:gd name="connsiteY0" fmla="*/ 5244 h 237239"/>
                <a:gd name="connsiteX1" fmla="*/ 166590 w 532180"/>
                <a:gd name="connsiteY1" fmla="*/ 32888 h 237239"/>
                <a:gd name="connsiteX2" fmla="*/ 454524 w 532180"/>
                <a:gd name="connsiteY2" fmla="*/ 220642 h 237239"/>
                <a:gd name="connsiteX3" fmla="*/ 12780 w 532180"/>
                <a:gd name="connsiteY3" fmla="*/ 215216 h 237239"/>
                <a:gd name="connsiteX4" fmla="*/ 12780 w 532180"/>
                <a:gd name="connsiteY4" fmla="*/ 5244 h 237239"/>
                <a:gd name="connsiteX0" fmla="*/ 12780 w 532180"/>
                <a:gd name="connsiteY0" fmla="*/ 5244 h 237239"/>
                <a:gd name="connsiteX1" fmla="*/ 166590 w 532180"/>
                <a:gd name="connsiteY1" fmla="*/ 32888 h 237239"/>
                <a:gd name="connsiteX2" fmla="*/ 454524 w 532180"/>
                <a:gd name="connsiteY2" fmla="*/ 220642 h 237239"/>
                <a:gd name="connsiteX3" fmla="*/ 12780 w 532180"/>
                <a:gd name="connsiteY3" fmla="*/ 215216 h 237239"/>
                <a:gd name="connsiteX4" fmla="*/ 12780 w 532180"/>
                <a:gd name="connsiteY4" fmla="*/ 5244 h 237239"/>
                <a:gd name="connsiteX0" fmla="*/ 12780 w 516927"/>
                <a:gd name="connsiteY0" fmla="*/ 5244 h 220642"/>
                <a:gd name="connsiteX1" fmla="*/ 166590 w 516927"/>
                <a:gd name="connsiteY1" fmla="*/ 32888 h 220642"/>
                <a:gd name="connsiteX2" fmla="*/ 454524 w 516927"/>
                <a:gd name="connsiteY2" fmla="*/ 220642 h 220642"/>
                <a:gd name="connsiteX3" fmla="*/ 12780 w 516927"/>
                <a:gd name="connsiteY3" fmla="*/ 215216 h 220642"/>
                <a:gd name="connsiteX4" fmla="*/ 12780 w 516927"/>
                <a:gd name="connsiteY4" fmla="*/ 5244 h 220642"/>
                <a:gd name="connsiteX0" fmla="*/ 12780 w 516927"/>
                <a:gd name="connsiteY0" fmla="*/ 5244 h 231742"/>
                <a:gd name="connsiteX1" fmla="*/ 166590 w 516927"/>
                <a:gd name="connsiteY1" fmla="*/ 32888 h 231742"/>
                <a:gd name="connsiteX2" fmla="*/ 454524 w 516927"/>
                <a:gd name="connsiteY2" fmla="*/ 220642 h 231742"/>
                <a:gd name="connsiteX3" fmla="*/ 123525 w 516927"/>
                <a:gd name="connsiteY3" fmla="*/ 210479 h 231742"/>
                <a:gd name="connsiteX4" fmla="*/ 12780 w 516927"/>
                <a:gd name="connsiteY4" fmla="*/ 215216 h 231742"/>
                <a:gd name="connsiteX5" fmla="*/ 12780 w 516927"/>
                <a:gd name="connsiteY5" fmla="*/ 5244 h 231742"/>
                <a:gd name="connsiteX0" fmla="*/ 12780 w 516927"/>
                <a:gd name="connsiteY0" fmla="*/ 5244 h 229107"/>
                <a:gd name="connsiteX1" fmla="*/ 166590 w 516927"/>
                <a:gd name="connsiteY1" fmla="*/ 32888 h 229107"/>
                <a:gd name="connsiteX2" fmla="*/ 454524 w 516927"/>
                <a:gd name="connsiteY2" fmla="*/ 220642 h 229107"/>
                <a:gd name="connsiteX3" fmla="*/ 123525 w 516927"/>
                <a:gd name="connsiteY3" fmla="*/ 210479 h 229107"/>
                <a:gd name="connsiteX4" fmla="*/ 12780 w 516927"/>
                <a:gd name="connsiteY4" fmla="*/ 215216 h 229107"/>
                <a:gd name="connsiteX5" fmla="*/ 12780 w 516927"/>
                <a:gd name="connsiteY5" fmla="*/ 5244 h 229107"/>
                <a:gd name="connsiteX0" fmla="*/ 12780 w 516927"/>
                <a:gd name="connsiteY0" fmla="*/ 5244 h 241934"/>
                <a:gd name="connsiteX1" fmla="*/ 166590 w 516927"/>
                <a:gd name="connsiteY1" fmla="*/ 32888 h 241934"/>
                <a:gd name="connsiteX2" fmla="*/ 454524 w 516927"/>
                <a:gd name="connsiteY2" fmla="*/ 220642 h 241934"/>
                <a:gd name="connsiteX3" fmla="*/ 123525 w 516927"/>
                <a:gd name="connsiteY3" fmla="*/ 210479 h 241934"/>
                <a:gd name="connsiteX4" fmla="*/ 12780 w 516927"/>
                <a:gd name="connsiteY4" fmla="*/ 215216 h 241934"/>
                <a:gd name="connsiteX5" fmla="*/ 12780 w 516927"/>
                <a:gd name="connsiteY5" fmla="*/ 5244 h 241934"/>
                <a:gd name="connsiteX0" fmla="*/ 12780 w 516927"/>
                <a:gd name="connsiteY0" fmla="*/ 5244 h 238728"/>
                <a:gd name="connsiteX1" fmla="*/ 166590 w 516927"/>
                <a:gd name="connsiteY1" fmla="*/ 32888 h 238728"/>
                <a:gd name="connsiteX2" fmla="*/ 454524 w 516927"/>
                <a:gd name="connsiteY2" fmla="*/ 220642 h 238728"/>
                <a:gd name="connsiteX3" fmla="*/ 123525 w 516927"/>
                <a:gd name="connsiteY3" fmla="*/ 210479 h 238728"/>
                <a:gd name="connsiteX4" fmla="*/ 12780 w 516927"/>
                <a:gd name="connsiteY4" fmla="*/ 215216 h 238728"/>
                <a:gd name="connsiteX5" fmla="*/ 12780 w 516927"/>
                <a:gd name="connsiteY5" fmla="*/ 5244 h 238728"/>
                <a:gd name="connsiteX0" fmla="*/ 12780 w 516927"/>
                <a:gd name="connsiteY0" fmla="*/ 5244 h 232105"/>
                <a:gd name="connsiteX1" fmla="*/ 166590 w 516927"/>
                <a:gd name="connsiteY1" fmla="*/ 32888 h 232105"/>
                <a:gd name="connsiteX2" fmla="*/ 454524 w 516927"/>
                <a:gd name="connsiteY2" fmla="*/ 220642 h 232105"/>
                <a:gd name="connsiteX3" fmla="*/ 123525 w 516927"/>
                <a:gd name="connsiteY3" fmla="*/ 210479 h 232105"/>
                <a:gd name="connsiteX4" fmla="*/ 12780 w 516927"/>
                <a:gd name="connsiteY4" fmla="*/ 215216 h 232105"/>
                <a:gd name="connsiteX5" fmla="*/ 12780 w 516927"/>
                <a:gd name="connsiteY5" fmla="*/ 5244 h 232105"/>
                <a:gd name="connsiteX0" fmla="*/ 12780 w 516927"/>
                <a:gd name="connsiteY0" fmla="*/ 5244 h 224471"/>
                <a:gd name="connsiteX1" fmla="*/ 166590 w 516927"/>
                <a:gd name="connsiteY1" fmla="*/ 32888 h 224471"/>
                <a:gd name="connsiteX2" fmla="*/ 454524 w 516927"/>
                <a:gd name="connsiteY2" fmla="*/ 220642 h 224471"/>
                <a:gd name="connsiteX3" fmla="*/ 121052 w 516927"/>
                <a:gd name="connsiteY3" fmla="*/ 192774 h 224471"/>
                <a:gd name="connsiteX4" fmla="*/ 12780 w 516927"/>
                <a:gd name="connsiteY4" fmla="*/ 215216 h 224471"/>
                <a:gd name="connsiteX5" fmla="*/ 12780 w 516927"/>
                <a:gd name="connsiteY5" fmla="*/ 5244 h 224471"/>
                <a:gd name="connsiteX0" fmla="*/ 12780 w 516927"/>
                <a:gd name="connsiteY0" fmla="*/ 5244 h 227689"/>
                <a:gd name="connsiteX1" fmla="*/ 166590 w 516927"/>
                <a:gd name="connsiteY1" fmla="*/ 32888 h 227689"/>
                <a:gd name="connsiteX2" fmla="*/ 454524 w 516927"/>
                <a:gd name="connsiteY2" fmla="*/ 220642 h 227689"/>
                <a:gd name="connsiteX3" fmla="*/ 121052 w 516927"/>
                <a:gd name="connsiteY3" fmla="*/ 192774 h 227689"/>
                <a:gd name="connsiteX4" fmla="*/ 12780 w 516927"/>
                <a:gd name="connsiteY4" fmla="*/ 215216 h 227689"/>
                <a:gd name="connsiteX5" fmla="*/ 12780 w 516927"/>
                <a:gd name="connsiteY5" fmla="*/ 5244 h 227689"/>
                <a:gd name="connsiteX0" fmla="*/ 12780 w 516927"/>
                <a:gd name="connsiteY0" fmla="*/ 5244 h 227689"/>
                <a:gd name="connsiteX1" fmla="*/ 166590 w 516927"/>
                <a:gd name="connsiteY1" fmla="*/ 32888 h 227689"/>
                <a:gd name="connsiteX2" fmla="*/ 454524 w 516927"/>
                <a:gd name="connsiteY2" fmla="*/ 220642 h 227689"/>
                <a:gd name="connsiteX3" fmla="*/ 121052 w 516927"/>
                <a:gd name="connsiteY3" fmla="*/ 192774 h 227689"/>
                <a:gd name="connsiteX4" fmla="*/ 12780 w 516927"/>
                <a:gd name="connsiteY4" fmla="*/ 200462 h 227689"/>
                <a:gd name="connsiteX5" fmla="*/ 12780 w 516927"/>
                <a:gd name="connsiteY5" fmla="*/ 5244 h 227689"/>
                <a:gd name="connsiteX0" fmla="*/ 12780 w 516927"/>
                <a:gd name="connsiteY0" fmla="*/ 5244 h 228739"/>
                <a:gd name="connsiteX1" fmla="*/ 166590 w 516927"/>
                <a:gd name="connsiteY1" fmla="*/ 32888 h 228739"/>
                <a:gd name="connsiteX2" fmla="*/ 454524 w 516927"/>
                <a:gd name="connsiteY2" fmla="*/ 220642 h 228739"/>
                <a:gd name="connsiteX3" fmla="*/ 121052 w 516927"/>
                <a:gd name="connsiteY3" fmla="*/ 192774 h 228739"/>
                <a:gd name="connsiteX4" fmla="*/ 12780 w 516927"/>
                <a:gd name="connsiteY4" fmla="*/ 200462 h 228739"/>
                <a:gd name="connsiteX5" fmla="*/ 12780 w 516927"/>
                <a:gd name="connsiteY5" fmla="*/ 5244 h 22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927" h="228739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595932" y="170334"/>
                    <a:pt x="454524" y="220642"/>
                  </a:cubicBezTo>
                  <a:cubicBezTo>
                    <a:pt x="395405" y="253192"/>
                    <a:pt x="127892" y="175973"/>
                    <a:pt x="121052" y="192774"/>
                  </a:cubicBezTo>
                  <a:cubicBezTo>
                    <a:pt x="106791" y="227279"/>
                    <a:pt x="13922" y="216963"/>
                    <a:pt x="12780" y="200462"/>
                  </a:cubicBezTo>
                  <a:cubicBezTo>
                    <a:pt x="-15975" y="130471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5" name="Gerader Verbinder 274"/>
            <p:cNvCxnSpPr/>
            <p:nvPr/>
          </p:nvCxnSpPr>
          <p:spPr>
            <a:xfrm flipV="1">
              <a:off x="4321237" y="3407244"/>
              <a:ext cx="256308" cy="19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Gerader Verbinder 276"/>
            <p:cNvCxnSpPr/>
            <p:nvPr/>
          </p:nvCxnSpPr>
          <p:spPr>
            <a:xfrm>
              <a:off x="4454747" y="3362717"/>
              <a:ext cx="24443" cy="235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Gerader Verbinder 277"/>
            <p:cNvCxnSpPr/>
            <p:nvPr/>
          </p:nvCxnSpPr>
          <p:spPr>
            <a:xfrm>
              <a:off x="4444189" y="3362717"/>
              <a:ext cx="24443" cy="235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9" name="Gruppieren 278"/>
            <p:cNvGrpSpPr/>
            <p:nvPr/>
          </p:nvGrpSpPr>
          <p:grpSpPr>
            <a:xfrm flipH="1">
              <a:off x="4724596" y="3316984"/>
              <a:ext cx="266706" cy="108050"/>
              <a:chOff x="1085949" y="6048058"/>
              <a:chExt cx="674834" cy="247836"/>
            </a:xfrm>
          </p:grpSpPr>
          <p:sp>
            <p:nvSpPr>
              <p:cNvPr id="287" name="Rechteck 199"/>
              <p:cNvSpPr/>
              <p:nvPr/>
            </p:nvSpPr>
            <p:spPr>
              <a:xfrm flipH="1">
                <a:off x="1085949" y="6048058"/>
                <a:ext cx="668186" cy="247836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  <a:gd name="connsiteX0" fmla="*/ 12780 w 454213"/>
                  <a:gd name="connsiteY0" fmla="*/ 22200 h 232172"/>
                  <a:gd name="connsiteX1" fmla="*/ 206473 w 454213"/>
                  <a:gd name="connsiteY1" fmla="*/ 63411 h 232172"/>
                  <a:gd name="connsiteX2" fmla="*/ 420938 w 454213"/>
                  <a:gd name="connsiteY2" fmla="*/ 232172 h 232172"/>
                  <a:gd name="connsiteX3" fmla="*/ 12780 w 454213"/>
                  <a:gd name="connsiteY3" fmla="*/ 232172 h 232172"/>
                  <a:gd name="connsiteX4" fmla="*/ 12780 w 454213"/>
                  <a:gd name="connsiteY4" fmla="*/ 22200 h 232172"/>
                  <a:gd name="connsiteX0" fmla="*/ 12780 w 442569"/>
                  <a:gd name="connsiteY0" fmla="*/ 28400 h 238372"/>
                  <a:gd name="connsiteX1" fmla="*/ 166590 w 442569"/>
                  <a:gd name="connsiteY1" fmla="*/ 56044 h 238372"/>
                  <a:gd name="connsiteX2" fmla="*/ 420938 w 442569"/>
                  <a:gd name="connsiteY2" fmla="*/ 238372 h 238372"/>
                  <a:gd name="connsiteX3" fmla="*/ 12780 w 442569"/>
                  <a:gd name="connsiteY3" fmla="*/ 238372 h 238372"/>
                  <a:gd name="connsiteX4" fmla="*/ 12780 w 442569"/>
                  <a:gd name="connsiteY4" fmla="*/ 28400 h 238372"/>
                  <a:gd name="connsiteX0" fmla="*/ 12780 w 442569"/>
                  <a:gd name="connsiteY0" fmla="*/ 5244 h 215216"/>
                  <a:gd name="connsiteX1" fmla="*/ 166590 w 442569"/>
                  <a:gd name="connsiteY1" fmla="*/ 32888 h 215216"/>
                  <a:gd name="connsiteX2" fmla="*/ 420938 w 442569"/>
                  <a:gd name="connsiteY2" fmla="*/ 215216 h 215216"/>
                  <a:gd name="connsiteX3" fmla="*/ 12780 w 442569"/>
                  <a:gd name="connsiteY3" fmla="*/ 215216 h 215216"/>
                  <a:gd name="connsiteX4" fmla="*/ 12780 w 442569"/>
                  <a:gd name="connsiteY4" fmla="*/ 5244 h 215216"/>
                  <a:gd name="connsiteX0" fmla="*/ 12780 w 429534"/>
                  <a:gd name="connsiteY0" fmla="*/ 5244 h 215216"/>
                  <a:gd name="connsiteX1" fmla="*/ 166590 w 429534"/>
                  <a:gd name="connsiteY1" fmla="*/ 32888 h 215216"/>
                  <a:gd name="connsiteX2" fmla="*/ 420938 w 429534"/>
                  <a:gd name="connsiteY2" fmla="*/ 215216 h 215216"/>
                  <a:gd name="connsiteX3" fmla="*/ 12780 w 429534"/>
                  <a:gd name="connsiteY3" fmla="*/ 215216 h 215216"/>
                  <a:gd name="connsiteX4" fmla="*/ 12780 w 429534"/>
                  <a:gd name="connsiteY4" fmla="*/ 5244 h 215216"/>
                  <a:gd name="connsiteX0" fmla="*/ 12780 w 457308"/>
                  <a:gd name="connsiteY0" fmla="*/ 5244 h 220642"/>
                  <a:gd name="connsiteX1" fmla="*/ 166590 w 457308"/>
                  <a:gd name="connsiteY1" fmla="*/ 32888 h 220642"/>
                  <a:gd name="connsiteX2" fmla="*/ 454524 w 457308"/>
                  <a:gd name="connsiteY2" fmla="*/ 220642 h 220642"/>
                  <a:gd name="connsiteX3" fmla="*/ 12780 w 457308"/>
                  <a:gd name="connsiteY3" fmla="*/ 215216 h 220642"/>
                  <a:gd name="connsiteX4" fmla="*/ 12780 w 457308"/>
                  <a:gd name="connsiteY4" fmla="*/ 5244 h 220642"/>
                  <a:gd name="connsiteX0" fmla="*/ 12780 w 532180"/>
                  <a:gd name="connsiteY0" fmla="*/ 5244 h 237239"/>
                  <a:gd name="connsiteX1" fmla="*/ 166590 w 532180"/>
                  <a:gd name="connsiteY1" fmla="*/ 32888 h 237239"/>
                  <a:gd name="connsiteX2" fmla="*/ 454524 w 532180"/>
                  <a:gd name="connsiteY2" fmla="*/ 220642 h 237239"/>
                  <a:gd name="connsiteX3" fmla="*/ 12780 w 532180"/>
                  <a:gd name="connsiteY3" fmla="*/ 215216 h 237239"/>
                  <a:gd name="connsiteX4" fmla="*/ 12780 w 532180"/>
                  <a:gd name="connsiteY4" fmla="*/ 5244 h 237239"/>
                  <a:gd name="connsiteX0" fmla="*/ 12780 w 532180"/>
                  <a:gd name="connsiteY0" fmla="*/ 5244 h 237239"/>
                  <a:gd name="connsiteX1" fmla="*/ 166590 w 532180"/>
                  <a:gd name="connsiteY1" fmla="*/ 32888 h 237239"/>
                  <a:gd name="connsiteX2" fmla="*/ 454524 w 532180"/>
                  <a:gd name="connsiteY2" fmla="*/ 220642 h 237239"/>
                  <a:gd name="connsiteX3" fmla="*/ 12780 w 532180"/>
                  <a:gd name="connsiteY3" fmla="*/ 215216 h 237239"/>
                  <a:gd name="connsiteX4" fmla="*/ 12780 w 532180"/>
                  <a:gd name="connsiteY4" fmla="*/ 5244 h 237239"/>
                  <a:gd name="connsiteX0" fmla="*/ 12780 w 516927"/>
                  <a:gd name="connsiteY0" fmla="*/ 5244 h 220642"/>
                  <a:gd name="connsiteX1" fmla="*/ 166590 w 516927"/>
                  <a:gd name="connsiteY1" fmla="*/ 32888 h 220642"/>
                  <a:gd name="connsiteX2" fmla="*/ 454524 w 516927"/>
                  <a:gd name="connsiteY2" fmla="*/ 220642 h 220642"/>
                  <a:gd name="connsiteX3" fmla="*/ 12780 w 516927"/>
                  <a:gd name="connsiteY3" fmla="*/ 215216 h 220642"/>
                  <a:gd name="connsiteX4" fmla="*/ 12780 w 516927"/>
                  <a:gd name="connsiteY4" fmla="*/ 5244 h 220642"/>
                  <a:gd name="connsiteX0" fmla="*/ 12780 w 516927"/>
                  <a:gd name="connsiteY0" fmla="*/ 5244 h 231742"/>
                  <a:gd name="connsiteX1" fmla="*/ 166590 w 516927"/>
                  <a:gd name="connsiteY1" fmla="*/ 32888 h 231742"/>
                  <a:gd name="connsiteX2" fmla="*/ 454524 w 516927"/>
                  <a:gd name="connsiteY2" fmla="*/ 220642 h 231742"/>
                  <a:gd name="connsiteX3" fmla="*/ 123525 w 516927"/>
                  <a:gd name="connsiteY3" fmla="*/ 210479 h 231742"/>
                  <a:gd name="connsiteX4" fmla="*/ 12780 w 516927"/>
                  <a:gd name="connsiteY4" fmla="*/ 215216 h 231742"/>
                  <a:gd name="connsiteX5" fmla="*/ 12780 w 516927"/>
                  <a:gd name="connsiteY5" fmla="*/ 5244 h 231742"/>
                  <a:gd name="connsiteX0" fmla="*/ 12780 w 516927"/>
                  <a:gd name="connsiteY0" fmla="*/ 5244 h 229107"/>
                  <a:gd name="connsiteX1" fmla="*/ 166590 w 516927"/>
                  <a:gd name="connsiteY1" fmla="*/ 32888 h 229107"/>
                  <a:gd name="connsiteX2" fmla="*/ 454524 w 516927"/>
                  <a:gd name="connsiteY2" fmla="*/ 220642 h 229107"/>
                  <a:gd name="connsiteX3" fmla="*/ 123525 w 516927"/>
                  <a:gd name="connsiteY3" fmla="*/ 210479 h 229107"/>
                  <a:gd name="connsiteX4" fmla="*/ 12780 w 516927"/>
                  <a:gd name="connsiteY4" fmla="*/ 215216 h 229107"/>
                  <a:gd name="connsiteX5" fmla="*/ 12780 w 516927"/>
                  <a:gd name="connsiteY5" fmla="*/ 5244 h 229107"/>
                  <a:gd name="connsiteX0" fmla="*/ 12780 w 516927"/>
                  <a:gd name="connsiteY0" fmla="*/ 5244 h 241934"/>
                  <a:gd name="connsiteX1" fmla="*/ 166590 w 516927"/>
                  <a:gd name="connsiteY1" fmla="*/ 32888 h 241934"/>
                  <a:gd name="connsiteX2" fmla="*/ 454524 w 516927"/>
                  <a:gd name="connsiteY2" fmla="*/ 220642 h 241934"/>
                  <a:gd name="connsiteX3" fmla="*/ 123525 w 516927"/>
                  <a:gd name="connsiteY3" fmla="*/ 210479 h 241934"/>
                  <a:gd name="connsiteX4" fmla="*/ 12780 w 516927"/>
                  <a:gd name="connsiteY4" fmla="*/ 215216 h 241934"/>
                  <a:gd name="connsiteX5" fmla="*/ 12780 w 516927"/>
                  <a:gd name="connsiteY5" fmla="*/ 5244 h 241934"/>
                  <a:gd name="connsiteX0" fmla="*/ 12780 w 516927"/>
                  <a:gd name="connsiteY0" fmla="*/ 5244 h 238728"/>
                  <a:gd name="connsiteX1" fmla="*/ 166590 w 516927"/>
                  <a:gd name="connsiteY1" fmla="*/ 32888 h 238728"/>
                  <a:gd name="connsiteX2" fmla="*/ 454524 w 516927"/>
                  <a:gd name="connsiteY2" fmla="*/ 220642 h 238728"/>
                  <a:gd name="connsiteX3" fmla="*/ 123525 w 516927"/>
                  <a:gd name="connsiteY3" fmla="*/ 210479 h 238728"/>
                  <a:gd name="connsiteX4" fmla="*/ 12780 w 516927"/>
                  <a:gd name="connsiteY4" fmla="*/ 215216 h 238728"/>
                  <a:gd name="connsiteX5" fmla="*/ 12780 w 516927"/>
                  <a:gd name="connsiteY5" fmla="*/ 5244 h 238728"/>
                  <a:gd name="connsiteX0" fmla="*/ 12780 w 516927"/>
                  <a:gd name="connsiteY0" fmla="*/ 5244 h 232105"/>
                  <a:gd name="connsiteX1" fmla="*/ 166590 w 516927"/>
                  <a:gd name="connsiteY1" fmla="*/ 32888 h 232105"/>
                  <a:gd name="connsiteX2" fmla="*/ 454524 w 516927"/>
                  <a:gd name="connsiteY2" fmla="*/ 220642 h 232105"/>
                  <a:gd name="connsiteX3" fmla="*/ 123525 w 516927"/>
                  <a:gd name="connsiteY3" fmla="*/ 210479 h 232105"/>
                  <a:gd name="connsiteX4" fmla="*/ 12780 w 516927"/>
                  <a:gd name="connsiteY4" fmla="*/ 215216 h 232105"/>
                  <a:gd name="connsiteX5" fmla="*/ 12780 w 516927"/>
                  <a:gd name="connsiteY5" fmla="*/ 5244 h 232105"/>
                  <a:gd name="connsiteX0" fmla="*/ 12780 w 516927"/>
                  <a:gd name="connsiteY0" fmla="*/ 5244 h 224471"/>
                  <a:gd name="connsiteX1" fmla="*/ 166590 w 516927"/>
                  <a:gd name="connsiteY1" fmla="*/ 32888 h 224471"/>
                  <a:gd name="connsiteX2" fmla="*/ 454524 w 516927"/>
                  <a:gd name="connsiteY2" fmla="*/ 220642 h 224471"/>
                  <a:gd name="connsiteX3" fmla="*/ 121052 w 516927"/>
                  <a:gd name="connsiteY3" fmla="*/ 192774 h 224471"/>
                  <a:gd name="connsiteX4" fmla="*/ 12780 w 516927"/>
                  <a:gd name="connsiteY4" fmla="*/ 215216 h 224471"/>
                  <a:gd name="connsiteX5" fmla="*/ 12780 w 516927"/>
                  <a:gd name="connsiteY5" fmla="*/ 5244 h 224471"/>
                  <a:gd name="connsiteX0" fmla="*/ 12780 w 516927"/>
                  <a:gd name="connsiteY0" fmla="*/ 5244 h 227689"/>
                  <a:gd name="connsiteX1" fmla="*/ 166590 w 516927"/>
                  <a:gd name="connsiteY1" fmla="*/ 32888 h 227689"/>
                  <a:gd name="connsiteX2" fmla="*/ 454524 w 516927"/>
                  <a:gd name="connsiteY2" fmla="*/ 220642 h 227689"/>
                  <a:gd name="connsiteX3" fmla="*/ 121052 w 516927"/>
                  <a:gd name="connsiteY3" fmla="*/ 192774 h 227689"/>
                  <a:gd name="connsiteX4" fmla="*/ 12780 w 516927"/>
                  <a:gd name="connsiteY4" fmla="*/ 215216 h 227689"/>
                  <a:gd name="connsiteX5" fmla="*/ 12780 w 516927"/>
                  <a:gd name="connsiteY5" fmla="*/ 5244 h 227689"/>
                  <a:gd name="connsiteX0" fmla="*/ 12780 w 516927"/>
                  <a:gd name="connsiteY0" fmla="*/ 5244 h 227689"/>
                  <a:gd name="connsiteX1" fmla="*/ 166590 w 516927"/>
                  <a:gd name="connsiteY1" fmla="*/ 32888 h 227689"/>
                  <a:gd name="connsiteX2" fmla="*/ 454524 w 516927"/>
                  <a:gd name="connsiteY2" fmla="*/ 220642 h 227689"/>
                  <a:gd name="connsiteX3" fmla="*/ 121052 w 516927"/>
                  <a:gd name="connsiteY3" fmla="*/ 192774 h 227689"/>
                  <a:gd name="connsiteX4" fmla="*/ 12780 w 516927"/>
                  <a:gd name="connsiteY4" fmla="*/ 200462 h 227689"/>
                  <a:gd name="connsiteX5" fmla="*/ 12780 w 516927"/>
                  <a:gd name="connsiteY5" fmla="*/ 5244 h 227689"/>
                  <a:gd name="connsiteX0" fmla="*/ 12780 w 516927"/>
                  <a:gd name="connsiteY0" fmla="*/ 5244 h 228739"/>
                  <a:gd name="connsiteX1" fmla="*/ 166590 w 516927"/>
                  <a:gd name="connsiteY1" fmla="*/ 32888 h 228739"/>
                  <a:gd name="connsiteX2" fmla="*/ 454524 w 516927"/>
                  <a:gd name="connsiteY2" fmla="*/ 220642 h 228739"/>
                  <a:gd name="connsiteX3" fmla="*/ 121052 w 516927"/>
                  <a:gd name="connsiteY3" fmla="*/ 192774 h 228739"/>
                  <a:gd name="connsiteX4" fmla="*/ 12780 w 516927"/>
                  <a:gd name="connsiteY4" fmla="*/ 200462 h 228739"/>
                  <a:gd name="connsiteX5" fmla="*/ 12780 w 516927"/>
                  <a:gd name="connsiteY5" fmla="*/ 5244 h 22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927" h="228739">
                    <a:moveTo>
                      <a:pt x="12780" y="5244"/>
                    </a:moveTo>
                    <a:cubicBezTo>
                      <a:pt x="45062" y="-22883"/>
                      <a:pt x="53284" y="73239"/>
                      <a:pt x="166590" y="32888"/>
                    </a:cubicBezTo>
                    <a:cubicBezTo>
                      <a:pt x="495787" y="118683"/>
                      <a:pt x="595932" y="170334"/>
                      <a:pt x="454524" y="220642"/>
                    </a:cubicBezTo>
                    <a:cubicBezTo>
                      <a:pt x="395405" y="253192"/>
                      <a:pt x="127892" y="175973"/>
                      <a:pt x="121052" y="192774"/>
                    </a:cubicBezTo>
                    <a:cubicBezTo>
                      <a:pt x="106791" y="227279"/>
                      <a:pt x="13922" y="216963"/>
                      <a:pt x="12780" y="200462"/>
                    </a:cubicBezTo>
                    <a:cubicBezTo>
                      <a:pt x="-15975" y="130471"/>
                      <a:pt x="12780" y="75235"/>
                      <a:pt x="12780" y="524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88" name="Gerader Verbinder 287"/>
              <p:cNvCxnSpPr/>
              <p:nvPr/>
            </p:nvCxnSpPr>
            <p:spPr>
              <a:xfrm flipV="1">
                <a:off x="1112261" y="6241049"/>
                <a:ext cx="648522" cy="588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Gerader Verbinder 288"/>
              <p:cNvCxnSpPr/>
              <p:nvPr/>
            </p:nvCxnSpPr>
            <p:spPr>
              <a:xfrm>
                <a:off x="1450075" y="6103772"/>
                <a:ext cx="61846" cy="724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Gerader Verbinder 289"/>
              <p:cNvCxnSpPr/>
              <p:nvPr/>
            </p:nvCxnSpPr>
            <p:spPr>
              <a:xfrm>
                <a:off x="1423360" y="6103772"/>
                <a:ext cx="61846" cy="724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uppieren 290"/>
            <p:cNvGrpSpPr/>
            <p:nvPr/>
          </p:nvGrpSpPr>
          <p:grpSpPr>
            <a:xfrm>
              <a:off x="4445300" y="1459940"/>
              <a:ext cx="414378" cy="521795"/>
              <a:chOff x="4445300" y="1610436"/>
              <a:chExt cx="414378" cy="371299"/>
            </a:xfrm>
          </p:grpSpPr>
          <p:sp>
            <p:nvSpPr>
              <p:cNvPr id="253" name="Freihandform 252"/>
              <p:cNvSpPr/>
              <p:nvPr/>
            </p:nvSpPr>
            <p:spPr>
              <a:xfrm>
                <a:off x="4493264" y="1625884"/>
                <a:ext cx="321113" cy="355851"/>
              </a:xfrm>
              <a:custGeom>
                <a:avLst/>
                <a:gdLst>
                  <a:gd name="connsiteX0" fmla="*/ 406396 w 812497"/>
                  <a:gd name="connsiteY0" fmla="*/ 0 h 917570"/>
                  <a:gd name="connsiteX1" fmla="*/ 775085 w 812497"/>
                  <a:gd name="connsiteY1" fmla="*/ 212273 h 917570"/>
                  <a:gd name="connsiteX2" fmla="*/ 812497 w 812497"/>
                  <a:gd name="connsiteY2" fmla="*/ 286912 h 917570"/>
                  <a:gd name="connsiteX3" fmla="*/ 810198 w 812497"/>
                  <a:gd name="connsiteY3" fmla="*/ 295496 h 917570"/>
                  <a:gd name="connsiteX4" fmla="*/ 404197 w 812497"/>
                  <a:gd name="connsiteY4" fmla="*/ 916893 h 917570"/>
                  <a:gd name="connsiteX5" fmla="*/ 3674 w 812497"/>
                  <a:gd name="connsiteY5" fmla="*/ 302192 h 917570"/>
                  <a:gd name="connsiteX6" fmla="*/ 0 w 812497"/>
                  <a:gd name="connsiteY6" fmla="*/ 287502 h 917570"/>
                  <a:gd name="connsiteX7" fmla="*/ 37707 w 812497"/>
                  <a:gd name="connsiteY7" fmla="*/ 212273 h 917570"/>
                  <a:gd name="connsiteX8" fmla="*/ 406396 w 812497"/>
                  <a:gd name="connsiteY8" fmla="*/ 0 h 917570"/>
                  <a:gd name="connsiteX0" fmla="*/ 406396 w 812497"/>
                  <a:gd name="connsiteY0" fmla="*/ 0 h 1012305"/>
                  <a:gd name="connsiteX1" fmla="*/ 775085 w 812497"/>
                  <a:gd name="connsiteY1" fmla="*/ 307008 h 1012305"/>
                  <a:gd name="connsiteX2" fmla="*/ 812497 w 812497"/>
                  <a:gd name="connsiteY2" fmla="*/ 381647 h 1012305"/>
                  <a:gd name="connsiteX3" fmla="*/ 810198 w 812497"/>
                  <a:gd name="connsiteY3" fmla="*/ 390231 h 1012305"/>
                  <a:gd name="connsiteX4" fmla="*/ 404197 w 812497"/>
                  <a:gd name="connsiteY4" fmla="*/ 1011628 h 1012305"/>
                  <a:gd name="connsiteX5" fmla="*/ 3674 w 812497"/>
                  <a:gd name="connsiteY5" fmla="*/ 396927 h 1012305"/>
                  <a:gd name="connsiteX6" fmla="*/ 0 w 812497"/>
                  <a:gd name="connsiteY6" fmla="*/ 382237 h 1012305"/>
                  <a:gd name="connsiteX7" fmla="*/ 37707 w 812497"/>
                  <a:gd name="connsiteY7" fmla="*/ 307008 h 1012305"/>
                  <a:gd name="connsiteX8" fmla="*/ 406396 w 812497"/>
                  <a:gd name="connsiteY8" fmla="*/ 0 h 1012305"/>
                  <a:gd name="connsiteX0" fmla="*/ 406396 w 812497"/>
                  <a:gd name="connsiteY0" fmla="*/ 262 h 1012567"/>
                  <a:gd name="connsiteX1" fmla="*/ 775085 w 812497"/>
                  <a:gd name="connsiteY1" fmla="*/ 307270 h 1012567"/>
                  <a:gd name="connsiteX2" fmla="*/ 812497 w 812497"/>
                  <a:gd name="connsiteY2" fmla="*/ 381909 h 1012567"/>
                  <a:gd name="connsiteX3" fmla="*/ 810198 w 812497"/>
                  <a:gd name="connsiteY3" fmla="*/ 390493 h 1012567"/>
                  <a:gd name="connsiteX4" fmla="*/ 404197 w 812497"/>
                  <a:gd name="connsiteY4" fmla="*/ 1011890 h 1012567"/>
                  <a:gd name="connsiteX5" fmla="*/ 3674 w 812497"/>
                  <a:gd name="connsiteY5" fmla="*/ 397189 h 1012567"/>
                  <a:gd name="connsiteX6" fmla="*/ 0 w 812497"/>
                  <a:gd name="connsiteY6" fmla="*/ 382499 h 1012567"/>
                  <a:gd name="connsiteX7" fmla="*/ 37707 w 812497"/>
                  <a:gd name="connsiteY7" fmla="*/ 307270 h 1012567"/>
                  <a:gd name="connsiteX8" fmla="*/ 406396 w 812497"/>
                  <a:gd name="connsiteY8" fmla="*/ 262 h 101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497" h="1012567">
                    <a:moveTo>
                      <a:pt x="406396" y="262"/>
                    </a:moveTo>
                    <a:cubicBezTo>
                      <a:pt x="741104" y="-7976"/>
                      <a:pt x="695183" y="179200"/>
                      <a:pt x="775085" y="307270"/>
                    </a:cubicBezTo>
                    <a:lnTo>
                      <a:pt x="812497" y="381909"/>
                    </a:lnTo>
                    <a:lnTo>
                      <a:pt x="810198" y="390493"/>
                    </a:lnTo>
                    <a:cubicBezTo>
                      <a:pt x="745858" y="673335"/>
                      <a:pt x="717015" y="994032"/>
                      <a:pt x="404197" y="1011890"/>
                    </a:cubicBezTo>
                    <a:cubicBezTo>
                      <a:pt x="91380" y="1029748"/>
                      <a:pt x="65458" y="691193"/>
                      <a:pt x="3674" y="397189"/>
                    </a:cubicBezTo>
                    <a:lnTo>
                      <a:pt x="0" y="382499"/>
                    </a:lnTo>
                    <a:lnTo>
                      <a:pt x="37707" y="307270"/>
                    </a:lnTo>
                    <a:cubicBezTo>
                      <a:pt x="117610" y="179200"/>
                      <a:pt x="71688" y="8500"/>
                      <a:pt x="406396" y="262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Abgerundetes Rechteck 257"/>
              <p:cNvSpPr/>
              <p:nvPr/>
            </p:nvSpPr>
            <p:spPr>
              <a:xfrm>
                <a:off x="4577545" y="1750518"/>
                <a:ext cx="20660" cy="1561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Abgerundetes Rechteck 258"/>
              <p:cNvSpPr/>
              <p:nvPr/>
            </p:nvSpPr>
            <p:spPr>
              <a:xfrm>
                <a:off x="4709891" y="1750518"/>
                <a:ext cx="20660" cy="1561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Freihandform 259"/>
              <p:cNvSpPr/>
              <p:nvPr/>
            </p:nvSpPr>
            <p:spPr>
              <a:xfrm rot="10800000">
                <a:off x="4620590" y="1818494"/>
                <a:ext cx="54182" cy="31198"/>
              </a:xfrm>
              <a:custGeom>
                <a:avLst/>
                <a:gdLst>
                  <a:gd name="connsiteX0" fmla="*/ 88819 w 177638"/>
                  <a:gd name="connsiteY0" fmla="*/ 0 h 115028"/>
                  <a:gd name="connsiteX1" fmla="*/ 177638 w 177638"/>
                  <a:gd name="connsiteY1" fmla="*/ 88819 h 115028"/>
                  <a:gd name="connsiteX2" fmla="*/ 172347 w 177638"/>
                  <a:gd name="connsiteY2" fmla="*/ 115028 h 115028"/>
                  <a:gd name="connsiteX3" fmla="*/ 170658 w 177638"/>
                  <a:gd name="connsiteY3" fmla="*/ 106665 h 115028"/>
                  <a:gd name="connsiteX4" fmla="*/ 88819 w 177638"/>
                  <a:gd name="connsiteY4" fmla="*/ 52418 h 115028"/>
                  <a:gd name="connsiteX5" fmla="*/ 6980 w 177638"/>
                  <a:gd name="connsiteY5" fmla="*/ 106665 h 115028"/>
                  <a:gd name="connsiteX6" fmla="*/ 5292 w 177638"/>
                  <a:gd name="connsiteY6" fmla="*/ 115028 h 115028"/>
                  <a:gd name="connsiteX7" fmla="*/ 0 w 177638"/>
                  <a:gd name="connsiteY7" fmla="*/ 88819 h 115028"/>
                  <a:gd name="connsiteX8" fmla="*/ 88819 w 177638"/>
                  <a:gd name="connsiteY8" fmla="*/ 0 h 11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38" h="115028">
                    <a:moveTo>
                      <a:pt x="88819" y="0"/>
                    </a:moveTo>
                    <a:cubicBezTo>
                      <a:pt x="137872" y="0"/>
                      <a:pt x="177638" y="39766"/>
                      <a:pt x="177638" y="88819"/>
                    </a:cubicBezTo>
                    <a:lnTo>
                      <a:pt x="172347" y="115028"/>
                    </a:lnTo>
                    <a:lnTo>
                      <a:pt x="170658" y="106665"/>
                    </a:lnTo>
                    <a:cubicBezTo>
                      <a:pt x="157175" y="74787"/>
                      <a:pt x="125609" y="52418"/>
                      <a:pt x="88819" y="52418"/>
                    </a:cubicBezTo>
                    <a:cubicBezTo>
                      <a:pt x="52029" y="52418"/>
                      <a:pt x="20464" y="74787"/>
                      <a:pt x="6980" y="106665"/>
                    </a:cubicBezTo>
                    <a:lnTo>
                      <a:pt x="5292" y="115028"/>
                    </a:lnTo>
                    <a:lnTo>
                      <a:pt x="0" y="88819"/>
                    </a:lnTo>
                    <a:cubicBezTo>
                      <a:pt x="0" y="39766"/>
                      <a:pt x="39766" y="0"/>
                      <a:pt x="88819" y="0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61" name="Gerader Verbinder 260"/>
              <p:cNvCxnSpPr/>
              <p:nvPr/>
            </p:nvCxnSpPr>
            <p:spPr>
              <a:xfrm flipV="1">
                <a:off x="4564663" y="1737984"/>
                <a:ext cx="33418" cy="6631"/>
              </a:xfrm>
              <a:prstGeom prst="line">
                <a:avLst/>
              </a:prstGeom>
              <a:solidFill>
                <a:srgbClr val="FA5D0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2" name="Gerader Verbinder 261"/>
              <p:cNvCxnSpPr/>
              <p:nvPr/>
            </p:nvCxnSpPr>
            <p:spPr>
              <a:xfrm flipH="1" flipV="1">
                <a:off x="4707887" y="1737984"/>
                <a:ext cx="33418" cy="6631"/>
              </a:xfrm>
              <a:prstGeom prst="line">
                <a:avLst/>
              </a:prstGeom>
              <a:solidFill>
                <a:srgbClr val="FA5D0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3" name="Freihandform 262"/>
              <p:cNvSpPr/>
              <p:nvPr/>
            </p:nvSpPr>
            <p:spPr>
              <a:xfrm>
                <a:off x="4595307" y="1901416"/>
                <a:ext cx="105432" cy="29082"/>
              </a:xfrm>
              <a:custGeom>
                <a:avLst/>
                <a:gdLst>
                  <a:gd name="connsiteX0" fmla="*/ 0 w 239843"/>
                  <a:gd name="connsiteY0" fmla="*/ 32479 h 62459"/>
                  <a:gd name="connsiteX1" fmla="*/ 99934 w 239843"/>
                  <a:gd name="connsiteY1" fmla="*/ 0 h 62459"/>
                  <a:gd name="connsiteX2" fmla="*/ 239843 w 239843"/>
                  <a:gd name="connsiteY2" fmla="*/ 37476 h 62459"/>
                  <a:gd name="connsiteX3" fmla="*/ 112426 w 239843"/>
                  <a:gd name="connsiteY3" fmla="*/ 62459 h 62459"/>
                  <a:gd name="connsiteX4" fmla="*/ 0 w 239843"/>
                  <a:gd name="connsiteY4" fmla="*/ 32479 h 62459"/>
                  <a:gd name="connsiteX0" fmla="*/ 29 w 239872"/>
                  <a:gd name="connsiteY0" fmla="*/ 32479 h 62459"/>
                  <a:gd name="connsiteX1" fmla="*/ 99963 w 239872"/>
                  <a:gd name="connsiteY1" fmla="*/ 0 h 62459"/>
                  <a:gd name="connsiteX2" fmla="*/ 239872 w 239872"/>
                  <a:gd name="connsiteY2" fmla="*/ 37476 h 62459"/>
                  <a:gd name="connsiteX3" fmla="*/ 112455 w 239872"/>
                  <a:gd name="connsiteY3" fmla="*/ 62459 h 62459"/>
                  <a:gd name="connsiteX4" fmla="*/ 29 w 239872"/>
                  <a:gd name="connsiteY4" fmla="*/ 32479 h 62459"/>
                  <a:gd name="connsiteX0" fmla="*/ 27 w 239870"/>
                  <a:gd name="connsiteY0" fmla="*/ 37255 h 67235"/>
                  <a:gd name="connsiteX1" fmla="*/ 99961 w 239870"/>
                  <a:gd name="connsiteY1" fmla="*/ 4776 h 67235"/>
                  <a:gd name="connsiteX2" fmla="*/ 239870 w 239870"/>
                  <a:gd name="connsiteY2" fmla="*/ 42252 h 67235"/>
                  <a:gd name="connsiteX3" fmla="*/ 112453 w 239870"/>
                  <a:gd name="connsiteY3" fmla="*/ 67235 h 67235"/>
                  <a:gd name="connsiteX4" fmla="*/ 27 w 239870"/>
                  <a:gd name="connsiteY4" fmla="*/ 37255 h 67235"/>
                  <a:gd name="connsiteX0" fmla="*/ 2 w 239845"/>
                  <a:gd name="connsiteY0" fmla="*/ 22921 h 52901"/>
                  <a:gd name="connsiteX1" fmla="*/ 109929 w 239845"/>
                  <a:gd name="connsiteY1" fmla="*/ 5432 h 52901"/>
                  <a:gd name="connsiteX2" fmla="*/ 239845 w 239845"/>
                  <a:gd name="connsiteY2" fmla="*/ 27918 h 52901"/>
                  <a:gd name="connsiteX3" fmla="*/ 112428 w 239845"/>
                  <a:gd name="connsiteY3" fmla="*/ 52901 h 52901"/>
                  <a:gd name="connsiteX4" fmla="*/ 2 w 239845"/>
                  <a:gd name="connsiteY4" fmla="*/ 22921 h 52901"/>
                  <a:gd name="connsiteX0" fmla="*/ 2 w 239845"/>
                  <a:gd name="connsiteY0" fmla="*/ 23578 h 53558"/>
                  <a:gd name="connsiteX1" fmla="*/ 109929 w 239845"/>
                  <a:gd name="connsiteY1" fmla="*/ 6089 h 53558"/>
                  <a:gd name="connsiteX2" fmla="*/ 239845 w 239845"/>
                  <a:gd name="connsiteY2" fmla="*/ 28575 h 53558"/>
                  <a:gd name="connsiteX3" fmla="*/ 112428 w 239845"/>
                  <a:gd name="connsiteY3" fmla="*/ 53558 h 53558"/>
                  <a:gd name="connsiteX4" fmla="*/ 2 w 239845"/>
                  <a:gd name="connsiteY4" fmla="*/ 23578 h 53558"/>
                  <a:gd name="connsiteX0" fmla="*/ 2 w 239867"/>
                  <a:gd name="connsiteY0" fmla="*/ 23866 h 53846"/>
                  <a:gd name="connsiteX1" fmla="*/ 109929 w 239867"/>
                  <a:gd name="connsiteY1" fmla="*/ 6377 h 53846"/>
                  <a:gd name="connsiteX2" fmla="*/ 239845 w 239867"/>
                  <a:gd name="connsiteY2" fmla="*/ 28863 h 53846"/>
                  <a:gd name="connsiteX3" fmla="*/ 112428 w 239867"/>
                  <a:gd name="connsiteY3" fmla="*/ 53846 h 53846"/>
                  <a:gd name="connsiteX4" fmla="*/ 2 w 239867"/>
                  <a:gd name="connsiteY4" fmla="*/ 23866 h 53846"/>
                  <a:gd name="connsiteX0" fmla="*/ 2 w 239867"/>
                  <a:gd name="connsiteY0" fmla="*/ 23866 h 53962"/>
                  <a:gd name="connsiteX1" fmla="*/ 109929 w 239867"/>
                  <a:gd name="connsiteY1" fmla="*/ 6377 h 53962"/>
                  <a:gd name="connsiteX2" fmla="*/ 239845 w 239867"/>
                  <a:gd name="connsiteY2" fmla="*/ 28863 h 53962"/>
                  <a:gd name="connsiteX3" fmla="*/ 112428 w 239867"/>
                  <a:gd name="connsiteY3" fmla="*/ 53846 h 53962"/>
                  <a:gd name="connsiteX4" fmla="*/ 2 w 239867"/>
                  <a:gd name="connsiteY4" fmla="*/ 23866 h 53962"/>
                  <a:gd name="connsiteX0" fmla="*/ 1 w 248006"/>
                  <a:gd name="connsiteY0" fmla="*/ 18439 h 53971"/>
                  <a:gd name="connsiteX1" fmla="*/ 118068 w 248006"/>
                  <a:gd name="connsiteY1" fmla="*/ 6377 h 53971"/>
                  <a:gd name="connsiteX2" fmla="*/ 247984 w 248006"/>
                  <a:gd name="connsiteY2" fmla="*/ 28863 h 53971"/>
                  <a:gd name="connsiteX3" fmla="*/ 120567 w 248006"/>
                  <a:gd name="connsiteY3" fmla="*/ 53846 h 53971"/>
                  <a:gd name="connsiteX4" fmla="*/ 1 w 248006"/>
                  <a:gd name="connsiteY4" fmla="*/ 18439 h 53971"/>
                  <a:gd name="connsiteX0" fmla="*/ 1 w 248006"/>
                  <a:gd name="connsiteY0" fmla="*/ 21568 h 56999"/>
                  <a:gd name="connsiteX1" fmla="*/ 118068 w 248006"/>
                  <a:gd name="connsiteY1" fmla="*/ 9506 h 56999"/>
                  <a:gd name="connsiteX2" fmla="*/ 247984 w 248006"/>
                  <a:gd name="connsiteY2" fmla="*/ 15712 h 56999"/>
                  <a:gd name="connsiteX3" fmla="*/ 120567 w 248006"/>
                  <a:gd name="connsiteY3" fmla="*/ 56975 h 56999"/>
                  <a:gd name="connsiteX4" fmla="*/ 1 w 248006"/>
                  <a:gd name="connsiteY4" fmla="*/ 21568 h 56999"/>
                  <a:gd name="connsiteX0" fmla="*/ 1 w 250719"/>
                  <a:gd name="connsiteY0" fmla="*/ 13428 h 56978"/>
                  <a:gd name="connsiteX1" fmla="*/ 120781 w 250719"/>
                  <a:gd name="connsiteY1" fmla="*/ 9506 h 56978"/>
                  <a:gd name="connsiteX2" fmla="*/ 250697 w 250719"/>
                  <a:gd name="connsiteY2" fmla="*/ 15712 h 56978"/>
                  <a:gd name="connsiteX3" fmla="*/ 123280 w 250719"/>
                  <a:gd name="connsiteY3" fmla="*/ 56975 h 56978"/>
                  <a:gd name="connsiteX4" fmla="*/ 1 w 250719"/>
                  <a:gd name="connsiteY4" fmla="*/ 13428 h 56978"/>
                  <a:gd name="connsiteX0" fmla="*/ 1 w 250719"/>
                  <a:gd name="connsiteY0" fmla="*/ 13428 h 56978"/>
                  <a:gd name="connsiteX1" fmla="*/ 120781 w 250719"/>
                  <a:gd name="connsiteY1" fmla="*/ 9506 h 56978"/>
                  <a:gd name="connsiteX2" fmla="*/ 250697 w 250719"/>
                  <a:gd name="connsiteY2" fmla="*/ 15712 h 56978"/>
                  <a:gd name="connsiteX3" fmla="*/ 123280 w 250719"/>
                  <a:gd name="connsiteY3" fmla="*/ 56975 h 56978"/>
                  <a:gd name="connsiteX4" fmla="*/ 1 w 250719"/>
                  <a:gd name="connsiteY4" fmla="*/ 13428 h 56978"/>
                  <a:gd name="connsiteX0" fmla="*/ 1 w 262748"/>
                  <a:gd name="connsiteY0" fmla="*/ 40169 h 84358"/>
                  <a:gd name="connsiteX1" fmla="*/ 120781 w 262748"/>
                  <a:gd name="connsiteY1" fmla="*/ 36247 h 84358"/>
                  <a:gd name="connsiteX2" fmla="*/ 262728 w 262748"/>
                  <a:gd name="connsiteY2" fmla="*/ 2348 h 84358"/>
                  <a:gd name="connsiteX3" fmla="*/ 123280 w 262748"/>
                  <a:gd name="connsiteY3" fmla="*/ 83716 h 84358"/>
                  <a:gd name="connsiteX4" fmla="*/ 1 w 262748"/>
                  <a:gd name="connsiteY4" fmla="*/ 40169 h 84358"/>
                  <a:gd name="connsiteX0" fmla="*/ 1 w 266758"/>
                  <a:gd name="connsiteY0" fmla="*/ 8085 h 83725"/>
                  <a:gd name="connsiteX1" fmla="*/ 124791 w 266758"/>
                  <a:gd name="connsiteY1" fmla="*/ 36247 h 83725"/>
                  <a:gd name="connsiteX2" fmla="*/ 266738 w 266758"/>
                  <a:gd name="connsiteY2" fmla="*/ 2348 h 83725"/>
                  <a:gd name="connsiteX3" fmla="*/ 127290 w 266758"/>
                  <a:gd name="connsiteY3" fmla="*/ 83716 h 83725"/>
                  <a:gd name="connsiteX4" fmla="*/ 1 w 266758"/>
                  <a:gd name="connsiteY4" fmla="*/ 8085 h 83725"/>
                  <a:gd name="connsiteX0" fmla="*/ 1 w 266758"/>
                  <a:gd name="connsiteY0" fmla="*/ 8085 h 83725"/>
                  <a:gd name="connsiteX1" fmla="*/ 124791 w 266758"/>
                  <a:gd name="connsiteY1" fmla="*/ 36247 h 83725"/>
                  <a:gd name="connsiteX2" fmla="*/ 266738 w 266758"/>
                  <a:gd name="connsiteY2" fmla="*/ 2348 h 83725"/>
                  <a:gd name="connsiteX3" fmla="*/ 127290 w 266758"/>
                  <a:gd name="connsiteY3" fmla="*/ 83716 h 83725"/>
                  <a:gd name="connsiteX4" fmla="*/ 1 w 266758"/>
                  <a:gd name="connsiteY4" fmla="*/ 8085 h 83725"/>
                  <a:gd name="connsiteX0" fmla="*/ 2 w 266770"/>
                  <a:gd name="connsiteY0" fmla="*/ 7112 h 82752"/>
                  <a:gd name="connsiteX1" fmla="*/ 124792 w 266770"/>
                  <a:gd name="connsiteY1" fmla="*/ 35274 h 82752"/>
                  <a:gd name="connsiteX2" fmla="*/ 266739 w 266770"/>
                  <a:gd name="connsiteY2" fmla="*/ 1375 h 82752"/>
                  <a:gd name="connsiteX3" fmla="*/ 127291 w 266770"/>
                  <a:gd name="connsiteY3" fmla="*/ 82743 h 82752"/>
                  <a:gd name="connsiteX4" fmla="*/ 2 w 266770"/>
                  <a:gd name="connsiteY4" fmla="*/ 7112 h 82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70" h="82752">
                    <a:moveTo>
                      <a:pt x="2" y="7112"/>
                    </a:moveTo>
                    <a:cubicBezTo>
                      <a:pt x="-415" y="-799"/>
                      <a:pt x="46663" y="31268"/>
                      <a:pt x="124792" y="35274"/>
                    </a:cubicBezTo>
                    <a:cubicBezTo>
                      <a:pt x="202921" y="39280"/>
                      <a:pt x="268405" y="-8619"/>
                      <a:pt x="266739" y="1375"/>
                    </a:cubicBezTo>
                    <a:cubicBezTo>
                      <a:pt x="265073" y="11369"/>
                      <a:pt x="207841" y="81787"/>
                      <a:pt x="127291" y="82743"/>
                    </a:cubicBezTo>
                    <a:cubicBezTo>
                      <a:pt x="46741" y="83699"/>
                      <a:pt x="419" y="15024"/>
                      <a:pt x="2" y="711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Freihandform 266"/>
              <p:cNvSpPr/>
              <p:nvPr/>
            </p:nvSpPr>
            <p:spPr>
              <a:xfrm>
                <a:off x="4445300" y="1610436"/>
                <a:ext cx="414378" cy="286309"/>
              </a:xfrm>
              <a:custGeom>
                <a:avLst/>
                <a:gdLst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9656 w 1004044"/>
                  <a:gd name="connsiteY6" fmla="*/ 2715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1189 w 1004044"/>
                  <a:gd name="connsiteY6" fmla="*/ 4239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1189 w 1004044"/>
                  <a:gd name="connsiteY6" fmla="*/ 4239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1189 w 1004044"/>
                  <a:gd name="connsiteY6" fmla="*/ 4239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92722 w 1004044"/>
                  <a:gd name="connsiteY6" fmla="*/ 364677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92722 w 1004044"/>
                  <a:gd name="connsiteY6" fmla="*/ 364677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67322 w 1004044"/>
                  <a:gd name="connsiteY6" fmla="*/ 270903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75788 w 1004044"/>
                  <a:gd name="connsiteY6" fmla="*/ 233393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399 w 1004421"/>
                  <a:gd name="connsiteY0" fmla="*/ 10650 h 901654"/>
                  <a:gd name="connsiteX1" fmla="*/ 1004421 w 1004421"/>
                  <a:gd name="connsiteY1" fmla="*/ 512672 h 901654"/>
                  <a:gd name="connsiteX2" fmla="*/ 857382 w 1004421"/>
                  <a:gd name="connsiteY2" fmla="*/ 867655 h 901654"/>
                  <a:gd name="connsiteX3" fmla="*/ 835216 w 1004421"/>
                  <a:gd name="connsiteY3" fmla="*/ 885944 h 901654"/>
                  <a:gd name="connsiteX4" fmla="*/ 850554 w 1004421"/>
                  <a:gd name="connsiteY4" fmla="*/ 822068 h 901654"/>
                  <a:gd name="connsiteX5" fmla="*/ 857616 w 1004421"/>
                  <a:gd name="connsiteY5" fmla="*/ 731514 h 901654"/>
                  <a:gd name="connsiteX6" fmla="*/ 476165 w 1004421"/>
                  <a:gd name="connsiteY6" fmla="*/ 244043 h 901654"/>
                  <a:gd name="connsiteX7" fmla="*/ 162450 w 1004421"/>
                  <a:gd name="connsiteY7" fmla="*/ 731514 h 901654"/>
                  <a:gd name="connsiteX8" fmla="*/ 169512 w 1004421"/>
                  <a:gd name="connsiteY8" fmla="*/ 822068 h 901654"/>
                  <a:gd name="connsiteX9" fmla="*/ 188623 w 1004421"/>
                  <a:gd name="connsiteY9" fmla="*/ 901654 h 901654"/>
                  <a:gd name="connsiteX10" fmla="*/ 147416 w 1004421"/>
                  <a:gd name="connsiteY10" fmla="*/ 867655 h 901654"/>
                  <a:gd name="connsiteX11" fmla="*/ 377 w 1004421"/>
                  <a:gd name="connsiteY11" fmla="*/ 512672 h 901654"/>
                  <a:gd name="connsiteX12" fmla="*/ 119023 w 1004421"/>
                  <a:gd name="connsiteY12" fmla="*/ 196898 h 901654"/>
                  <a:gd name="connsiteX13" fmla="*/ 502399 w 1004421"/>
                  <a:gd name="connsiteY13" fmla="*/ 10650 h 901654"/>
                  <a:gd name="connsiteX0" fmla="*/ 502399 w 1004421"/>
                  <a:gd name="connsiteY0" fmla="*/ 18249 h 909253"/>
                  <a:gd name="connsiteX1" fmla="*/ 728624 w 1004421"/>
                  <a:gd name="connsiteY1" fmla="*/ 63836 h 909253"/>
                  <a:gd name="connsiteX2" fmla="*/ 1004421 w 1004421"/>
                  <a:gd name="connsiteY2" fmla="*/ 520271 h 909253"/>
                  <a:gd name="connsiteX3" fmla="*/ 857382 w 1004421"/>
                  <a:gd name="connsiteY3" fmla="*/ 875254 h 909253"/>
                  <a:gd name="connsiteX4" fmla="*/ 835216 w 1004421"/>
                  <a:gd name="connsiteY4" fmla="*/ 893543 h 909253"/>
                  <a:gd name="connsiteX5" fmla="*/ 850554 w 1004421"/>
                  <a:gd name="connsiteY5" fmla="*/ 829667 h 909253"/>
                  <a:gd name="connsiteX6" fmla="*/ 857616 w 1004421"/>
                  <a:gd name="connsiteY6" fmla="*/ 739113 h 909253"/>
                  <a:gd name="connsiteX7" fmla="*/ 476165 w 1004421"/>
                  <a:gd name="connsiteY7" fmla="*/ 251642 h 909253"/>
                  <a:gd name="connsiteX8" fmla="*/ 162450 w 1004421"/>
                  <a:gd name="connsiteY8" fmla="*/ 739113 h 909253"/>
                  <a:gd name="connsiteX9" fmla="*/ 169512 w 1004421"/>
                  <a:gd name="connsiteY9" fmla="*/ 829667 h 909253"/>
                  <a:gd name="connsiteX10" fmla="*/ 188623 w 1004421"/>
                  <a:gd name="connsiteY10" fmla="*/ 909253 h 909253"/>
                  <a:gd name="connsiteX11" fmla="*/ 147416 w 1004421"/>
                  <a:gd name="connsiteY11" fmla="*/ 875254 h 909253"/>
                  <a:gd name="connsiteX12" fmla="*/ 377 w 1004421"/>
                  <a:gd name="connsiteY12" fmla="*/ 520271 h 909253"/>
                  <a:gd name="connsiteX13" fmla="*/ 119023 w 1004421"/>
                  <a:gd name="connsiteY13" fmla="*/ 204497 h 909253"/>
                  <a:gd name="connsiteX14" fmla="*/ 502399 w 1004421"/>
                  <a:gd name="connsiteY14" fmla="*/ 18249 h 909253"/>
                  <a:gd name="connsiteX0" fmla="*/ 502399 w 1005552"/>
                  <a:gd name="connsiteY0" fmla="*/ 18249 h 909253"/>
                  <a:gd name="connsiteX1" fmla="*/ 728624 w 1005552"/>
                  <a:gd name="connsiteY1" fmla="*/ 63836 h 909253"/>
                  <a:gd name="connsiteX2" fmla="*/ 914891 w 1005552"/>
                  <a:gd name="connsiteY2" fmla="*/ 317027 h 909253"/>
                  <a:gd name="connsiteX3" fmla="*/ 1004421 w 1005552"/>
                  <a:gd name="connsiteY3" fmla="*/ 520271 h 909253"/>
                  <a:gd name="connsiteX4" fmla="*/ 857382 w 1005552"/>
                  <a:gd name="connsiteY4" fmla="*/ 875254 h 909253"/>
                  <a:gd name="connsiteX5" fmla="*/ 835216 w 1005552"/>
                  <a:gd name="connsiteY5" fmla="*/ 893543 h 909253"/>
                  <a:gd name="connsiteX6" fmla="*/ 850554 w 1005552"/>
                  <a:gd name="connsiteY6" fmla="*/ 829667 h 909253"/>
                  <a:gd name="connsiteX7" fmla="*/ 857616 w 1005552"/>
                  <a:gd name="connsiteY7" fmla="*/ 739113 h 909253"/>
                  <a:gd name="connsiteX8" fmla="*/ 476165 w 1005552"/>
                  <a:gd name="connsiteY8" fmla="*/ 251642 h 909253"/>
                  <a:gd name="connsiteX9" fmla="*/ 162450 w 1005552"/>
                  <a:gd name="connsiteY9" fmla="*/ 739113 h 909253"/>
                  <a:gd name="connsiteX10" fmla="*/ 169512 w 1005552"/>
                  <a:gd name="connsiteY10" fmla="*/ 829667 h 909253"/>
                  <a:gd name="connsiteX11" fmla="*/ 188623 w 1005552"/>
                  <a:gd name="connsiteY11" fmla="*/ 909253 h 909253"/>
                  <a:gd name="connsiteX12" fmla="*/ 147416 w 1005552"/>
                  <a:gd name="connsiteY12" fmla="*/ 875254 h 909253"/>
                  <a:gd name="connsiteX13" fmla="*/ 377 w 1005552"/>
                  <a:gd name="connsiteY13" fmla="*/ 520271 h 909253"/>
                  <a:gd name="connsiteX14" fmla="*/ 119023 w 1005552"/>
                  <a:gd name="connsiteY14" fmla="*/ 204497 h 909253"/>
                  <a:gd name="connsiteX15" fmla="*/ 502399 w 1005552"/>
                  <a:gd name="connsiteY15" fmla="*/ 18249 h 909253"/>
                  <a:gd name="connsiteX0" fmla="*/ 507100 w 1010253"/>
                  <a:gd name="connsiteY0" fmla="*/ 18249 h 909253"/>
                  <a:gd name="connsiteX1" fmla="*/ 733325 w 1010253"/>
                  <a:gd name="connsiteY1" fmla="*/ 63836 h 909253"/>
                  <a:gd name="connsiteX2" fmla="*/ 919592 w 1010253"/>
                  <a:gd name="connsiteY2" fmla="*/ 317027 h 909253"/>
                  <a:gd name="connsiteX3" fmla="*/ 1009122 w 1010253"/>
                  <a:gd name="connsiteY3" fmla="*/ 520271 h 909253"/>
                  <a:gd name="connsiteX4" fmla="*/ 862083 w 1010253"/>
                  <a:gd name="connsiteY4" fmla="*/ 875254 h 909253"/>
                  <a:gd name="connsiteX5" fmla="*/ 839917 w 1010253"/>
                  <a:gd name="connsiteY5" fmla="*/ 893543 h 909253"/>
                  <a:gd name="connsiteX6" fmla="*/ 855255 w 1010253"/>
                  <a:gd name="connsiteY6" fmla="*/ 829667 h 909253"/>
                  <a:gd name="connsiteX7" fmla="*/ 862317 w 1010253"/>
                  <a:gd name="connsiteY7" fmla="*/ 739113 h 909253"/>
                  <a:gd name="connsiteX8" fmla="*/ 480866 w 1010253"/>
                  <a:gd name="connsiteY8" fmla="*/ 251642 h 909253"/>
                  <a:gd name="connsiteX9" fmla="*/ 167151 w 1010253"/>
                  <a:gd name="connsiteY9" fmla="*/ 739113 h 909253"/>
                  <a:gd name="connsiteX10" fmla="*/ 174213 w 1010253"/>
                  <a:gd name="connsiteY10" fmla="*/ 829667 h 909253"/>
                  <a:gd name="connsiteX11" fmla="*/ 193324 w 1010253"/>
                  <a:gd name="connsiteY11" fmla="*/ 909253 h 909253"/>
                  <a:gd name="connsiteX12" fmla="*/ 152117 w 1010253"/>
                  <a:gd name="connsiteY12" fmla="*/ 875254 h 909253"/>
                  <a:gd name="connsiteX13" fmla="*/ 5078 w 1010253"/>
                  <a:gd name="connsiteY13" fmla="*/ 520271 h 909253"/>
                  <a:gd name="connsiteX14" fmla="*/ 123724 w 1010253"/>
                  <a:gd name="connsiteY14" fmla="*/ 204497 h 909253"/>
                  <a:gd name="connsiteX15" fmla="*/ 507100 w 1010253"/>
                  <a:gd name="connsiteY15" fmla="*/ 18249 h 909253"/>
                  <a:gd name="connsiteX0" fmla="*/ 507100 w 1010253"/>
                  <a:gd name="connsiteY0" fmla="*/ 18249 h 909253"/>
                  <a:gd name="connsiteX1" fmla="*/ 733325 w 1010253"/>
                  <a:gd name="connsiteY1" fmla="*/ 63836 h 909253"/>
                  <a:gd name="connsiteX2" fmla="*/ 919592 w 1010253"/>
                  <a:gd name="connsiteY2" fmla="*/ 317027 h 909253"/>
                  <a:gd name="connsiteX3" fmla="*/ 1009122 w 1010253"/>
                  <a:gd name="connsiteY3" fmla="*/ 520271 h 909253"/>
                  <a:gd name="connsiteX4" fmla="*/ 862083 w 1010253"/>
                  <a:gd name="connsiteY4" fmla="*/ 875254 h 909253"/>
                  <a:gd name="connsiteX5" fmla="*/ 839917 w 1010253"/>
                  <a:gd name="connsiteY5" fmla="*/ 893543 h 909253"/>
                  <a:gd name="connsiteX6" fmla="*/ 855255 w 1010253"/>
                  <a:gd name="connsiteY6" fmla="*/ 829667 h 909253"/>
                  <a:gd name="connsiteX7" fmla="*/ 862317 w 1010253"/>
                  <a:gd name="connsiteY7" fmla="*/ 739113 h 909253"/>
                  <a:gd name="connsiteX8" fmla="*/ 480866 w 1010253"/>
                  <a:gd name="connsiteY8" fmla="*/ 251642 h 909253"/>
                  <a:gd name="connsiteX9" fmla="*/ 167151 w 1010253"/>
                  <a:gd name="connsiteY9" fmla="*/ 739113 h 909253"/>
                  <a:gd name="connsiteX10" fmla="*/ 174213 w 1010253"/>
                  <a:gd name="connsiteY10" fmla="*/ 829667 h 909253"/>
                  <a:gd name="connsiteX11" fmla="*/ 193324 w 1010253"/>
                  <a:gd name="connsiteY11" fmla="*/ 909253 h 909253"/>
                  <a:gd name="connsiteX12" fmla="*/ 152117 w 1010253"/>
                  <a:gd name="connsiteY12" fmla="*/ 875254 h 909253"/>
                  <a:gd name="connsiteX13" fmla="*/ 5078 w 1010253"/>
                  <a:gd name="connsiteY13" fmla="*/ 520271 h 909253"/>
                  <a:gd name="connsiteX14" fmla="*/ 123724 w 1010253"/>
                  <a:gd name="connsiteY14" fmla="*/ 204497 h 909253"/>
                  <a:gd name="connsiteX15" fmla="*/ 507100 w 1010253"/>
                  <a:gd name="connsiteY15" fmla="*/ 18249 h 909253"/>
                  <a:gd name="connsiteX0" fmla="*/ 507100 w 1010253"/>
                  <a:gd name="connsiteY0" fmla="*/ 17027 h 908031"/>
                  <a:gd name="connsiteX1" fmla="*/ 733325 w 1010253"/>
                  <a:gd name="connsiteY1" fmla="*/ 62614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17027 h 908031"/>
                  <a:gd name="connsiteX1" fmla="*/ 733325 w 1010253"/>
                  <a:gd name="connsiteY1" fmla="*/ 62614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17027 h 908031"/>
                  <a:gd name="connsiteX1" fmla="*/ 733325 w 1010253"/>
                  <a:gd name="connsiteY1" fmla="*/ 62614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17027 h 908031"/>
                  <a:gd name="connsiteX1" fmla="*/ 868791 w 1010253"/>
                  <a:gd name="connsiteY1" fmla="*/ 128255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51660 h 942664"/>
                  <a:gd name="connsiteX1" fmla="*/ 868791 w 1010253"/>
                  <a:gd name="connsiteY1" fmla="*/ 162888 h 942664"/>
                  <a:gd name="connsiteX2" fmla="*/ 919592 w 1010253"/>
                  <a:gd name="connsiteY2" fmla="*/ 350438 h 942664"/>
                  <a:gd name="connsiteX3" fmla="*/ 1009122 w 1010253"/>
                  <a:gd name="connsiteY3" fmla="*/ 553682 h 942664"/>
                  <a:gd name="connsiteX4" fmla="*/ 862083 w 1010253"/>
                  <a:gd name="connsiteY4" fmla="*/ 908665 h 942664"/>
                  <a:gd name="connsiteX5" fmla="*/ 839917 w 1010253"/>
                  <a:gd name="connsiteY5" fmla="*/ 926954 h 942664"/>
                  <a:gd name="connsiteX6" fmla="*/ 855255 w 1010253"/>
                  <a:gd name="connsiteY6" fmla="*/ 863078 h 942664"/>
                  <a:gd name="connsiteX7" fmla="*/ 862317 w 1010253"/>
                  <a:gd name="connsiteY7" fmla="*/ 772524 h 942664"/>
                  <a:gd name="connsiteX8" fmla="*/ 480866 w 1010253"/>
                  <a:gd name="connsiteY8" fmla="*/ 285053 h 942664"/>
                  <a:gd name="connsiteX9" fmla="*/ 167151 w 1010253"/>
                  <a:gd name="connsiteY9" fmla="*/ 772524 h 942664"/>
                  <a:gd name="connsiteX10" fmla="*/ 174213 w 1010253"/>
                  <a:gd name="connsiteY10" fmla="*/ 863078 h 942664"/>
                  <a:gd name="connsiteX11" fmla="*/ 193324 w 1010253"/>
                  <a:gd name="connsiteY11" fmla="*/ 942664 h 942664"/>
                  <a:gd name="connsiteX12" fmla="*/ 152117 w 1010253"/>
                  <a:gd name="connsiteY12" fmla="*/ 908665 h 942664"/>
                  <a:gd name="connsiteX13" fmla="*/ 5078 w 1010253"/>
                  <a:gd name="connsiteY13" fmla="*/ 553682 h 942664"/>
                  <a:gd name="connsiteX14" fmla="*/ 123724 w 1010253"/>
                  <a:gd name="connsiteY14" fmla="*/ 237908 h 942664"/>
                  <a:gd name="connsiteX15" fmla="*/ 507100 w 1010253"/>
                  <a:gd name="connsiteY15" fmla="*/ 51660 h 942664"/>
                  <a:gd name="connsiteX0" fmla="*/ 502022 w 1005175"/>
                  <a:gd name="connsiteY0" fmla="*/ 51660 h 942664"/>
                  <a:gd name="connsiteX1" fmla="*/ 863713 w 1005175"/>
                  <a:gd name="connsiteY1" fmla="*/ 162888 h 942664"/>
                  <a:gd name="connsiteX2" fmla="*/ 914514 w 1005175"/>
                  <a:gd name="connsiteY2" fmla="*/ 350438 h 942664"/>
                  <a:gd name="connsiteX3" fmla="*/ 1004044 w 1005175"/>
                  <a:gd name="connsiteY3" fmla="*/ 553682 h 942664"/>
                  <a:gd name="connsiteX4" fmla="*/ 857005 w 1005175"/>
                  <a:gd name="connsiteY4" fmla="*/ 908665 h 942664"/>
                  <a:gd name="connsiteX5" fmla="*/ 834839 w 1005175"/>
                  <a:gd name="connsiteY5" fmla="*/ 926954 h 942664"/>
                  <a:gd name="connsiteX6" fmla="*/ 850177 w 1005175"/>
                  <a:gd name="connsiteY6" fmla="*/ 863078 h 942664"/>
                  <a:gd name="connsiteX7" fmla="*/ 857239 w 1005175"/>
                  <a:gd name="connsiteY7" fmla="*/ 772524 h 942664"/>
                  <a:gd name="connsiteX8" fmla="*/ 475788 w 1005175"/>
                  <a:gd name="connsiteY8" fmla="*/ 285053 h 942664"/>
                  <a:gd name="connsiteX9" fmla="*/ 162073 w 1005175"/>
                  <a:gd name="connsiteY9" fmla="*/ 772524 h 942664"/>
                  <a:gd name="connsiteX10" fmla="*/ 169135 w 1005175"/>
                  <a:gd name="connsiteY10" fmla="*/ 863078 h 942664"/>
                  <a:gd name="connsiteX11" fmla="*/ 188246 w 1005175"/>
                  <a:gd name="connsiteY11" fmla="*/ 942664 h 942664"/>
                  <a:gd name="connsiteX12" fmla="*/ 147039 w 1005175"/>
                  <a:gd name="connsiteY12" fmla="*/ 908665 h 942664"/>
                  <a:gd name="connsiteX13" fmla="*/ 0 w 1005175"/>
                  <a:gd name="connsiteY13" fmla="*/ 553682 h 942664"/>
                  <a:gd name="connsiteX14" fmla="*/ 502022 w 1005175"/>
                  <a:gd name="connsiteY14" fmla="*/ 51660 h 942664"/>
                  <a:gd name="connsiteX0" fmla="*/ 502022 w 1005175"/>
                  <a:gd name="connsiteY0" fmla="*/ 49152 h 940156"/>
                  <a:gd name="connsiteX1" fmla="*/ 863713 w 1005175"/>
                  <a:gd name="connsiteY1" fmla="*/ 160380 h 940156"/>
                  <a:gd name="connsiteX2" fmla="*/ 914514 w 1005175"/>
                  <a:gd name="connsiteY2" fmla="*/ 347930 h 940156"/>
                  <a:gd name="connsiteX3" fmla="*/ 1004044 w 1005175"/>
                  <a:gd name="connsiteY3" fmla="*/ 551174 h 940156"/>
                  <a:gd name="connsiteX4" fmla="*/ 857005 w 1005175"/>
                  <a:gd name="connsiteY4" fmla="*/ 906157 h 940156"/>
                  <a:gd name="connsiteX5" fmla="*/ 834839 w 1005175"/>
                  <a:gd name="connsiteY5" fmla="*/ 924446 h 940156"/>
                  <a:gd name="connsiteX6" fmla="*/ 850177 w 1005175"/>
                  <a:gd name="connsiteY6" fmla="*/ 860570 h 940156"/>
                  <a:gd name="connsiteX7" fmla="*/ 857239 w 1005175"/>
                  <a:gd name="connsiteY7" fmla="*/ 770016 h 940156"/>
                  <a:gd name="connsiteX8" fmla="*/ 475788 w 1005175"/>
                  <a:gd name="connsiteY8" fmla="*/ 282545 h 940156"/>
                  <a:gd name="connsiteX9" fmla="*/ 162073 w 1005175"/>
                  <a:gd name="connsiteY9" fmla="*/ 770016 h 940156"/>
                  <a:gd name="connsiteX10" fmla="*/ 169135 w 1005175"/>
                  <a:gd name="connsiteY10" fmla="*/ 860570 h 940156"/>
                  <a:gd name="connsiteX11" fmla="*/ 188246 w 1005175"/>
                  <a:gd name="connsiteY11" fmla="*/ 940156 h 940156"/>
                  <a:gd name="connsiteX12" fmla="*/ 147039 w 1005175"/>
                  <a:gd name="connsiteY12" fmla="*/ 906157 h 940156"/>
                  <a:gd name="connsiteX13" fmla="*/ 0 w 1005175"/>
                  <a:gd name="connsiteY13" fmla="*/ 551174 h 940156"/>
                  <a:gd name="connsiteX14" fmla="*/ 502022 w 1005175"/>
                  <a:gd name="connsiteY14" fmla="*/ 49152 h 940156"/>
                  <a:gd name="connsiteX0" fmla="*/ 502022 w 1005175"/>
                  <a:gd name="connsiteY0" fmla="*/ 49152 h 940156"/>
                  <a:gd name="connsiteX1" fmla="*/ 914514 w 1005175"/>
                  <a:gd name="connsiteY1" fmla="*/ 347930 h 940156"/>
                  <a:gd name="connsiteX2" fmla="*/ 1004044 w 1005175"/>
                  <a:gd name="connsiteY2" fmla="*/ 551174 h 940156"/>
                  <a:gd name="connsiteX3" fmla="*/ 857005 w 1005175"/>
                  <a:gd name="connsiteY3" fmla="*/ 906157 h 940156"/>
                  <a:gd name="connsiteX4" fmla="*/ 834839 w 1005175"/>
                  <a:gd name="connsiteY4" fmla="*/ 924446 h 940156"/>
                  <a:gd name="connsiteX5" fmla="*/ 850177 w 1005175"/>
                  <a:gd name="connsiteY5" fmla="*/ 860570 h 940156"/>
                  <a:gd name="connsiteX6" fmla="*/ 857239 w 1005175"/>
                  <a:gd name="connsiteY6" fmla="*/ 770016 h 940156"/>
                  <a:gd name="connsiteX7" fmla="*/ 475788 w 1005175"/>
                  <a:gd name="connsiteY7" fmla="*/ 282545 h 940156"/>
                  <a:gd name="connsiteX8" fmla="*/ 162073 w 1005175"/>
                  <a:gd name="connsiteY8" fmla="*/ 770016 h 940156"/>
                  <a:gd name="connsiteX9" fmla="*/ 169135 w 1005175"/>
                  <a:gd name="connsiteY9" fmla="*/ 860570 h 940156"/>
                  <a:gd name="connsiteX10" fmla="*/ 188246 w 1005175"/>
                  <a:gd name="connsiteY10" fmla="*/ 940156 h 940156"/>
                  <a:gd name="connsiteX11" fmla="*/ 147039 w 1005175"/>
                  <a:gd name="connsiteY11" fmla="*/ 906157 h 940156"/>
                  <a:gd name="connsiteX12" fmla="*/ 0 w 1005175"/>
                  <a:gd name="connsiteY12" fmla="*/ 551174 h 940156"/>
                  <a:gd name="connsiteX13" fmla="*/ 502022 w 1005175"/>
                  <a:gd name="connsiteY13" fmla="*/ 49152 h 940156"/>
                  <a:gd name="connsiteX0" fmla="*/ 502022 w 1005318"/>
                  <a:gd name="connsiteY0" fmla="*/ 49152 h 940156"/>
                  <a:gd name="connsiteX1" fmla="*/ 914514 w 1005318"/>
                  <a:gd name="connsiteY1" fmla="*/ 347930 h 940156"/>
                  <a:gd name="connsiteX2" fmla="*/ 1004044 w 1005318"/>
                  <a:gd name="connsiteY2" fmla="*/ 551174 h 940156"/>
                  <a:gd name="connsiteX3" fmla="*/ 857005 w 1005318"/>
                  <a:gd name="connsiteY3" fmla="*/ 906157 h 940156"/>
                  <a:gd name="connsiteX4" fmla="*/ 834839 w 1005318"/>
                  <a:gd name="connsiteY4" fmla="*/ 924446 h 940156"/>
                  <a:gd name="connsiteX5" fmla="*/ 850177 w 1005318"/>
                  <a:gd name="connsiteY5" fmla="*/ 860570 h 940156"/>
                  <a:gd name="connsiteX6" fmla="*/ 857239 w 1005318"/>
                  <a:gd name="connsiteY6" fmla="*/ 770016 h 940156"/>
                  <a:gd name="connsiteX7" fmla="*/ 475788 w 1005318"/>
                  <a:gd name="connsiteY7" fmla="*/ 282545 h 940156"/>
                  <a:gd name="connsiteX8" fmla="*/ 162073 w 1005318"/>
                  <a:gd name="connsiteY8" fmla="*/ 770016 h 940156"/>
                  <a:gd name="connsiteX9" fmla="*/ 169135 w 1005318"/>
                  <a:gd name="connsiteY9" fmla="*/ 860570 h 940156"/>
                  <a:gd name="connsiteX10" fmla="*/ 188246 w 1005318"/>
                  <a:gd name="connsiteY10" fmla="*/ 940156 h 940156"/>
                  <a:gd name="connsiteX11" fmla="*/ 147039 w 1005318"/>
                  <a:gd name="connsiteY11" fmla="*/ 906157 h 940156"/>
                  <a:gd name="connsiteX12" fmla="*/ 0 w 1005318"/>
                  <a:gd name="connsiteY12" fmla="*/ 551174 h 940156"/>
                  <a:gd name="connsiteX13" fmla="*/ 502022 w 1005318"/>
                  <a:gd name="connsiteY13" fmla="*/ 49152 h 940156"/>
                  <a:gd name="connsiteX0" fmla="*/ 502022 w 1005318"/>
                  <a:gd name="connsiteY0" fmla="*/ 36667 h 927671"/>
                  <a:gd name="connsiteX1" fmla="*/ 914514 w 1005318"/>
                  <a:gd name="connsiteY1" fmla="*/ 335445 h 927671"/>
                  <a:gd name="connsiteX2" fmla="*/ 1004044 w 1005318"/>
                  <a:gd name="connsiteY2" fmla="*/ 538689 h 927671"/>
                  <a:gd name="connsiteX3" fmla="*/ 857005 w 1005318"/>
                  <a:gd name="connsiteY3" fmla="*/ 893672 h 927671"/>
                  <a:gd name="connsiteX4" fmla="*/ 834839 w 1005318"/>
                  <a:gd name="connsiteY4" fmla="*/ 911961 h 927671"/>
                  <a:gd name="connsiteX5" fmla="*/ 850177 w 1005318"/>
                  <a:gd name="connsiteY5" fmla="*/ 848085 h 927671"/>
                  <a:gd name="connsiteX6" fmla="*/ 857239 w 1005318"/>
                  <a:gd name="connsiteY6" fmla="*/ 757531 h 927671"/>
                  <a:gd name="connsiteX7" fmla="*/ 475788 w 1005318"/>
                  <a:gd name="connsiteY7" fmla="*/ 270060 h 927671"/>
                  <a:gd name="connsiteX8" fmla="*/ 162073 w 1005318"/>
                  <a:gd name="connsiteY8" fmla="*/ 757531 h 927671"/>
                  <a:gd name="connsiteX9" fmla="*/ 169135 w 1005318"/>
                  <a:gd name="connsiteY9" fmla="*/ 848085 h 927671"/>
                  <a:gd name="connsiteX10" fmla="*/ 188246 w 1005318"/>
                  <a:gd name="connsiteY10" fmla="*/ 927671 h 927671"/>
                  <a:gd name="connsiteX11" fmla="*/ 147039 w 1005318"/>
                  <a:gd name="connsiteY11" fmla="*/ 893672 h 927671"/>
                  <a:gd name="connsiteX12" fmla="*/ 0 w 1005318"/>
                  <a:gd name="connsiteY12" fmla="*/ 538689 h 927671"/>
                  <a:gd name="connsiteX13" fmla="*/ 502022 w 1005318"/>
                  <a:gd name="connsiteY13" fmla="*/ 36667 h 927671"/>
                  <a:gd name="connsiteX0" fmla="*/ 508245 w 1011541"/>
                  <a:gd name="connsiteY0" fmla="*/ 36667 h 927671"/>
                  <a:gd name="connsiteX1" fmla="*/ 920737 w 1011541"/>
                  <a:gd name="connsiteY1" fmla="*/ 335445 h 927671"/>
                  <a:gd name="connsiteX2" fmla="*/ 1010267 w 1011541"/>
                  <a:gd name="connsiteY2" fmla="*/ 538689 h 927671"/>
                  <a:gd name="connsiteX3" fmla="*/ 863228 w 1011541"/>
                  <a:gd name="connsiteY3" fmla="*/ 893672 h 927671"/>
                  <a:gd name="connsiteX4" fmla="*/ 841062 w 1011541"/>
                  <a:gd name="connsiteY4" fmla="*/ 911961 h 927671"/>
                  <a:gd name="connsiteX5" fmla="*/ 856400 w 1011541"/>
                  <a:gd name="connsiteY5" fmla="*/ 848085 h 927671"/>
                  <a:gd name="connsiteX6" fmla="*/ 863462 w 1011541"/>
                  <a:gd name="connsiteY6" fmla="*/ 757531 h 927671"/>
                  <a:gd name="connsiteX7" fmla="*/ 482011 w 1011541"/>
                  <a:gd name="connsiteY7" fmla="*/ 270060 h 927671"/>
                  <a:gd name="connsiteX8" fmla="*/ 168296 w 1011541"/>
                  <a:gd name="connsiteY8" fmla="*/ 757531 h 927671"/>
                  <a:gd name="connsiteX9" fmla="*/ 175358 w 1011541"/>
                  <a:gd name="connsiteY9" fmla="*/ 848085 h 927671"/>
                  <a:gd name="connsiteX10" fmla="*/ 194469 w 1011541"/>
                  <a:gd name="connsiteY10" fmla="*/ 927671 h 927671"/>
                  <a:gd name="connsiteX11" fmla="*/ 153262 w 1011541"/>
                  <a:gd name="connsiteY11" fmla="*/ 893672 h 927671"/>
                  <a:gd name="connsiteX12" fmla="*/ 6223 w 1011541"/>
                  <a:gd name="connsiteY12" fmla="*/ 538689 h 927671"/>
                  <a:gd name="connsiteX13" fmla="*/ 508245 w 1011541"/>
                  <a:gd name="connsiteY13" fmla="*/ 36667 h 927671"/>
                  <a:gd name="connsiteX0" fmla="*/ 508245 w 1011541"/>
                  <a:gd name="connsiteY0" fmla="*/ 36667 h 927671"/>
                  <a:gd name="connsiteX1" fmla="*/ 920737 w 1011541"/>
                  <a:gd name="connsiteY1" fmla="*/ 335445 h 927671"/>
                  <a:gd name="connsiteX2" fmla="*/ 1010267 w 1011541"/>
                  <a:gd name="connsiteY2" fmla="*/ 538689 h 927671"/>
                  <a:gd name="connsiteX3" fmla="*/ 863228 w 1011541"/>
                  <a:gd name="connsiteY3" fmla="*/ 893672 h 927671"/>
                  <a:gd name="connsiteX4" fmla="*/ 841062 w 1011541"/>
                  <a:gd name="connsiteY4" fmla="*/ 911961 h 927671"/>
                  <a:gd name="connsiteX5" fmla="*/ 856400 w 1011541"/>
                  <a:gd name="connsiteY5" fmla="*/ 848085 h 927671"/>
                  <a:gd name="connsiteX6" fmla="*/ 863462 w 1011541"/>
                  <a:gd name="connsiteY6" fmla="*/ 757531 h 927671"/>
                  <a:gd name="connsiteX7" fmla="*/ 482011 w 1011541"/>
                  <a:gd name="connsiteY7" fmla="*/ 270060 h 927671"/>
                  <a:gd name="connsiteX8" fmla="*/ 168296 w 1011541"/>
                  <a:gd name="connsiteY8" fmla="*/ 757531 h 927671"/>
                  <a:gd name="connsiteX9" fmla="*/ 175358 w 1011541"/>
                  <a:gd name="connsiteY9" fmla="*/ 848085 h 927671"/>
                  <a:gd name="connsiteX10" fmla="*/ 194469 w 1011541"/>
                  <a:gd name="connsiteY10" fmla="*/ 927671 h 927671"/>
                  <a:gd name="connsiteX11" fmla="*/ 153262 w 1011541"/>
                  <a:gd name="connsiteY11" fmla="*/ 893672 h 927671"/>
                  <a:gd name="connsiteX12" fmla="*/ 6223 w 1011541"/>
                  <a:gd name="connsiteY12" fmla="*/ 538689 h 927671"/>
                  <a:gd name="connsiteX13" fmla="*/ 508245 w 1011541"/>
                  <a:gd name="connsiteY13" fmla="*/ 36667 h 927671"/>
                  <a:gd name="connsiteX0" fmla="*/ 508245 w 1013567"/>
                  <a:gd name="connsiteY0" fmla="*/ 36667 h 927671"/>
                  <a:gd name="connsiteX1" fmla="*/ 920737 w 1013567"/>
                  <a:gd name="connsiteY1" fmla="*/ 335445 h 927671"/>
                  <a:gd name="connsiteX2" fmla="*/ 1010267 w 1013567"/>
                  <a:gd name="connsiteY2" fmla="*/ 538689 h 927671"/>
                  <a:gd name="connsiteX3" fmla="*/ 863228 w 1013567"/>
                  <a:gd name="connsiteY3" fmla="*/ 893672 h 927671"/>
                  <a:gd name="connsiteX4" fmla="*/ 841062 w 1013567"/>
                  <a:gd name="connsiteY4" fmla="*/ 911961 h 927671"/>
                  <a:gd name="connsiteX5" fmla="*/ 856400 w 1013567"/>
                  <a:gd name="connsiteY5" fmla="*/ 848085 h 927671"/>
                  <a:gd name="connsiteX6" fmla="*/ 863462 w 1013567"/>
                  <a:gd name="connsiteY6" fmla="*/ 757531 h 927671"/>
                  <a:gd name="connsiteX7" fmla="*/ 482011 w 1013567"/>
                  <a:gd name="connsiteY7" fmla="*/ 270060 h 927671"/>
                  <a:gd name="connsiteX8" fmla="*/ 168296 w 1013567"/>
                  <a:gd name="connsiteY8" fmla="*/ 757531 h 927671"/>
                  <a:gd name="connsiteX9" fmla="*/ 175358 w 1013567"/>
                  <a:gd name="connsiteY9" fmla="*/ 848085 h 927671"/>
                  <a:gd name="connsiteX10" fmla="*/ 194469 w 1013567"/>
                  <a:gd name="connsiteY10" fmla="*/ 927671 h 927671"/>
                  <a:gd name="connsiteX11" fmla="*/ 153262 w 1013567"/>
                  <a:gd name="connsiteY11" fmla="*/ 893672 h 927671"/>
                  <a:gd name="connsiteX12" fmla="*/ 6223 w 1013567"/>
                  <a:gd name="connsiteY12" fmla="*/ 538689 h 927671"/>
                  <a:gd name="connsiteX13" fmla="*/ 508245 w 1013567"/>
                  <a:gd name="connsiteY13" fmla="*/ 36667 h 927671"/>
                  <a:gd name="connsiteX0" fmla="*/ 508245 w 1015188"/>
                  <a:gd name="connsiteY0" fmla="*/ 36667 h 927671"/>
                  <a:gd name="connsiteX1" fmla="*/ 920737 w 1015188"/>
                  <a:gd name="connsiteY1" fmla="*/ 335445 h 927671"/>
                  <a:gd name="connsiteX2" fmla="*/ 1010267 w 1015188"/>
                  <a:gd name="connsiteY2" fmla="*/ 538689 h 927671"/>
                  <a:gd name="connsiteX3" fmla="*/ 896248 w 1015188"/>
                  <a:gd name="connsiteY3" fmla="*/ 927431 h 927671"/>
                  <a:gd name="connsiteX4" fmla="*/ 841062 w 1015188"/>
                  <a:gd name="connsiteY4" fmla="*/ 911961 h 927671"/>
                  <a:gd name="connsiteX5" fmla="*/ 856400 w 1015188"/>
                  <a:gd name="connsiteY5" fmla="*/ 848085 h 927671"/>
                  <a:gd name="connsiteX6" fmla="*/ 863462 w 1015188"/>
                  <a:gd name="connsiteY6" fmla="*/ 757531 h 927671"/>
                  <a:gd name="connsiteX7" fmla="*/ 482011 w 1015188"/>
                  <a:gd name="connsiteY7" fmla="*/ 270060 h 927671"/>
                  <a:gd name="connsiteX8" fmla="*/ 168296 w 1015188"/>
                  <a:gd name="connsiteY8" fmla="*/ 757531 h 927671"/>
                  <a:gd name="connsiteX9" fmla="*/ 175358 w 1015188"/>
                  <a:gd name="connsiteY9" fmla="*/ 848085 h 927671"/>
                  <a:gd name="connsiteX10" fmla="*/ 194469 w 1015188"/>
                  <a:gd name="connsiteY10" fmla="*/ 927671 h 927671"/>
                  <a:gd name="connsiteX11" fmla="*/ 153262 w 1015188"/>
                  <a:gd name="connsiteY11" fmla="*/ 893672 h 927671"/>
                  <a:gd name="connsiteX12" fmla="*/ 6223 w 1015188"/>
                  <a:gd name="connsiteY12" fmla="*/ 538689 h 927671"/>
                  <a:gd name="connsiteX13" fmla="*/ 508245 w 1015188"/>
                  <a:gd name="connsiteY13" fmla="*/ 36667 h 927671"/>
                  <a:gd name="connsiteX0" fmla="*/ 508245 w 1014851"/>
                  <a:gd name="connsiteY0" fmla="*/ 36667 h 927671"/>
                  <a:gd name="connsiteX1" fmla="*/ 920737 w 1014851"/>
                  <a:gd name="connsiteY1" fmla="*/ 335445 h 927671"/>
                  <a:gd name="connsiteX2" fmla="*/ 1010267 w 1014851"/>
                  <a:gd name="connsiteY2" fmla="*/ 538689 h 927671"/>
                  <a:gd name="connsiteX3" fmla="*/ 891168 w 1014851"/>
                  <a:gd name="connsiteY3" fmla="*/ 916178 h 927671"/>
                  <a:gd name="connsiteX4" fmla="*/ 841062 w 1014851"/>
                  <a:gd name="connsiteY4" fmla="*/ 911961 h 927671"/>
                  <a:gd name="connsiteX5" fmla="*/ 856400 w 1014851"/>
                  <a:gd name="connsiteY5" fmla="*/ 848085 h 927671"/>
                  <a:gd name="connsiteX6" fmla="*/ 863462 w 1014851"/>
                  <a:gd name="connsiteY6" fmla="*/ 757531 h 927671"/>
                  <a:gd name="connsiteX7" fmla="*/ 482011 w 1014851"/>
                  <a:gd name="connsiteY7" fmla="*/ 270060 h 927671"/>
                  <a:gd name="connsiteX8" fmla="*/ 168296 w 1014851"/>
                  <a:gd name="connsiteY8" fmla="*/ 757531 h 927671"/>
                  <a:gd name="connsiteX9" fmla="*/ 175358 w 1014851"/>
                  <a:gd name="connsiteY9" fmla="*/ 848085 h 927671"/>
                  <a:gd name="connsiteX10" fmla="*/ 194469 w 1014851"/>
                  <a:gd name="connsiteY10" fmla="*/ 927671 h 927671"/>
                  <a:gd name="connsiteX11" fmla="*/ 153262 w 1014851"/>
                  <a:gd name="connsiteY11" fmla="*/ 893672 h 927671"/>
                  <a:gd name="connsiteX12" fmla="*/ 6223 w 1014851"/>
                  <a:gd name="connsiteY12" fmla="*/ 538689 h 927671"/>
                  <a:gd name="connsiteX13" fmla="*/ 508245 w 1014851"/>
                  <a:gd name="connsiteY13" fmla="*/ 36667 h 927671"/>
                  <a:gd name="connsiteX0" fmla="*/ 508245 w 1012668"/>
                  <a:gd name="connsiteY0" fmla="*/ 36667 h 927671"/>
                  <a:gd name="connsiteX1" fmla="*/ 920737 w 1012668"/>
                  <a:gd name="connsiteY1" fmla="*/ 335445 h 927671"/>
                  <a:gd name="connsiteX2" fmla="*/ 1010267 w 1012668"/>
                  <a:gd name="connsiteY2" fmla="*/ 538689 h 927671"/>
                  <a:gd name="connsiteX3" fmla="*/ 891168 w 1012668"/>
                  <a:gd name="connsiteY3" fmla="*/ 916178 h 927671"/>
                  <a:gd name="connsiteX4" fmla="*/ 841062 w 1012668"/>
                  <a:gd name="connsiteY4" fmla="*/ 911961 h 927671"/>
                  <a:gd name="connsiteX5" fmla="*/ 856400 w 1012668"/>
                  <a:gd name="connsiteY5" fmla="*/ 848085 h 927671"/>
                  <a:gd name="connsiteX6" fmla="*/ 863462 w 1012668"/>
                  <a:gd name="connsiteY6" fmla="*/ 757531 h 927671"/>
                  <a:gd name="connsiteX7" fmla="*/ 482011 w 1012668"/>
                  <a:gd name="connsiteY7" fmla="*/ 270060 h 927671"/>
                  <a:gd name="connsiteX8" fmla="*/ 168296 w 1012668"/>
                  <a:gd name="connsiteY8" fmla="*/ 757531 h 927671"/>
                  <a:gd name="connsiteX9" fmla="*/ 175358 w 1012668"/>
                  <a:gd name="connsiteY9" fmla="*/ 848085 h 927671"/>
                  <a:gd name="connsiteX10" fmla="*/ 194469 w 1012668"/>
                  <a:gd name="connsiteY10" fmla="*/ 927671 h 927671"/>
                  <a:gd name="connsiteX11" fmla="*/ 153262 w 1012668"/>
                  <a:gd name="connsiteY11" fmla="*/ 893672 h 927671"/>
                  <a:gd name="connsiteX12" fmla="*/ 6223 w 1012668"/>
                  <a:gd name="connsiteY12" fmla="*/ 538689 h 927671"/>
                  <a:gd name="connsiteX13" fmla="*/ 508245 w 1012668"/>
                  <a:gd name="connsiteY13" fmla="*/ 36667 h 927671"/>
                  <a:gd name="connsiteX0" fmla="*/ 508245 w 1012716"/>
                  <a:gd name="connsiteY0" fmla="*/ 36667 h 961189"/>
                  <a:gd name="connsiteX1" fmla="*/ 920737 w 1012716"/>
                  <a:gd name="connsiteY1" fmla="*/ 335445 h 961189"/>
                  <a:gd name="connsiteX2" fmla="*/ 1010267 w 1012716"/>
                  <a:gd name="connsiteY2" fmla="*/ 538689 h 961189"/>
                  <a:gd name="connsiteX3" fmla="*/ 893708 w 1012716"/>
                  <a:gd name="connsiteY3" fmla="*/ 961189 h 961189"/>
                  <a:gd name="connsiteX4" fmla="*/ 841062 w 1012716"/>
                  <a:gd name="connsiteY4" fmla="*/ 911961 h 961189"/>
                  <a:gd name="connsiteX5" fmla="*/ 856400 w 1012716"/>
                  <a:gd name="connsiteY5" fmla="*/ 848085 h 961189"/>
                  <a:gd name="connsiteX6" fmla="*/ 863462 w 1012716"/>
                  <a:gd name="connsiteY6" fmla="*/ 757531 h 961189"/>
                  <a:gd name="connsiteX7" fmla="*/ 482011 w 1012716"/>
                  <a:gd name="connsiteY7" fmla="*/ 270060 h 961189"/>
                  <a:gd name="connsiteX8" fmla="*/ 168296 w 1012716"/>
                  <a:gd name="connsiteY8" fmla="*/ 757531 h 961189"/>
                  <a:gd name="connsiteX9" fmla="*/ 175358 w 1012716"/>
                  <a:gd name="connsiteY9" fmla="*/ 848085 h 961189"/>
                  <a:gd name="connsiteX10" fmla="*/ 194469 w 1012716"/>
                  <a:gd name="connsiteY10" fmla="*/ 927671 h 961189"/>
                  <a:gd name="connsiteX11" fmla="*/ 153262 w 1012716"/>
                  <a:gd name="connsiteY11" fmla="*/ 893672 h 961189"/>
                  <a:gd name="connsiteX12" fmla="*/ 6223 w 1012716"/>
                  <a:gd name="connsiteY12" fmla="*/ 538689 h 961189"/>
                  <a:gd name="connsiteX13" fmla="*/ 508245 w 1012716"/>
                  <a:gd name="connsiteY13" fmla="*/ 36667 h 961189"/>
                  <a:gd name="connsiteX0" fmla="*/ 508245 w 1012716"/>
                  <a:gd name="connsiteY0" fmla="*/ 36667 h 987918"/>
                  <a:gd name="connsiteX1" fmla="*/ 920737 w 1012716"/>
                  <a:gd name="connsiteY1" fmla="*/ 335445 h 987918"/>
                  <a:gd name="connsiteX2" fmla="*/ 1010267 w 1012716"/>
                  <a:gd name="connsiteY2" fmla="*/ 538689 h 987918"/>
                  <a:gd name="connsiteX3" fmla="*/ 893708 w 1012716"/>
                  <a:gd name="connsiteY3" fmla="*/ 961189 h 987918"/>
                  <a:gd name="connsiteX4" fmla="*/ 825822 w 1012716"/>
                  <a:gd name="connsiteY4" fmla="*/ 987918 h 987918"/>
                  <a:gd name="connsiteX5" fmla="*/ 856400 w 1012716"/>
                  <a:gd name="connsiteY5" fmla="*/ 848085 h 987918"/>
                  <a:gd name="connsiteX6" fmla="*/ 863462 w 1012716"/>
                  <a:gd name="connsiteY6" fmla="*/ 757531 h 987918"/>
                  <a:gd name="connsiteX7" fmla="*/ 482011 w 1012716"/>
                  <a:gd name="connsiteY7" fmla="*/ 270060 h 987918"/>
                  <a:gd name="connsiteX8" fmla="*/ 168296 w 1012716"/>
                  <a:gd name="connsiteY8" fmla="*/ 757531 h 987918"/>
                  <a:gd name="connsiteX9" fmla="*/ 175358 w 1012716"/>
                  <a:gd name="connsiteY9" fmla="*/ 848085 h 987918"/>
                  <a:gd name="connsiteX10" fmla="*/ 194469 w 1012716"/>
                  <a:gd name="connsiteY10" fmla="*/ 927671 h 987918"/>
                  <a:gd name="connsiteX11" fmla="*/ 153262 w 1012716"/>
                  <a:gd name="connsiteY11" fmla="*/ 893672 h 987918"/>
                  <a:gd name="connsiteX12" fmla="*/ 6223 w 1012716"/>
                  <a:gd name="connsiteY12" fmla="*/ 538689 h 987918"/>
                  <a:gd name="connsiteX13" fmla="*/ 508245 w 1012716"/>
                  <a:gd name="connsiteY13" fmla="*/ 36667 h 987918"/>
                  <a:gd name="connsiteX0" fmla="*/ 510606 w 1015077"/>
                  <a:gd name="connsiteY0" fmla="*/ 36667 h 987918"/>
                  <a:gd name="connsiteX1" fmla="*/ 923098 w 1015077"/>
                  <a:gd name="connsiteY1" fmla="*/ 335445 h 987918"/>
                  <a:gd name="connsiteX2" fmla="*/ 1012628 w 1015077"/>
                  <a:gd name="connsiteY2" fmla="*/ 538689 h 987918"/>
                  <a:gd name="connsiteX3" fmla="*/ 896069 w 1015077"/>
                  <a:gd name="connsiteY3" fmla="*/ 961189 h 987918"/>
                  <a:gd name="connsiteX4" fmla="*/ 828183 w 1015077"/>
                  <a:gd name="connsiteY4" fmla="*/ 987918 h 987918"/>
                  <a:gd name="connsiteX5" fmla="*/ 858761 w 1015077"/>
                  <a:gd name="connsiteY5" fmla="*/ 848085 h 987918"/>
                  <a:gd name="connsiteX6" fmla="*/ 865823 w 1015077"/>
                  <a:gd name="connsiteY6" fmla="*/ 757531 h 987918"/>
                  <a:gd name="connsiteX7" fmla="*/ 484372 w 1015077"/>
                  <a:gd name="connsiteY7" fmla="*/ 270060 h 987918"/>
                  <a:gd name="connsiteX8" fmla="*/ 170657 w 1015077"/>
                  <a:gd name="connsiteY8" fmla="*/ 757531 h 987918"/>
                  <a:gd name="connsiteX9" fmla="*/ 177719 w 1015077"/>
                  <a:gd name="connsiteY9" fmla="*/ 848085 h 987918"/>
                  <a:gd name="connsiteX10" fmla="*/ 196830 w 1015077"/>
                  <a:gd name="connsiteY10" fmla="*/ 927671 h 987918"/>
                  <a:gd name="connsiteX11" fmla="*/ 122603 w 1015077"/>
                  <a:gd name="connsiteY11" fmla="*/ 888045 h 987918"/>
                  <a:gd name="connsiteX12" fmla="*/ 8584 w 1015077"/>
                  <a:gd name="connsiteY12" fmla="*/ 538689 h 987918"/>
                  <a:gd name="connsiteX13" fmla="*/ 510606 w 1015077"/>
                  <a:gd name="connsiteY13" fmla="*/ 36667 h 987918"/>
                  <a:gd name="connsiteX0" fmla="*/ 510606 w 1015077"/>
                  <a:gd name="connsiteY0" fmla="*/ 36667 h 1006441"/>
                  <a:gd name="connsiteX1" fmla="*/ 923098 w 1015077"/>
                  <a:gd name="connsiteY1" fmla="*/ 335445 h 1006441"/>
                  <a:gd name="connsiteX2" fmla="*/ 1012628 w 1015077"/>
                  <a:gd name="connsiteY2" fmla="*/ 538689 h 1006441"/>
                  <a:gd name="connsiteX3" fmla="*/ 896069 w 1015077"/>
                  <a:gd name="connsiteY3" fmla="*/ 961189 h 1006441"/>
                  <a:gd name="connsiteX4" fmla="*/ 828183 w 1015077"/>
                  <a:gd name="connsiteY4" fmla="*/ 987918 h 1006441"/>
                  <a:gd name="connsiteX5" fmla="*/ 858761 w 1015077"/>
                  <a:gd name="connsiteY5" fmla="*/ 848085 h 1006441"/>
                  <a:gd name="connsiteX6" fmla="*/ 865823 w 1015077"/>
                  <a:gd name="connsiteY6" fmla="*/ 757531 h 1006441"/>
                  <a:gd name="connsiteX7" fmla="*/ 484372 w 1015077"/>
                  <a:gd name="connsiteY7" fmla="*/ 270060 h 1006441"/>
                  <a:gd name="connsiteX8" fmla="*/ 170657 w 1015077"/>
                  <a:gd name="connsiteY8" fmla="*/ 757531 h 1006441"/>
                  <a:gd name="connsiteX9" fmla="*/ 177719 w 1015077"/>
                  <a:gd name="connsiteY9" fmla="*/ 848085 h 1006441"/>
                  <a:gd name="connsiteX10" fmla="*/ 189210 w 1015077"/>
                  <a:gd name="connsiteY10" fmla="*/ 1006441 h 1006441"/>
                  <a:gd name="connsiteX11" fmla="*/ 122603 w 1015077"/>
                  <a:gd name="connsiteY11" fmla="*/ 888045 h 1006441"/>
                  <a:gd name="connsiteX12" fmla="*/ 8584 w 1015077"/>
                  <a:gd name="connsiteY12" fmla="*/ 538689 h 1006441"/>
                  <a:gd name="connsiteX13" fmla="*/ 510606 w 1015077"/>
                  <a:gd name="connsiteY13" fmla="*/ 36667 h 1006441"/>
                  <a:gd name="connsiteX0" fmla="*/ 510606 w 1015077"/>
                  <a:gd name="connsiteY0" fmla="*/ 36667 h 1007001"/>
                  <a:gd name="connsiteX1" fmla="*/ 923098 w 1015077"/>
                  <a:gd name="connsiteY1" fmla="*/ 335445 h 1007001"/>
                  <a:gd name="connsiteX2" fmla="*/ 1012628 w 1015077"/>
                  <a:gd name="connsiteY2" fmla="*/ 538689 h 1007001"/>
                  <a:gd name="connsiteX3" fmla="*/ 896069 w 1015077"/>
                  <a:gd name="connsiteY3" fmla="*/ 961189 h 1007001"/>
                  <a:gd name="connsiteX4" fmla="*/ 828183 w 1015077"/>
                  <a:gd name="connsiteY4" fmla="*/ 987918 h 1007001"/>
                  <a:gd name="connsiteX5" fmla="*/ 858761 w 1015077"/>
                  <a:gd name="connsiteY5" fmla="*/ 848085 h 1007001"/>
                  <a:gd name="connsiteX6" fmla="*/ 865823 w 1015077"/>
                  <a:gd name="connsiteY6" fmla="*/ 757531 h 1007001"/>
                  <a:gd name="connsiteX7" fmla="*/ 484372 w 1015077"/>
                  <a:gd name="connsiteY7" fmla="*/ 270060 h 1007001"/>
                  <a:gd name="connsiteX8" fmla="*/ 170657 w 1015077"/>
                  <a:gd name="connsiteY8" fmla="*/ 757531 h 1007001"/>
                  <a:gd name="connsiteX9" fmla="*/ 177719 w 1015077"/>
                  <a:gd name="connsiteY9" fmla="*/ 848085 h 1007001"/>
                  <a:gd name="connsiteX10" fmla="*/ 189210 w 1015077"/>
                  <a:gd name="connsiteY10" fmla="*/ 1006441 h 1007001"/>
                  <a:gd name="connsiteX11" fmla="*/ 122603 w 1015077"/>
                  <a:gd name="connsiteY11" fmla="*/ 888045 h 1007001"/>
                  <a:gd name="connsiteX12" fmla="*/ 8584 w 1015077"/>
                  <a:gd name="connsiteY12" fmla="*/ 538689 h 1007001"/>
                  <a:gd name="connsiteX13" fmla="*/ 510606 w 1015077"/>
                  <a:gd name="connsiteY13" fmla="*/ 36667 h 1007001"/>
                  <a:gd name="connsiteX0" fmla="*/ 511396 w 1015867"/>
                  <a:gd name="connsiteY0" fmla="*/ 36667 h 1011582"/>
                  <a:gd name="connsiteX1" fmla="*/ 923888 w 1015867"/>
                  <a:gd name="connsiteY1" fmla="*/ 335445 h 1011582"/>
                  <a:gd name="connsiteX2" fmla="*/ 1013418 w 1015867"/>
                  <a:gd name="connsiteY2" fmla="*/ 538689 h 1011582"/>
                  <a:gd name="connsiteX3" fmla="*/ 896859 w 1015867"/>
                  <a:gd name="connsiteY3" fmla="*/ 961189 h 1011582"/>
                  <a:gd name="connsiteX4" fmla="*/ 828973 w 1015867"/>
                  <a:gd name="connsiteY4" fmla="*/ 987918 h 1011582"/>
                  <a:gd name="connsiteX5" fmla="*/ 859551 w 1015867"/>
                  <a:gd name="connsiteY5" fmla="*/ 848085 h 1011582"/>
                  <a:gd name="connsiteX6" fmla="*/ 866613 w 1015867"/>
                  <a:gd name="connsiteY6" fmla="*/ 757531 h 1011582"/>
                  <a:gd name="connsiteX7" fmla="*/ 485162 w 1015867"/>
                  <a:gd name="connsiteY7" fmla="*/ 270060 h 1011582"/>
                  <a:gd name="connsiteX8" fmla="*/ 171447 w 1015867"/>
                  <a:gd name="connsiteY8" fmla="*/ 757531 h 1011582"/>
                  <a:gd name="connsiteX9" fmla="*/ 178509 w 1015867"/>
                  <a:gd name="connsiteY9" fmla="*/ 848085 h 1011582"/>
                  <a:gd name="connsiteX10" fmla="*/ 190000 w 1015867"/>
                  <a:gd name="connsiteY10" fmla="*/ 1006441 h 1011582"/>
                  <a:gd name="connsiteX11" fmla="*/ 115773 w 1015867"/>
                  <a:gd name="connsiteY11" fmla="*/ 978068 h 1011582"/>
                  <a:gd name="connsiteX12" fmla="*/ 9374 w 1015867"/>
                  <a:gd name="connsiteY12" fmla="*/ 538689 h 1011582"/>
                  <a:gd name="connsiteX13" fmla="*/ 511396 w 1015867"/>
                  <a:gd name="connsiteY13" fmla="*/ 36667 h 1011582"/>
                  <a:gd name="connsiteX0" fmla="*/ 511396 w 1015867"/>
                  <a:gd name="connsiteY0" fmla="*/ 46035 h 1020950"/>
                  <a:gd name="connsiteX1" fmla="*/ 923888 w 1015867"/>
                  <a:gd name="connsiteY1" fmla="*/ 344813 h 1020950"/>
                  <a:gd name="connsiteX2" fmla="*/ 1013418 w 1015867"/>
                  <a:gd name="connsiteY2" fmla="*/ 548057 h 1020950"/>
                  <a:gd name="connsiteX3" fmla="*/ 896859 w 1015867"/>
                  <a:gd name="connsiteY3" fmla="*/ 970557 h 1020950"/>
                  <a:gd name="connsiteX4" fmla="*/ 828973 w 1015867"/>
                  <a:gd name="connsiteY4" fmla="*/ 997286 h 1020950"/>
                  <a:gd name="connsiteX5" fmla="*/ 859551 w 1015867"/>
                  <a:gd name="connsiteY5" fmla="*/ 857453 h 1020950"/>
                  <a:gd name="connsiteX6" fmla="*/ 866613 w 1015867"/>
                  <a:gd name="connsiteY6" fmla="*/ 766899 h 1020950"/>
                  <a:gd name="connsiteX7" fmla="*/ 485162 w 1015867"/>
                  <a:gd name="connsiteY7" fmla="*/ 279428 h 1020950"/>
                  <a:gd name="connsiteX8" fmla="*/ 171447 w 1015867"/>
                  <a:gd name="connsiteY8" fmla="*/ 766899 h 1020950"/>
                  <a:gd name="connsiteX9" fmla="*/ 178509 w 1015867"/>
                  <a:gd name="connsiteY9" fmla="*/ 857453 h 1020950"/>
                  <a:gd name="connsiteX10" fmla="*/ 190000 w 1015867"/>
                  <a:gd name="connsiteY10" fmla="*/ 1015809 h 1020950"/>
                  <a:gd name="connsiteX11" fmla="*/ 115773 w 1015867"/>
                  <a:gd name="connsiteY11" fmla="*/ 987436 h 1020950"/>
                  <a:gd name="connsiteX12" fmla="*/ 9374 w 1015867"/>
                  <a:gd name="connsiteY12" fmla="*/ 548057 h 1020950"/>
                  <a:gd name="connsiteX13" fmla="*/ 511396 w 1015867"/>
                  <a:gd name="connsiteY13" fmla="*/ 46035 h 1020950"/>
                  <a:gd name="connsiteX0" fmla="*/ 521003 w 1025474"/>
                  <a:gd name="connsiteY0" fmla="*/ 48634 h 1023549"/>
                  <a:gd name="connsiteX1" fmla="*/ 933495 w 1025474"/>
                  <a:gd name="connsiteY1" fmla="*/ 347412 h 1023549"/>
                  <a:gd name="connsiteX2" fmla="*/ 1023025 w 1025474"/>
                  <a:gd name="connsiteY2" fmla="*/ 550656 h 1023549"/>
                  <a:gd name="connsiteX3" fmla="*/ 906466 w 1025474"/>
                  <a:gd name="connsiteY3" fmla="*/ 973156 h 1023549"/>
                  <a:gd name="connsiteX4" fmla="*/ 838580 w 1025474"/>
                  <a:gd name="connsiteY4" fmla="*/ 999885 h 1023549"/>
                  <a:gd name="connsiteX5" fmla="*/ 869158 w 1025474"/>
                  <a:gd name="connsiteY5" fmla="*/ 860052 h 1023549"/>
                  <a:gd name="connsiteX6" fmla="*/ 876220 w 1025474"/>
                  <a:gd name="connsiteY6" fmla="*/ 769498 h 1023549"/>
                  <a:gd name="connsiteX7" fmla="*/ 494769 w 1025474"/>
                  <a:gd name="connsiteY7" fmla="*/ 282027 h 1023549"/>
                  <a:gd name="connsiteX8" fmla="*/ 181054 w 1025474"/>
                  <a:gd name="connsiteY8" fmla="*/ 769498 h 1023549"/>
                  <a:gd name="connsiteX9" fmla="*/ 188116 w 1025474"/>
                  <a:gd name="connsiteY9" fmla="*/ 860052 h 1023549"/>
                  <a:gd name="connsiteX10" fmla="*/ 199607 w 1025474"/>
                  <a:gd name="connsiteY10" fmla="*/ 1018408 h 1023549"/>
                  <a:gd name="connsiteX11" fmla="*/ 125380 w 1025474"/>
                  <a:gd name="connsiteY11" fmla="*/ 990035 h 1023549"/>
                  <a:gd name="connsiteX12" fmla="*/ 18981 w 1025474"/>
                  <a:gd name="connsiteY12" fmla="*/ 550656 h 1023549"/>
                  <a:gd name="connsiteX13" fmla="*/ 521003 w 1025474"/>
                  <a:gd name="connsiteY13" fmla="*/ 48634 h 1023549"/>
                  <a:gd name="connsiteX0" fmla="*/ 521003 w 1028705"/>
                  <a:gd name="connsiteY0" fmla="*/ 48635 h 1023550"/>
                  <a:gd name="connsiteX1" fmla="*/ 933495 w 1028705"/>
                  <a:gd name="connsiteY1" fmla="*/ 347413 h 1023550"/>
                  <a:gd name="connsiteX2" fmla="*/ 1023025 w 1028705"/>
                  <a:gd name="connsiteY2" fmla="*/ 550657 h 1023550"/>
                  <a:gd name="connsiteX3" fmla="*/ 906466 w 1028705"/>
                  <a:gd name="connsiteY3" fmla="*/ 973157 h 1023550"/>
                  <a:gd name="connsiteX4" fmla="*/ 838580 w 1028705"/>
                  <a:gd name="connsiteY4" fmla="*/ 999886 h 1023550"/>
                  <a:gd name="connsiteX5" fmla="*/ 869158 w 1028705"/>
                  <a:gd name="connsiteY5" fmla="*/ 860053 h 1023550"/>
                  <a:gd name="connsiteX6" fmla="*/ 876220 w 1028705"/>
                  <a:gd name="connsiteY6" fmla="*/ 769499 h 1023550"/>
                  <a:gd name="connsiteX7" fmla="*/ 494769 w 1028705"/>
                  <a:gd name="connsiteY7" fmla="*/ 282028 h 1023550"/>
                  <a:gd name="connsiteX8" fmla="*/ 181054 w 1028705"/>
                  <a:gd name="connsiteY8" fmla="*/ 769499 h 1023550"/>
                  <a:gd name="connsiteX9" fmla="*/ 188116 w 1028705"/>
                  <a:gd name="connsiteY9" fmla="*/ 860053 h 1023550"/>
                  <a:gd name="connsiteX10" fmla="*/ 199607 w 1028705"/>
                  <a:gd name="connsiteY10" fmla="*/ 1018409 h 1023550"/>
                  <a:gd name="connsiteX11" fmla="*/ 125380 w 1028705"/>
                  <a:gd name="connsiteY11" fmla="*/ 990036 h 1023550"/>
                  <a:gd name="connsiteX12" fmla="*/ 18981 w 1028705"/>
                  <a:gd name="connsiteY12" fmla="*/ 550657 h 1023550"/>
                  <a:gd name="connsiteX13" fmla="*/ 521003 w 1028705"/>
                  <a:gd name="connsiteY13" fmla="*/ 48635 h 1023550"/>
                  <a:gd name="connsiteX0" fmla="*/ 521003 w 1043848"/>
                  <a:gd name="connsiteY0" fmla="*/ 48635 h 1023550"/>
                  <a:gd name="connsiteX1" fmla="*/ 933495 w 1043848"/>
                  <a:gd name="connsiteY1" fmla="*/ 347413 h 1023550"/>
                  <a:gd name="connsiteX2" fmla="*/ 1023025 w 1043848"/>
                  <a:gd name="connsiteY2" fmla="*/ 550657 h 1023550"/>
                  <a:gd name="connsiteX3" fmla="*/ 906466 w 1043848"/>
                  <a:gd name="connsiteY3" fmla="*/ 973157 h 1023550"/>
                  <a:gd name="connsiteX4" fmla="*/ 838580 w 1043848"/>
                  <a:gd name="connsiteY4" fmla="*/ 999886 h 1023550"/>
                  <a:gd name="connsiteX5" fmla="*/ 869158 w 1043848"/>
                  <a:gd name="connsiteY5" fmla="*/ 860053 h 1023550"/>
                  <a:gd name="connsiteX6" fmla="*/ 876220 w 1043848"/>
                  <a:gd name="connsiteY6" fmla="*/ 769499 h 1023550"/>
                  <a:gd name="connsiteX7" fmla="*/ 494769 w 1043848"/>
                  <a:gd name="connsiteY7" fmla="*/ 282028 h 1023550"/>
                  <a:gd name="connsiteX8" fmla="*/ 181054 w 1043848"/>
                  <a:gd name="connsiteY8" fmla="*/ 769499 h 1023550"/>
                  <a:gd name="connsiteX9" fmla="*/ 188116 w 1043848"/>
                  <a:gd name="connsiteY9" fmla="*/ 860053 h 1023550"/>
                  <a:gd name="connsiteX10" fmla="*/ 199607 w 1043848"/>
                  <a:gd name="connsiteY10" fmla="*/ 1018409 h 1023550"/>
                  <a:gd name="connsiteX11" fmla="*/ 125380 w 1043848"/>
                  <a:gd name="connsiteY11" fmla="*/ 990036 h 1023550"/>
                  <a:gd name="connsiteX12" fmla="*/ 18981 w 1043848"/>
                  <a:gd name="connsiteY12" fmla="*/ 550657 h 1023550"/>
                  <a:gd name="connsiteX13" fmla="*/ 521003 w 1043848"/>
                  <a:gd name="connsiteY13" fmla="*/ 48635 h 1023550"/>
                  <a:gd name="connsiteX0" fmla="*/ 521003 w 1043848"/>
                  <a:gd name="connsiteY0" fmla="*/ 48635 h 1023550"/>
                  <a:gd name="connsiteX1" fmla="*/ 933495 w 1043848"/>
                  <a:gd name="connsiteY1" fmla="*/ 347413 h 1023550"/>
                  <a:gd name="connsiteX2" fmla="*/ 1023025 w 1043848"/>
                  <a:gd name="connsiteY2" fmla="*/ 550657 h 1023550"/>
                  <a:gd name="connsiteX3" fmla="*/ 906466 w 1043848"/>
                  <a:gd name="connsiteY3" fmla="*/ 973157 h 1023550"/>
                  <a:gd name="connsiteX4" fmla="*/ 838580 w 1043848"/>
                  <a:gd name="connsiteY4" fmla="*/ 999886 h 1023550"/>
                  <a:gd name="connsiteX5" fmla="*/ 869158 w 1043848"/>
                  <a:gd name="connsiteY5" fmla="*/ 860053 h 1023550"/>
                  <a:gd name="connsiteX6" fmla="*/ 876220 w 1043848"/>
                  <a:gd name="connsiteY6" fmla="*/ 769499 h 1023550"/>
                  <a:gd name="connsiteX7" fmla="*/ 494769 w 1043848"/>
                  <a:gd name="connsiteY7" fmla="*/ 282028 h 1023550"/>
                  <a:gd name="connsiteX8" fmla="*/ 181054 w 1043848"/>
                  <a:gd name="connsiteY8" fmla="*/ 769499 h 1023550"/>
                  <a:gd name="connsiteX9" fmla="*/ 188116 w 1043848"/>
                  <a:gd name="connsiteY9" fmla="*/ 860053 h 1023550"/>
                  <a:gd name="connsiteX10" fmla="*/ 199607 w 1043848"/>
                  <a:gd name="connsiteY10" fmla="*/ 1018409 h 1023550"/>
                  <a:gd name="connsiteX11" fmla="*/ 125380 w 1043848"/>
                  <a:gd name="connsiteY11" fmla="*/ 990036 h 1023550"/>
                  <a:gd name="connsiteX12" fmla="*/ 18981 w 1043848"/>
                  <a:gd name="connsiteY12" fmla="*/ 550657 h 1023550"/>
                  <a:gd name="connsiteX13" fmla="*/ 521003 w 1043848"/>
                  <a:gd name="connsiteY13" fmla="*/ 48635 h 1023550"/>
                  <a:gd name="connsiteX0" fmla="*/ 521003 w 1043848"/>
                  <a:gd name="connsiteY0" fmla="*/ 48635 h 1023550"/>
                  <a:gd name="connsiteX1" fmla="*/ 933495 w 1043848"/>
                  <a:gd name="connsiteY1" fmla="*/ 347413 h 1023550"/>
                  <a:gd name="connsiteX2" fmla="*/ 1023025 w 1043848"/>
                  <a:gd name="connsiteY2" fmla="*/ 550657 h 1023550"/>
                  <a:gd name="connsiteX3" fmla="*/ 906466 w 1043848"/>
                  <a:gd name="connsiteY3" fmla="*/ 973157 h 1023550"/>
                  <a:gd name="connsiteX4" fmla="*/ 838580 w 1043848"/>
                  <a:gd name="connsiteY4" fmla="*/ 999886 h 1023550"/>
                  <a:gd name="connsiteX5" fmla="*/ 869158 w 1043848"/>
                  <a:gd name="connsiteY5" fmla="*/ 860053 h 1023550"/>
                  <a:gd name="connsiteX6" fmla="*/ 876220 w 1043848"/>
                  <a:gd name="connsiteY6" fmla="*/ 769499 h 1023550"/>
                  <a:gd name="connsiteX7" fmla="*/ 494769 w 1043848"/>
                  <a:gd name="connsiteY7" fmla="*/ 282028 h 1023550"/>
                  <a:gd name="connsiteX8" fmla="*/ 181054 w 1043848"/>
                  <a:gd name="connsiteY8" fmla="*/ 769499 h 1023550"/>
                  <a:gd name="connsiteX9" fmla="*/ 188116 w 1043848"/>
                  <a:gd name="connsiteY9" fmla="*/ 860053 h 1023550"/>
                  <a:gd name="connsiteX10" fmla="*/ 199607 w 1043848"/>
                  <a:gd name="connsiteY10" fmla="*/ 1018409 h 1023550"/>
                  <a:gd name="connsiteX11" fmla="*/ 125380 w 1043848"/>
                  <a:gd name="connsiteY11" fmla="*/ 990036 h 1023550"/>
                  <a:gd name="connsiteX12" fmla="*/ 18981 w 1043848"/>
                  <a:gd name="connsiteY12" fmla="*/ 550657 h 1023550"/>
                  <a:gd name="connsiteX13" fmla="*/ 521003 w 1043848"/>
                  <a:gd name="connsiteY13" fmla="*/ 48635 h 1023550"/>
                  <a:gd name="connsiteX0" fmla="*/ 521003 w 1043848"/>
                  <a:gd name="connsiteY0" fmla="*/ 17670 h 992585"/>
                  <a:gd name="connsiteX1" fmla="*/ 933495 w 1043848"/>
                  <a:gd name="connsiteY1" fmla="*/ 316448 h 992585"/>
                  <a:gd name="connsiteX2" fmla="*/ 1023025 w 1043848"/>
                  <a:gd name="connsiteY2" fmla="*/ 519692 h 992585"/>
                  <a:gd name="connsiteX3" fmla="*/ 906466 w 1043848"/>
                  <a:gd name="connsiteY3" fmla="*/ 942192 h 992585"/>
                  <a:gd name="connsiteX4" fmla="*/ 838580 w 1043848"/>
                  <a:gd name="connsiteY4" fmla="*/ 968921 h 992585"/>
                  <a:gd name="connsiteX5" fmla="*/ 869158 w 1043848"/>
                  <a:gd name="connsiteY5" fmla="*/ 829088 h 992585"/>
                  <a:gd name="connsiteX6" fmla="*/ 876220 w 1043848"/>
                  <a:gd name="connsiteY6" fmla="*/ 738534 h 992585"/>
                  <a:gd name="connsiteX7" fmla="*/ 494769 w 1043848"/>
                  <a:gd name="connsiteY7" fmla="*/ 251063 h 992585"/>
                  <a:gd name="connsiteX8" fmla="*/ 181054 w 1043848"/>
                  <a:gd name="connsiteY8" fmla="*/ 738534 h 992585"/>
                  <a:gd name="connsiteX9" fmla="*/ 188116 w 1043848"/>
                  <a:gd name="connsiteY9" fmla="*/ 829088 h 992585"/>
                  <a:gd name="connsiteX10" fmla="*/ 199607 w 1043848"/>
                  <a:gd name="connsiteY10" fmla="*/ 987444 h 992585"/>
                  <a:gd name="connsiteX11" fmla="*/ 125380 w 1043848"/>
                  <a:gd name="connsiteY11" fmla="*/ 959071 h 992585"/>
                  <a:gd name="connsiteX12" fmla="*/ 18981 w 1043848"/>
                  <a:gd name="connsiteY12" fmla="*/ 519692 h 992585"/>
                  <a:gd name="connsiteX13" fmla="*/ 521003 w 1043848"/>
                  <a:gd name="connsiteY13" fmla="*/ 17670 h 992585"/>
                  <a:gd name="connsiteX0" fmla="*/ 520555 w 1048480"/>
                  <a:gd name="connsiteY0" fmla="*/ 18847 h 976883"/>
                  <a:gd name="connsiteX1" fmla="*/ 938127 w 1048480"/>
                  <a:gd name="connsiteY1" fmla="*/ 300746 h 976883"/>
                  <a:gd name="connsiteX2" fmla="*/ 1027657 w 1048480"/>
                  <a:gd name="connsiteY2" fmla="*/ 503990 h 976883"/>
                  <a:gd name="connsiteX3" fmla="*/ 911098 w 1048480"/>
                  <a:gd name="connsiteY3" fmla="*/ 926490 h 976883"/>
                  <a:gd name="connsiteX4" fmla="*/ 843212 w 1048480"/>
                  <a:gd name="connsiteY4" fmla="*/ 953219 h 976883"/>
                  <a:gd name="connsiteX5" fmla="*/ 873790 w 1048480"/>
                  <a:gd name="connsiteY5" fmla="*/ 813386 h 976883"/>
                  <a:gd name="connsiteX6" fmla="*/ 880852 w 1048480"/>
                  <a:gd name="connsiteY6" fmla="*/ 722832 h 976883"/>
                  <a:gd name="connsiteX7" fmla="*/ 499401 w 1048480"/>
                  <a:gd name="connsiteY7" fmla="*/ 235361 h 976883"/>
                  <a:gd name="connsiteX8" fmla="*/ 185686 w 1048480"/>
                  <a:gd name="connsiteY8" fmla="*/ 722832 h 976883"/>
                  <a:gd name="connsiteX9" fmla="*/ 192748 w 1048480"/>
                  <a:gd name="connsiteY9" fmla="*/ 813386 h 976883"/>
                  <a:gd name="connsiteX10" fmla="*/ 204239 w 1048480"/>
                  <a:gd name="connsiteY10" fmla="*/ 971742 h 976883"/>
                  <a:gd name="connsiteX11" fmla="*/ 130012 w 1048480"/>
                  <a:gd name="connsiteY11" fmla="*/ 943369 h 976883"/>
                  <a:gd name="connsiteX12" fmla="*/ 23613 w 1048480"/>
                  <a:gd name="connsiteY12" fmla="*/ 503990 h 976883"/>
                  <a:gd name="connsiteX13" fmla="*/ 520555 w 1048480"/>
                  <a:gd name="connsiteY13" fmla="*/ 18847 h 976883"/>
                  <a:gd name="connsiteX0" fmla="*/ 520555 w 1048480"/>
                  <a:gd name="connsiteY0" fmla="*/ 18847 h 976883"/>
                  <a:gd name="connsiteX1" fmla="*/ 938127 w 1048480"/>
                  <a:gd name="connsiteY1" fmla="*/ 300746 h 976883"/>
                  <a:gd name="connsiteX2" fmla="*/ 1027657 w 1048480"/>
                  <a:gd name="connsiteY2" fmla="*/ 503990 h 976883"/>
                  <a:gd name="connsiteX3" fmla="*/ 911098 w 1048480"/>
                  <a:gd name="connsiteY3" fmla="*/ 926490 h 976883"/>
                  <a:gd name="connsiteX4" fmla="*/ 843212 w 1048480"/>
                  <a:gd name="connsiteY4" fmla="*/ 953219 h 976883"/>
                  <a:gd name="connsiteX5" fmla="*/ 873790 w 1048480"/>
                  <a:gd name="connsiteY5" fmla="*/ 813386 h 976883"/>
                  <a:gd name="connsiteX6" fmla="*/ 880852 w 1048480"/>
                  <a:gd name="connsiteY6" fmla="*/ 722832 h 976883"/>
                  <a:gd name="connsiteX7" fmla="*/ 499401 w 1048480"/>
                  <a:gd name="connsiteY7" fmla="*/ 235361 h 976883"/>
                  <a:gd name="connsiteX8" fmla="*/ 185686 w 1048480"/>
                  <a:gd name="connsiteY8" fmla="*/ 722832 h 976883"/>
                  <a:gd name="connsiteX9" fmla="*/ 192748 w 1048480"/>
                  <a:gd name="connsiteY9" fmla="*/ 813386 h 976883"/>
                  <a:gd name="connsiteX10" fmla="*/ 204239 w 1048480"/>
                  <a:gd name="connsiteY10" fmla="*/ 971742 h 976883"/>
                  <a:gd name="connsiteX11" fmla="*/ 130012 w 1048480"/>
                  <a:gd name="connsiteY11" fmla="*/ 943369 h 976883"/>
                  <a:gd name="connsiteX12" fmla="*/ 23613 w 1048480"/>
                  <a:gd name="connsiteY12" fmla="*/ 503990 h 976883"/>
                  <a:gd name="connsiteX13" fmla="*/ 520555 w 1048480"/>
                  <a:gd name="connsiteY13" fmla="*/ 18847 h 976883"/>
                  <a:gd name="connsiteX0" fmla="*/ 520555 w 1048480"/>
                  <a:gd name="connsiteY0" fmla="*/ 19612 h 977648"/>
                  <a:gd name="connsiteX1" fmla="*/ 938127 w 1048480"/>
                  <a:gd name="connsiteY1" fmla="*/ 301511 h 977648"/>
                  <a:gd name="connsiteX2" fmla="*/ 1027657 w 1048480"/>
                  <a:gd name="connsiteY2" fmla="*/ 504755 h 977648"/>
                  <a:gd name="connsiteX3" fmla="*/ 911098 w 1048480"/>
                  <a:gd name="connsiteY3" fmla="*/ 927255 h 977648"/>
                  <a:gd name="connsiteX4" fmla="*/ 843212 w 1048480"/>
                  <a:gd name="connsiteY4" fmla="*/ 953984 h 977648"/>
                  <a:gd name="connsiteX5" fmla="*/ 873790 w 1048480"/>
                  <a:gd name="connsiteY5" fmla="*/ 814151 h 977648"/>
                  <a:gd name="connsiteX6" fmla="*/ 880852 w 1048480"/>
                  <a:gd name="connsiteY6" fmla="*/ 723597 h 977648"/>
                  <a:gd name="connsiteX7" fmla="*/ 499401 w 1048480"/>
                  <a:gd name="connsiteY7" fmla="*/ 236126 h 977648"/>
                  <a:gd name="connsiteX8" fmla="*/ 185686 w 1048480"/>
                  <a:gd name="connsiteY8" fmla="*/ 723597 h 977648"/>
                  <a:gd name="connsiteX9" fmla="*/ 192748 w 1048480"/>
                  <a:gd name="connsiteY9" fmla="*/ 814151 h 977648"/>
                  <a:gd name="connsiteX10" fmla="*/ 204239 w 1048480"/>
                  <a:gd name="connsiteY10" fmla="*/ 972507 h 977648"/>
                  <a:gd name="connsiteX11" fmla="*/ 130012 w 1048480"/>
                  <a:gd name="connsiteY11" fmla="*/ 944134 h 977648"/>
                  <a:gd name="connsiteX12" fmla="*/ 23613 w 1048480"/>
                  <a:gd name="connsiteY12" fmla="*/ 504755 h 977648"/>
                  <a:gd name="connsiteX13" fmla="*/ 520555 w 1048480"/>
                  <a:gd name="connsiteY13" fmla="*/ 19612 h 97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8480" h="977648">
                    <a:moveTo>
                      <a:pt x="520555" y="19612"/>
                    </a:moveTo>
                    <a:cubicBezTo>
                      <a:pt x="868781" y="-78735"/>
                      <a:pt x="853610" y="220654"/>
                      <a:pt x="938127" y="301511"/>
                    </a:cubicBezTo>
                    <a:cubicBezTo>
                      <a:pt x="1022644" y="382368"/>
                      <a:pt x="948342" y="321693"/>
                      <a:pt x="1027657" y="504755"/>
                    </a:cubicBezTo>
                    <a:cubicBezTo>
                      <a:pt x="1106972" y="687817"/>
                      <a:pt x="935906" y="847659"/>
                      <a:pt x="911098" y="927255"/>
                    </a:cubicBezTo>
                    <a:lnTo>
                      <a:pt x="843212" y="953984"/>
                    </a:lnTo>
                    <a:lnTo>
                      <a:pt x="873790" y="814151"/>
                    </a:lnTo>
                    <a:cubicBezTo>
                      <a:pt x="878421" y="784901"/>
                      <a:pt x="943250" y="819935"/>
                      <a:pt x="880852" y="723597"/>
                    </a:cubicBezTo>
                    <a:cubicBezTo>
                      <a:pt x="818454" y="627259"/>
                      <a:pt x="850540" y="92380"/>
                      <a:pt x="499401" y="236126"/>
                    </a:cubicBezTo>
                    <a:cubicBezTo>
                      <a:pt x="148262" y="379872"/>
                      <a:pt x="236795" y="627259"/>
                      <a:pt x="185686" y="723597"/>
                    </a:cubicBezTo>
                    <a:cubicBezTo>
                      <a:pt x="134577" y="819935"/>
                      <a:pt x="188118" y="784901"/>
                      <a:pt x="192748" y="814151"/>
                    </a:cubicBezTo>
                    <a:lnTo>
                      <a:pt x="204239" y="972507"/>
                    </a:lnTo>
                    <a:cubicBezTo>
                      <a:pt x="143937" y="980867"/>
                      <a:pt x="152214" y="983599"/>
                      <a:pt x="130012" y="944134"/>
                    </a:cubicBezTo>
                    <a:cubicBezTo>
                      <a:pt x="39164" y="853286"/>
                      <a:pt x="-41477" y="658842"/>
                      <a:pt x="23613" y="504755"/>
                    </a:cubicBezTo>
                    <a:cubicBezTo>
                      <a:pt x="88703" y="350668"/>
                      <a:pt x="22469" y="-95846"/>
                      <a:pt x="520555" y="1961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Ellipse 267"/>
              <p:cNvSpPr/>
              <p:nvPr/>
            </p:nvSpPr>
            <p:spPr>
              <a:xfrm>
                <a:off x="4470653" y="1772035"/>
                <a:ext cx="94028" cy="83612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ihandform 268"/>
              <p:cNvSpPr/>
              <p:nvPr/>
            </p:nvSpPr>
            <p:spPr>
              <a:xfrm>
                <a:off x="4488127" y="1800636"/>
                <a:ext cx="21152" cy="30760"/>
              </a:xfrm>
              <a:custGeom>
                <a:avLst/>
                <a:gdLst>
                  <a:gd name="connsiteX0" fmla="*/ 39358 w 53520"/>
                  <a:gd name="connsiteY0" fmla="*/ 0 h 87526"/>
                  <a:gd name="connsiteX1" fmla="*/ 53520 w 53520"/>
                  <a:gd name="connsiteY1" fmla="*/ 83961 h 87526"/>
                  <a:gd name="connsiteX2" fmla="*/ 44914 w 53520"/>
                  <a:gd name="connsiteY2" fmla="*/ 87526 h 87526"/>
                  <a:gd name="connsiteX3" fmla="*/ 0 w 53520"/>
                  <a:gd name="connsiteY3" fmla="*/ 42612 h 87526"/>
                  <a:gd name="connsiteX4" fmla="*/ 13155 w 53520"/>
                  <a:gd name="connsiteY4" fmla="*/ 10853 h 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0" h="87526">
                    <a:moveTo>
                      <a:pt x="39358" y="0"/>
                    </a:moveTo>
                    <a:lnTo>
                      <a:pt x="53520" y="83961"/>
                    </a:lnTo>
                    <a:lnTo>
                      <a:pt x="44914" y="87526"/>
                    </a:lnTo>
                    <a:cubicBezTo>
                      <a:pt x="20109" y="87526"/>
                      <a:pt x="0" y="67417"/>
                      <a:pt x="0" y="42612"/>
                    </a:cubicBezTo>
                    <a:cubicBezTo>
                      <a:pt x="0" y="30210"/>
                      <a:pt x="5027" y="18981"/>
                      <a:pt x="13155" y="10853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Ellipse 269"/>
              <p:cNvSpPr/>
              <p:nvPr/>
            </p:nvSpPr>
            <p:spPr>
              <a:xfrm>
                <a:off x="4743070" y="1769737"/>
                <a:ext cx="94028" cy="83612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ihandform 270"/>
              <p:cNvSpPr/>
              <p:nvPr/>
            </p:nvSpPr>
            <p:spPr>
              <a:xfrm flipH="1">
                <a:off x="4796269" y="1800636"/>
                <a:ext cx="21152" cy="30760"/>
              </a:xfrm>
              <a:custGeom>
                <a:avLst/>
                <a:gdLst>
                  <a:gd name="connsiteX0" fmla="*/ 39358 w 53520"/>
                  <a:gd name="connsiteY0" fmla="*/ 0 h 87526"/>
                  <a:gd name="connsiteX1" fmla="*/ 53520 w 53520"/>
                  <a:gd name="connsiteY1" fmla="*/ 83961 h 87526"/>
                  <a:gd name="connsiteX2" fmla="*/ 44914 w 53520"/>
                  <a:gd name="connsiteY2" fmla="*/ 87526 h 87526"/>
                  <a:gd name="connsiteX3" fmla="*/ 0 w 53520"/>
                  <a:gd name="connsiteY3" fmla="*/ 42612 h 87526"/>
                  <a:gd name="connsiteX4" fmla="*/ 13155 w 53520"/>
                  <a:gd name="connsiteY4" fmla="*/ 10853 h 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0" h="87526">
                    <a:moveTo>
                      <a:pt x="39358" y="0"/>
                    </a:moveTo>
                    <a:lnTo>
                      <a:pt x="53520" y="83961"/>
                    </a:lnTo>
                    <a:lnTo>
                      <a:pt x="44914" y="87526"/>
                    </a:lnTo>
                    <a:cubicBezTo>
                      <a:pt x="20109" y="87526"/>
                      <a:pt x="0" y="67417"/>
                      <a:pt x="0" y="42612"/>
                    </a:cubicBezTo>
                    <a:cubicBezTo>
                      <a:pt x="0" y="30210"/>
                      <a:pt x="5027" y="18981"/>
                      <a:pt x="13155" y="10853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2" name="Rechteck 251"/>
            <p:cNvSpPr/>
            <p:nvPr/>
          </p:nvSpPr>
          <p:spPr>
            <a:xfrm>
              <a:off x="4598081" y="2014457"/>
              <a:ext cx="102659" cy="11133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Abgerundetes Rechteck 253"/>
            <p:cNvSpPr/>
            <p:nvPr/>
          </p:nvSpPr>
          <p:spPr>
            <a:xfrm>
              <a:off x="4620591" y="1970874"/>
              <a:ext cx="54182" cy="198949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ihandform 254"/>
            <p:cNvSpPr/>
            <p:nvPr/>
          </p:nvSpPr>
          <p:spPr>
            <a:xfrm rot="604363">
              <a:off x="4930707" y="2556739"/>
              <a:ext cx="82687" cy="96716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ihandform 256"/>
            <p:cNvSpPr/>
            <p:nvPr/>
          </p:nvSpPr>
          <p:spPr>
            <a:xfrm rot="20995637" flipH="1">
              <a:off x="4288376" y="2556739"/>
              <a:ext cx="82687" cy="96716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ihandform 271"/>
            <p:cNvSpPr/>
            <p:nvPr/>
          </p:nvSpPr>
          <p:spPr>
            <a:xfrm>
              <a:off x="4312974" y="2227809"/>
              <a:ext cx="87001" cy="352462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ihandform 272"/>
            <p:cNvSpPr/>
            <p:nvPr/>
          </p:nvSpPr>
          <p:spPr>
            <a:xfrm flipH="1">
              <a:off x="4890593" y="2227809"/>
              <a:ext cx="87001" cy="352462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ihandform 273"/>
            <p:cNvSpPr/>
            <p:nvPr/>
          </p:nvSpPr>
          <p:spPr>
            <a:xfrm flipH="1">
              <a:off x="4389872" y="2558172"/>
              <a:ext cx="536145" cy="777308"/>
            </a:xfrm>
            <a:custGeom>
              <a:avLst/>
              <a:gdLst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91871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449219 w 1052173"/>
                <a:gd name="connsiteY6" fmla="*/ 886205 h 2192866"/>
                <a:gd name="connsiteX7" fmla="*/ 526087 w 1052173"/>
                <a:gd name="connsiteY7" fmla="*/ 655608 h 2192866"/>
                <a:gd name="connsiteX8" fmla="*/ 591871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449219 w 1052173"/>
                <a:gd name="connsiteY6" fmla="*/ 886205 h 2192866"/>
                <a:gd name="connsiteX7" fmla="*/ 526087 w 1052173"/>
                <a:gd name="connsiteY7" fmla="*/ 655608 h 2192866"/>
                <a:gd name="connsiteX8" fmla="*/ 591871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449219 w 1052173"/>
                <a:gd name="connsiteY6" fmla="*/ 886205 h 2192866"/>
                <a:gd name="connsiteX7" fmla="*/ 526087 w 1052173"/>
                <a:gd name="connsiteY7" fmla="*/ 655608 h 2192866"/>
                <a:gd name="connsiteX8" fmla="*/ 683762 w 1052173"/>
                <a:gd name="connsiteY8" fmla="*/ 2184399 h 2192866"/>
                <a:gd name="connsiteX9" fmla="*/ 938142 w 1052173"/>
                <a:gd name="connsiteY9" fmla="*/ 2192866 h 2192866"/>
                <a:gd name="connsiteX10" fmla="*/ 1017087 w 1052173"/>
                <a:gd name="connsiteY10" fmla="*/ 1032933 h 2192866"/>
                <a:gd name="connsiteX11" fmla="*/ 1052173 w 1052173"/>
                <a:gd name="connsiteY11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26087 w 1052173"/>
                <a:gd name="connsiteY6" fmla="*/ 655608 h 2192866"/>
                <a:gd name="connsiteX7" fmla="*/ 683762 w 1052173"/>
                <a:gd name="connsiteY7" fmla="*/ 2184399 h 2192866"/>
                <a:gd name="connsiteX8" fmla="*/ 938142 w 1052173"/>
                <a:gd name="connsiteY8" fmla="*/ 2192866 h 2192866"/>
                <a:gd name="connsiteX9" fmla="*/ 1017087 w 1052173"/>
                <a:gd name="connsiteY9" fmla="*/ 1032933 h 2192866"/>
                <a:gd name="connsiteX10" fmla="*/ 1052173 w 1052173"/>
                <a:gd name="connsiteY10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26087 w 1052173"/>
                <a:gd name="connsiteY6" fmla="*/ 655608 h 2192866"/>
                <a:gd name="connsiteX7" fmla="*/ 683762 w 1052173"/>
                <a:gd name="connsiteY7" fmla="*/ 2184399 h 2192866"/>
                <a:gd name="connsiteX8" fmla="*/ 938142 w 1052173"/>
                <a:gd name="connsiteY8" fmla="*/ 2192866 h 2192866"/>
                <a:gd name="connsiteX9" fmla="*/ 1017087 w 1052173"/>
                <a:gd name="connsiteY9" fmla="*/ 1032933 h 2192866"/>
                <a:gd name="connsiteX10" fmla="*/ 1052173 w 1052173"/>
                <a:gd name="connsiteY10" fmla="*/ 0 h 2192866"/>
                <a:gd name="connsiteX0" fmla="*/ 1052173 w 1066963"/>
                <a:gd name="connsiteY0" fmla="*/ 0 h 2192866"/>
                <a:gd name="connsiteX1" fmla="*/ 526087 w 1066963"/>
                <a:gd name="connsiteY1" fmla="*/ 8190 h 2192866"/>
                <a:gd name="connsiteX2" fmla="*/ 0 w 1066963"/>
                <a:gd name="connsiteY2" fmla="*/ 0 h 2192866"/>
                <a:gd name="connsiteX3" fmla="*/ 35086 w 1066963"/>
                <a:gd name="connsiteY3" fmla="*/ 1032933 h 2192866"/>
                <a:gd name="connsiteX4" fmla="*/ 114031 w 1066963"/>
                <a:gd name="connsiteY4" fmla="*/ 2192866 h 2192866"/>
                <a:gd name="connsiteX5" fmla="*/ 368411 w 1066963"/>
                <a:gd name="connsiteY5" fmla="*/ 2184399 h 2192866"/>
                <a:gd name="connsiteX6" fmla="*/ 526087 w 1066963"/>
                <a:gd name="connsiteY6" fmla="*/ 655608 h 2192866"/>
                <a:gd name="connsiteX7" fmla="*/ 683762 w 1066963"/>
                <a:gd name="connsiteY7" fmla="*/ 2184399 h 2192866"/>
                <a:gd name="connsiteX8" fmla="*/ 938142 w 1066963"/>
                <a:gd name="connsiteY8" fmla="*/ 2192866 h 2192866"/>
                <a:gd name="connsiteX9" fmla="*/ 1066963 w 1066963"/>
                <a:gd name="connsiteY9" fmla="*/ 1078573 h 2192866"/>
                <a:gd name="connsiteX10" fmla="*/ 1052173 w 1066963"/>
                <a:gd name="connsiteY10" fmla="*/ 0 h 2192866"/>
                <a:gd name="connsiteX0" fmla="*/ 1083589 w 1098379"/>
                <a:gd name="connsiteY0" fmla="*/ 0 h 2192866"/>
                <a:gd name="connsiteX1" fmla="*/ 557503 w 1098379"/>
                <a:gd name="connsiteY1" fmla="*/ 8190 h 2192866"/>
                <a:gd name="connsiteX2" fmla="*/ 31416 w 1098379"/>
                <a:gd name="connsiteY2" fmla="*/ 0 h 2192866"/>
                <a:gd name="connsiteX3" fmla="*/ 0 w 1098379"/>
                <a:gd name="connsiteY3" fmla="*/ 1063359 h 2192866"/>
                <a:gd name="connsiteX4" fmla="*/ 145447 w 1098379"/>
                <a:gd name="connsiteY4" fmla="*/ 2192866 h 2192866"/>
                <a:gd name="connsiteX5" fmla="*/ 399827 w 1098379"/>
                <a:gd name="connsiteY5" fmla="*/ 2184399 h 2192866"/>
                <a:gd name="connsiteX6" fmla="*/ 557503 w 1098379"/>
                <a:gd name="connsiteY6" fmla="*/ 655608 h 2192866"/>
                <a:gd name="connsiteX7" fmla="*/ 715178 w 1098379"/>
                <a:gd name="connsiteY7" fmla="*/ 2184399 h 2192866"/>
                <a:gd name="connsiteX8" fmla="*/ 969558 w 1098379"/>
                <a:gd name="connsiteY8" fmla="*/ 2192866 h 2192866"/>
                <a:gd name="connsiteX9" fmla="*/ 1098379 w 1098379"/>
                <a:gd name="connsiteY9" fmla="*/ 1078573 h 2192866"/>
                <a:gd name="connsiteX10" fmla="*/ 1083589 w 1098379"/>
                <a:gd name="connsiteY10" fmla="*/ 0 h 2192866"/>
                <a:gd name="connsiteX0" fmla="*/ 1201233 w 1216023"/>
                <a:gd name="connsiteY0" fmla="*/ 0 h 2192866"/>
                <a:gd name="connsiteX1" fmla="*/ 675147 w 1216023"/>
                <a:gd name="connsiteY1" fmla="*/ 8190 h 2192866"/>
                <a:gd name="connsiteX2" fmla="*/ 149060 w 1216023"/>
                <a:gd name="connsiteY2" fmla="*/ 0 h 2192866"/>
                <a:gd name="connsiteX3" fmla="*/ 0 w 1216023"/>
                <a:gd name="connsiteY3" fmla="*/ 1255735 h 2192866"/>
                <a:gd name="connsiteX4" fmla="*/ 263091 w 1216023"/>
                <a:gd name="connsiteY4" fmla="*/ 2192866 h 2192866"/>
                <a:gd name="connsiteX5" fmla="*/ 517471 w 1216023"/>
                <a:gd name="connsiteY5" fmla="*/ 2184399 h 2192866"/>
                <a:gd name="connsiteX6" fmla="*/ 675147 w 1216023"/>
                <a:gd name="connsiteY6" fmla="*/ 655608 h 2192866"/>
                <a:gd name="connsiteX7" fmla="*/ 832822 w 1216023"/>
                <a:gd name="connsiteY7" fmla="*/ 2184399 h 2192866"/>
                <a:gd name="connsiteX8" fmla="*/ 1087202 w 1216023"/>
                <a:gd name="connsiteY8" fmla="*/ 2192866 h 2192866"/>
                <a:gd name="connsiteX9" fmla="*/ 1216023 w 1216023"/>
                <a:gd name="connsiteY9" fmla="*/ 1078573 h 2192866"/>
                <a:gd name="connsiteX10" fmla="*/ 1201233 w 1216023"/>
                <a:gd name="connsiteY10" fmla="*/ 0 h 2192866"/>
                <a:gd name="connsiteX0" fmla="*/ 1201233 w 1216023"/>
                <a:gd name="connsiteY0" fmla="*/ 0 h 2192866"/>
                <a:gd name="connsiteX1" fmla="*/ 675147 w 1216023"/>
                <a:gd name="connsiteY1" fmla="*/ 8190 h 2192866"/>
                <a:gd name="connsiteX2" fmla="*/ 149060 w 1216023"/>
                <a:gd name="connsiteY2" fmla="*/ 0 h 2192866"/>
                <a:gd name="connsiteX3" fmla="*/ 0 w 1216023"/>
                <a:gd name="connsiteY3" fmla="*/ 1255735 h 2192866"/>
                <a:gd name="connsiteX4" fmla="*/ 263091 w 1216023"/>
                <a:gd name="connsiteY4" fmla="*/ 2192866 h 2192866"/>
                <a:gd name="connsiteX5" fmla="*/ 517471 w 1216023"/>
                <a:gd name="connsiteY5" fmla="*/ 2184399 h 2192866"/>
                <a:gd name="connsiteX6" fmla="*/ 675147 w 1216023"/>
                <a:gd name="connsiteY6" fmla="*/ 655608 h 2192866"/>
                <a:gd name="connsiteX7" fmla="*/ 832822 w 1216023"/>
                <a:gd name="connsiteY7" fmla="*/ 2184399 h 2192866"/>
                <a:gd name="connsiteX8" fmla="*/ 1087202 w 1216023"/>
                <a:gd name="connsiteY8" fmla="*/ 2192866 h 2192866"/>
                <a:gd name="connsiteX9" fmla="*/ 1216023 w 1216023"/>
                <a:gd name="connsiteY9" fmla="*/ 1078573 h 2192866"/>
                <a:gd name="connsiteX10" fmla="*/ 1201233 w 1216023"/>
                <a:gd name="connsiteY10" fmla="*/ 0 h 2192866"/>
                <a:gd name="connsiteX0" fmla="*/ 1218006 w 1232796"/>
                <a:gd name="connsiteY0" fmla="*/ 0 h 2192866"/>
                <a:gd name="connsiteX1" fmla="*/ 691920 w 1232796"/>
                <a:gd name="connsiteY1" fmla="*/ 8190 h 2192866"/>
                <a:gd name="connsiteX2" fmla="*/ 165833 w 1232796"/>
                <a:gd name="connsiteY2" fmla="*/ 0 h 2192866"/>
                <a:gd name="connsiteX3" fmla="*/ 16773 w 1232796"/>
                <a:gd name="connsiteY3" fmla="*/ 1255735 h 2192866"/>
                <a:gd name="connsiteX4" fmla="*/ 279864 w 1232796"/>
                <a:gd name="connsiteY4" fmla="*/ 2192866 h 2192866"/>
                <a:gd name="connsiteX5" fmla="*/ 534244 w 1232796"/>
                <a:gd name="connsiteY5" fmla="*/ 2184399 h 2192866"/>
                <a:gd name="connsiteX6" fmla="*/ 691920 w 1232796"/>
                <a:gd name="connsiteY6" fmla="*/ 655608 h 2192866"/>
                <a:gd name="connsiteX7" fmla="*/ 849595 w 1232796"/>
                <a:gd name="connsiteY7" fmla="*/ 2184399 h 2192866"/>
                <a:gd name="connsiteX8" fmla="*/ 1103975 w 1232796"/>
                <a:gd name="connsiteY8" fmla="*/ 2192866 h 2192866"/>
                <a:gd name="connsiteX9" fmla="*/ 1232796 w 1232796"/>
                <a:gd name="connsiteY9" fmla="*/ 1078573 h 2192866"/>
                <a:gd name="connsiteX10" fmla="*/ 1218006 w 1232796"/>
                <a:gd name="connsiteY10" fmla="*/ 0 h 2192866"/>
                <a:gd name="connsiteX0" fmla="*/ 1218006 w 1342596"/>
                <a:gd name="connsiteY0" fmla="*/ 0 h 2192866"/>
                <a:gd name="connsiteX1" fmla="*/ 691920 w 1342596"/>
                <a:gd name="connsiteY1" fmla="*/ 8190 h 2192866"/>
                <a:gd name="connsiteX2" fmla="*/ 165833 w 1342596"/>
                <a:gd name="connsiteY2" fmla="*/ 0 h 2192866"/>
                <a:gd name="connsiteX3" fmla="*/ 16773 w 1342596"/>
                <a:gd name="connsiteY3" fmla="*/ 1255735 h 2192866"/>
                <a:gd name="connsiteX4" fmla="*/ 279864 w 1342596"/>
                <a:gd name="connsiteY4" fmla="*/ 2192866 h 2192866"/>
                <a:gd name="connsiteX5" fmla="*/ 534244 w 1342596"/>
                <a:gd name="connsiteY5" fmla="*/ 2184399 h 2192866"/>
                <a:gd name="connsiteX6" fmla="*/ 691920 w 1342596"/>
                <a:gd name="connsiteY6" fmla="*/ 655608 h 2192866"/>
                <a:gd name="connsiteX7" fmla="*/ 849595 w 1342596"/>
                <a:gd name="connsiteY7" fmla="*/ 2184399 h 2192866"/>
                <a:gd name="connsiteX8" fmla="*/ 1103975 w 1342596"/>
                <a:gd name="connsiteY8" fmla="*/ 2192866 h 2192866"/>
                <a:gd name="connsiteX9" fmla="*/ 1342596 w 1342596"/>
                <a:gd name="connsiteY9" fmla="*/ 1183506 h 2192866"/>
                <a:gd name="connsiteX10" fmla="*/ 1218006 w 1342596"/>
                <a:gd name="connsiteY10" fmla="*/ 0 h 2192866"/>
                <a:gd name="connsiteX0" fmla="*/ 1218006 w 1356581"/>
                <a:gd name="connsiteY0" fmla="*/ 0 h 2192866"/>
                <a:gd name="connsiteX1" fmla="*/ 691920 w 1356581"/>
                <a:gd name="connsiteY1" fmla="*/ 8190 h 2192866"/>
                <a:gd name="connsiteX2" fmla="*/ 165833 w 1356581"/>
                <a:gd name="connsiteY2" fmla="*/ 0 h 2192866"/>
                <a:gd name="connsiteX3" fmla="*/ 16773 w 1356581"/>
                <a:gd name="connsiteY3" fmla="*/ 1255735 h 2192866"/>
                <a:gd name="connsiteX4" fmla="*/ 279864 w 1356581"/>
                <a:gd name="connsiteY4" fmla="*/ 2192866 h 2192866"/>
                <a:gd name="connsiteX5" fmla="*/ 534244 w 1356581"/>
                <a:gd name="connsiteY5" fmla="*/ 2184399 h 2192866"/>
                <a:gd name="connsiteX6" fmla="*/ 691920 w 1356581"/>
                <a:gd name="connsiteY6" fmla="*/ 655608 h 2192866"/>
                <a:gd name="connsiteX7" fmla="*/ 849595 w 1356581"/>
                <a:gd name="connsiteY7" fmla="*/ 2184399 h 2192866"/>
                <a:gd name="connsiteX8" fmla="*/ 1103975 w 1356581"/>
                <a:gd name="connsiteY8" fmla="*/ 2192866 h 2192866"/>
                <a:gd name="connsiteX9" fmla="*/ 1342596 w 1356581"/>
                <a:gd name="connsiteY9" fmla="*/ 1183506 h 2192866"/>
                <a:gd name="connsiteX10" fmla="*/ 1218006 w 1356581"/>
                <a:gd name="connsiteY10" fmla="*/ 0 h 2192866"/>
                <a:gd name="connsiteX0" fmla="*/ 1218006 w 1356581"/>
                <a:gd name="connsiteY0" fmla="*/ 0 h 2192866"/>
                <a:gd name="connsiteX1" fmla="*/ 691920 w 1356581"/>
                <a:gd name="connsiteY1" fmla="*/ 8190 h 2192866"/>
                <a:gd name="connsiteX2" fmla="*/ 165833 w 1356581"/>
                <a:gd name="connsiteY2" fmla="*/ 0 h 2192866"/>
                <a:gd name="connsiteX3" fmla="*/ 16773 w 1356581"/>
                <a:gd name="connsiteY3" fmla="*/ 1255735 h 2192866"/>
                <a:gd name="connsiteX4" fmla="*/ 279864 w 1356581"/>
                <a:gd name="connsiteY4" fmla="*/ 2192866 h 2192866"/>
                <a:gd name="connsiteX5" fmla="*/ 534244 w 1356581"/>
                <a:gd name="connsiteY5" fmla="*/ 2184399 h 2192866"/>
                <a:gd name="connsiteX6" fmla="*/ 817407 w 1356581"/>
                <a:gd name="connsiteY6" fmla="*/ 655607 h 2192866"/>
                <a:gd name="connsiteX7" fmla="*/ 849595 w 1356581"/>
                <a:gd name="connsiteY7" fmla="*/ 2184399 h 2192866"/>
                <a:gd name="connsiteX8" fmla="*/ 1103975 w 1356581"/>
                <a:gd name="connsiteY8" fmla="*/ 2192866 h 2192866"/>
                <a:gd name="connsiteX9" fmla="*/ 1342596 w 1356581"/>
                <a:gd name="connsiteY9" fmla="*/ 1183506 h 2192866"/>
                <a:gd name="connsiteX10" fmla="*/ 1218006 w 1356581"/>
                <a:gd name="connsiteY10" fmla="*/ 0 h 2192866"/>
                <a:gd name="connsiteX0" fmla="*/ 1218006 w 1356581"/>
                <a:gd name="connsiteY0" fmla="*/ 0 h 2192866"/>
                <a:gd name="connsiteX1" fmla="*/ 691920 w 1356581"/>
                <a:gd name="connsiteY1" fmla="*/ 8190 h 2192866"/>
                <a:gd name="connsiteX2" fmla="*/ 165833 w 1356581"/>
                <a:gd name="connsiteY2" fmla="*/ 0 h 2192866"/>
                <a:gd name="connsiteX3" fmla="*/ 16773 w 1356581"/>
                <a:gd name="connsiteY3" fmla="*/ 1255735 h 2192866"/>
                <a:gd name="connsiteX4" fmla="*/ 279864 w 1356581"/>
                <a:gd name="connsiteY4" fmla="*/ 2192866 h 2192866"/>
                <a:gd name="connsiteX5" fmla="*/ 534244 w 1356581"/>
                <a:gd name="connsiteY5" fmla="*/ 2184399 h 2192866"/>
                <a:gd name="connsiteX6" fmla="*/ 778194 w 1356581"/>
                <a:gd name="connsiteY6" fmla="*/ 830496 h 2192866"/>
                <a:gd name="connsiteX7" fmla="*/ 849595 w 1356581"/>
                <a:gd name="connsiteY7" fmla="*/ 2184399 h 2192866"/>
                <a:gd name="connsiteX8" fmla="*/ 1103975 w 1356581"/>
                <a:gd name="connsiteY8" fmla="*/ 2192866 h 2192866"/>
                <a:gd name="connsiteX9" fmla="*/ 1342596 w 1356581"/>
                <a:gd name="connsiteY9" fmla="*/ 1183506 h 2192866"/>
                <a:gd name="connsiteX10" fmla="*/ 1218006 w 1356581"/>
                <a:gd name="connsiteY10" fmla="*/ 0 h 2192866"/>
                <a:gd name="connsiteX0" fmla="*/ 1218006 w 1356581"/>
                <a:gd name="connsiteY0" fmla="*/ 0 h 2192866"/>
                <a:gd name="connsiteX1" fmla="*/ 691920 w 1356581"/>
                <a:gd name="connsiteY1" fmla="*/ 8190 h 2192866"/>
                <a:gd name="connsiteX2" fmla="*/ 165833 w 1356581"/>
                <a:gd name="connsiteY2" fmla="*/ 0 h 2192866"/>
                <a:gd name="connsiteX3" fmla="*/ 16773 w 1356581"/>
                <a:gd name="connsiteY3" fmla="*/ 1255735 h 2192866"/>
                <a:gd name="connsiteX4" fmla="*/ 279864 w 1356581"/>
                <a:gd name="connsiteY4" fmla="*/ 2192866 h 2192866"/>
                <a:gd name="connsiteX5" fmla="*/ 534244 w 1356581"/>
                <a:gd name="connsiteY5" fmla="*/ 2184399 h 2192866"/>
                <a:gd name="connsiteX6" fmla="*/ 778194 w 1356581"/>
                <a:gd name="connsiteY6" fmla="*/ 830496 h 2192866"/>
                <a:gd name="connsiteX7" fmla="*/ 849595 w 1356581"/>
                <a:gd name="connsiteY7" fmla="*/ 2184399 h 2192866"/>
                <a:gd name="connsiteX8" fmla="*/ 1103975 w 1356581"/>
                <a:gd name="connsiteY8" fmla="*/ 2192866 h 2192866"/>
                <a:gd name="connsiteX9" fmla="*/ 1342596 w 1356581"/>
                <a:gd name="connsiteY9" fmla="*/ 1183506 h 2192866"/>
                <a:gd name="connsiteX10" fmla="*/ 1218006 w 1356581"/>
                <a:gd name="connsiteY10" fmla="*/ 0 h 2192866"/>
                <a:gd name="connsiteX0" fmla="*/ 1218006 w 1356581"/>
                <a:gd name="connsiteY0" fmla="*/ 0 h 2192866"/>
                <a:gd name="connsiteX1" fmla="*/ 691920 w 1356581"/>
                <a:gd name="connsiteY1" fmla="*/ 8190 h 2192866"/>
                <a:gd name="connsiteX2" fmla="*/ 165833 w 1356581"/>
                <a:gd name="connsiteY2" fmla="*/ 0 h 2192866"/>
                <a:gd name="connsiteX3" fmla="*/ 16773 w 1356581"/>
                <a:gd name="connsiteY3" fmla="*/ 1255735 h 2192866"/>
                <a:gd name="connsiteX4" fmla="*/ 279864 w 1356581"/>
                <a:gd name="connsiteY4" fmla="*/ 2192866 h 2192866"/>
                <a:gd name="connsiteX5" fmla="*/ 534244 w 1356581"/>
                <a:gd name="connsiteY5" fmla="*/ 2184399 h 2192866"/>
                <a:gd name="connsiteX6" fmla="*/ 778194 w 1356581"/>
                <a:gd name="connsiteY6" fmla="*/ 830496 h 2192866"/>
                <a:gd name="connsiteX7" fmla="*/ 849595 w 1356581"/>
                <a:gd name="connsiteY7" fmla="*/ 2184399 h 2192866"/>
                <a:gd name="connsiteX8" fmla="*/ 1103975 w 1356581"/>
                <a:gd name="connsiteY8" fmla="*/ 2192866 h 2192866"/>
                <a:gd name="connsiteX9" fmla="*/ 1342596 w 1356581"/>
                <a:gd name="connsiteY9" fmla="*/ 1183506 h 2192866"/>
                <a:gd name="connsiteX10" fmla="*/ 1218006 w 1356581"/>
                <a:gd name="connsiteY10" fmla="*/ 0 h 21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6581" h="2192866">
                  <a:moveTo>
                    <a:pt x="1218006" y="0"/>
                  </a:moveTo>
                  <a:lnTo>
                    <a:pt x="691920" y="8190"/>
                  </a:lnTo>
                  <a:lnTo>
                    <a:pt x="165833" y="0"/>
                  </a:lnTo>
                  <a:cubicBezTo>
                    <a:pt x="116146" y="418578"/>
                    <a:pt x="101622" y="952100"/>
                    <a:pt x="16773" y="1255735"/>
                  </a:cubicBezTo>
                  <a:cubicBezTo>
                    <a:pt x="-68076" y="1559370"/>
                    <a:pt x="192167" y="1880489"/>
                    <a:pt x="279864" y="2192866"/>
                  </a:cubicBezTo>
                  <a:lnTo>
                    <a:pt x="534244" y="2184399"/>
                  </a:lnTo>
                  <a:cubicBezTo>
                    <a:pt x="602920" y="1928189"/>
                    <a:pt x="669277" y="619232"/>
                    <a:pt x="778194" y="830496"/>
                  </a:cubicBezTo>
                  <a:cubicBezTo>
                    <a:pt x="887111" y="1041760"/>
                    <a:pt x="780919" y="1928189"/>
                    <a:pt x="849595" y="2184399"/>
                  </a:cubicBezTo>
                  <a:lnTo>
                    <a:pt x="1103975" y="2192866"/>
                  </a:lnTo>
                  <a:cubicBezTo>
                    <a:pt x="1183515" y="1856413"/>
                    <a:pt x="1415498" y="1586754"/>
                    <a:pt x="1342596" y="1183506"/>
                  </a:cubicBezTo>
                  <a:cubicBezTo>
                    <a:pt x="1269694" y="780258"/>
                    <a:pt x="1259536" y="394502"/>
                    <a:pt x="121800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6" name="Gerader Verbinder 275"/>
            <p:cNvCxnSpPr/>
            <p:nvPr/>
          </p:nvCxnSpPr>
          <p:spPr>
            <a:xfrm flipH="1">
              <a:off x="4744633" y="2654289"/>
              <a:ext cx="1158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Freihandform 279"/>
            <p:cNvSpPr/>
            <p:nvPr/>
          </p:nvSpPr>
          <p:spPr>
            <a:xfrm>
              <a:off x="4610502" y="2015084"/>
              <a:ext cx="70552" cy="116280"/>
            </a:xfrm>
            <a:custGeom>
              <a:avLst/>
              <a:gdLst>
                <a:gd name="connsiteX0" fmla="*/ 0 w 259753"/>
                <a:gd name="connsiteY0" fmla="*/ 0 h 365360"/>
                <a:gd name="connsiteX1" fmla="*/ 96 w 259753"/>
                <a:gd name="connsiteY1" fmla="*/ 0 h 365360"/>
                <a:gd name="connsiteX2" fmla="*/ 10206 w 259753"/>
                <a:gd name="connsiteY2" fmla="*/ 50080 h 365360"/>
                <a:gd name="connsiteX3" fmla="*/ 129877 w 259753"/>
                <a:gd name="connsiteY3" fmla="*/ 129403 h 365360"/>
                <a:gd name="connsiteX4" fmla="*/ 249548 w 259753"/>
                <a:gd name="connsiteY4" fmla="*/ 50080 h 365360"/>
                <a:gd name="connsiteX5" fmla="*/ 259658 w 259753"/>
                <a:gd name="connsiteY5" fmla="*/ 0 h 365360"/>
                <a:gd name="connsiteX6" fmla="*/ 259753 w 259753"/>
                <a:gd name="connsiteY6" fmla="*/ 0 h 365360"/>
                <a:gd name="connsiteX7" fmla="*/ 259753 w 259753"/>
                <a:gd name="connsiteY7" fmla="*/ 365360 h 365360"/>
                <a:gd name="connsiteX8" fmla="*/ 0 w 259753"/>
                <a:gd name="connsiteY8" fmla="*/ 365360 h 365360"/>
                <a:gd name="connsiteX9" fmla="*/ 0 w 259753"/>
                <a:gd name="connsiteY9" fmla="*/ 0 h 365360"/>
                <a:gd name="connsiteX0" fmla="*/ 0 w 259753"/>
                <a:gd name="connsiteY0" fmla="*/ 0 h 574055"/>
                <a:gd name="connsiteX1" fmla="*/ 96 w 259753"/>
                <a:gd name="connsiteY1" fmla="*/ 0 h 574055"/>
                <a:gd name="connsiteX2" fmla="*/ 10206 w 259753"/>
                <a:gd name="connsiteY2" fmla="*/ 50080 h 574055"/>
                <a:gd name="connsiteX3" fmla="*/ 129877 w 259753"/>
                <a:gd name="connsiteY3" fmla="*/ 129403 h 574055"/>
                <a:gd name="connsiteX4" fmla="*/ 249548 w 259753"/>
                <a:gd name="connsiteY4" fmla="*/ 50080 h 574055"/>
                <a:gd name="connsiteX5" fmla="*/ 259658 w 259753"/>
                <a:gd name="connsiteY5" fmla="*/ 0 h 574055"/>
                <a:gd name="connsiteX6" fmla="*/ 259753 w 259753"/>
                <a:gd name="connsiteY6" fmla="*/ 0 h 574055"/>
                <a:gd name="connsiteX7" fmla="*/ 259753 w 259753"/>
                <a:gd name="connsiteY7" fmla="*/ 574055 h 574055"/>
                <a:gd name="connsiteX8" fmla="*/ 0 w 259753"/>
                <a:gd name="connsiteY8" fmla="*/ 365360 h 574055"/>
                <a:gd name="connsiteX9" fmla="*/ 0 w 259753"/>
                <a:gd name="connsiteY9" fmla="*/ 0 h 574055"/>
                <a:gd name="connsiteX0" fmla="*/ 29812 w 289565"/>
                <a:gd name="connsiteY0" fmla="*/ 0 h 581508"/>
                <a:gd name="connsiteX1" fmla="*/ 29908 w 289565"/>
                <a:gd name="connsiteY1" fmla="*/ 0 h 581508"/>
                <a:gd name="connsiteX2" fmla="*/ 40018 w 289565"/>
                <a:gd name="connsiteY2" fmla="*/ 50080 h 581508"/>
                <a:gd name="connsiteX3" fmla="*/ 159689 w 289565"/>
                <a:gd name="connsiteY3" fmla="*/ 129403 h 581508"/>
                <a:gd name="connsiteX4" fmla="*/ 279360 w 289565"/>
                <a:gd name="connsiteY4" fmla="*/ 50080 h 581508"/>
                <a:gd name="connsiteX5" fmla="*/ 289470 w 289565"/>
                <a:gd name="connsiteY5" fmla="*/ 0 h 581508"/>
                <a:gd name="connsiteX6" fmla="*/ 289565 w 289565"/>
                <a:gd name="connsiteY6" fmla="*/ 0 h 581508"/>
                <a:gd name="connsiteX7" fmla="*/ 289565 w 289565"/>
                <a:gd name="connsiteY7" fmla="*/ 574055 h 581508"/>
                <a:gd name="connsiteX8" fmla="*/ 0 w 289565"/>
                <a:gd name="connsiteY8" fmla="*/ 581508 h 581508"/>
                <a:gd name="connsiteX9" fmla="*/ 29812 w 289565"/>
                <a:gd name="connsiteY9" fmla="*/ 0 h 58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565" h="581508">
                  <a:moveTo>
                    <a:pt x="29812" y="0"/>
                  </a:moveTo>
                  <a:lnTo>
                    <a:pt x="29908" y="0"/>
                  </a:lnTo>
                  <a:lnTo>
                    <a:pt x="40018" y="50080"/>
                  </a:lnTo>
                  <a:cubicBezTo>
                    <a:pt x="59735" y="96695"/>
                    <a:pt x="105892" y="129403"/>
                    <a:pt x="159689" y="129403"/>
                  </a:cubicBezTo>
                  <a:cubicBezTo>
                    <a:pt x="213486" y="129403"/>
                    <a:pt x="259643" y="96695"/>
                    <a:pt x="279360" y="50080"/>
                  </a:cubicBezTo>
                  <a:lnTo>
                    <a:pt x="289470" y="0"/>
                  </a:lnTo>
                  <a:lnTo>
                    <a:pt x="289565" y="0"/>
                  </a:lnTo>
                  <a:lnTo>
                    <a:pt x="289565" y="574055"/>
                  </a:lnTo>
                  <a:lnTo>
                    <a:pt x="0" y="581508"/>
                  </a:lnTo>
                  <a:lnTo>
                    <a:pt x="298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ihandform 280"/>
            <p:cNvSpPr/>
            <p:nvPr/>
          </p:nvSpPr>
          <p:spPr>
            <a:xfrm flipH="1">
              <a:off x="4272397" y="2014457"/>
              <a:ext cx="750501" cy="631792"/>
            </a:xfrm>
            <a:custGeom>
              <a:avLst/>
              <a:gdLst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7467 w 1797241"/>
                <a:gd name="connsiteY2" fmla="*/ 27093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7467 w 1797241"/>
                <a:gd name="connsiteY2" fmla="*/ 27093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7467 w 1797241"/>
                <a:gd name="connsiteY2" fmla="*/ 27093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968587 w 1797241"/>
                <a:gd name="connsiteY2" fmla="*/ 15409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9276 h 1804209"/>
                <a:gd name="connsiteX1" fmla="*/ 899774 w 1797241"/>
                <a:gd name="connsiteY1" fmla="*/ 280208 h 1804209"/>
                <a:gd name="connsiteX2" fmla="*/ 787401 w 1797241"/>
                <a:gd name="connsiteY2" fmla="*/ 9276 h 1804209"/>
                <a:gd name="connsiteX3" fmla="*/ 0 w 1797241"/>
                <a:gd name="connsiteY3" fmla="*/ 695076 h 1804209"/>
                <a:gd name="connsiteX4" fmla="*/ 330200 w 1797241"/>
                <a:gd name="connsiteY4" fmla="*/ 872876 h 1804209"/>
                <a:gd name="connsiteX5" fmla="*/ 457200 w 1797241"/>
                <a:gd name="connsiteY5" fmla="*/ 585009 h 1804209"/>
                <a:gd name="connsiteX6" fmla="*/ 330200 w 1797241"/>
                <a:gd name="connsiteY6" fmla="*/ 1804209 h 1804209"/>
                <a:gd name="connsiteX7" fmla="*/ 874374 w 1797241"/>
                <a:gd name="connsiteY7" fmla="*/ 1804209 h 1804209"/>
                <a:gd name="connsiteX8" fmla="*/ 882841 w 1797241"/>
                <a:gd name="connsiteY8" fmla="*/ 1804209 h 1804209"/>
                <a:gd name="connsiteX9" fmla="*/ 914400 w 1797241"/>
                <a:gd name="connsiteY9" fmla="*/ 1804209 h 1804209"/>
                <a:gd name="connsiteX10" fmla="*/ 922867 w 1797241"/>
                <a:gd name="connsiteY10" fmla="*/ 1804209 h 1804209"/>
                <a:gd name="connsiteX11" fmla="*/ 1467041 w 1797241"/>
                <a:gd name="connsiteY11" fmla="*/ 1804209 h 1804209"/>
                <a:gd name="connsiteX12" fmla="*/ 1340041 w 1797241"/>
                <a:gd name="connsiteY12" fmla="*/ 585009 h 1804209"/>
                <a:gd name="connsiteX13" fmla="*/ 1467041 w 1797241"/>
                <a:gd name="connsiteY13" fmla="*/ 872876 h 1804209"/>
                <a:gd name="connsiteX14" fmla="*/ 1797241 w 1797241"/>
                <a:gd name="connsiteY14" fmla="*/ 695076 h 1804209"/>
                <a:gd name="connsiteX15" fmla="*/ 1009840 w 1797241"/>
                <a:gd name="connsiteY15" fmla="*/ 9276 h 1804209"/>
                <a:gd name="connsiteX0" fmla="*/ 1009840 w 1797241"/>
                <a:gd name="connsiteY0" fmla="*/ 9276 h 1804209"/>
                <a:gd name="connsiteX1" fmla="*/ 899774 w 1797241"/>
                <a:gd name="connsiteY1" fmla="*/ 280208 h 1804209"/>
                <a:gd name="connsiteX2" fmla="*/ 787401 w 1797241"/>
                <a:gd name="connsiteY2" fmla="*/ 9276 h 1804209"/>
                <a:gd name="connsiteX3" fmla="*/ 0 w 1797241"/>
                <a:gd name="connsiteY3" fmla="*/ 695076 h 1804209"/>
                <a:gd name="connsiteX4" fmla="*/ 330200 w 1797241"/>
                <a:gd name="connsiteY4" fmla="*/ 872876 h 1804209"/>
                <a:gd name="connsiteX5" fmla="*/ 457200 w 1797241"/>
                <a:gd name="connsiteY5" fmla="*/ 585009 h 1804209"/>
                <a:gd name="connsiteX6" fmla="*/ 330200 w 1797241"/>
                <a:gd name="connsiteY6" fmla="*/ 1804209 h 1804209"/>
                <a:gd name="connsiteX7" fmla="*/ 874374 w 1797241"/>
                <a:gd name="connsiteY7" fmla="*/ 1804209 h 1804209"/>
                <a:gd name="connsiteX8" fmla="*/ 882841 w 1797241"/>
                <a:gd name="connsiteY8" fmla="*/ 1804209 h 1804209"/>
                <a:gd name="connsiteX9" fmla="*/ 914400 w 1797241"/>
                <a:gd name="connsiteY9" fmla="*/ 1804209 h 1804209"/>
                <a:gd name="connsiteX10" fmla="*/ 922867 w 1797241"/>
                <a:gd name="connsiteY10" fmla="*/ 1804209 h 1804209"/>
                <a:gd name="connsiteX11" fmla="*/ 1467041 w 1797241"/>
                <a:gd name="connsiteY11" fmla="*/ 1804209 h 1804209"/>
                <a:gd name="connsiteX12" fmla="*/ 1340041 w 1797241"/>
                <a:gd name="connsiteY12" fmla="*/ 585009 h 1804209"/>
                <a:gd name="connsiteX13" fmla="*/ 1467041 w 1797241"/>
                <a:gd name="connsiteY13" fmla="*/ 872876 h 1804209"/>
                <a:gd name="connsiteX14" fmla="*/ 1797241 w 1797241"/>
                <a:gd name="connsiteY14" fmla="*/ 695076 h 1804209"/>
                <a:gd name="connsiteX15" fmla="*/ 1009840 w 1797241"/>
                <a:gd name="connsiteY15" fmla="*/ 9276 h 1804209"/>
                <a:gd name="connsiteX0" fmla="*/ 1009840 w 1797241"/>
                <a:gd name="connsiteY0" fmla="*/ 9276 h 1804209"/>
                <a:gd name="connsiteX1" fmla="*/ 899774 w 1797241"/>
                <a:gd name="connsiteY1" fmla="*/ 280208 h 1804209"/>
                <a:gd name="connsiteX2" fmla="*/ 787401 w 1797241"/>
                <a:gd name="connsiteY2" fmla="*/ 9276 h 1804209"/>
                <a:gd name="connsiteX3" fmla="*/ 0 w 1797241"/>
                <a:gd name="connsiteY3" fmla="*/ 695076 h 1804209"/>
                <a:gd name="connsiteX4" fmla="*/ 330200 w 1797241"/>
                <a:gd name="connsiteY4" fmla="*/ 872876 h 1804209"/>
                <a:gd name="connsiteX5" fmla="*/ 457200 w 1797241"/>
                <a:gd name="connsiteY5" fmla="*/ 585009 h 1804209"/>
                <a:gd name="connsiteX6" fmla="*/ 330200 w 1797241"/>
                <a:gd name="connsiteY6" fmla="*/ 1804209 h 1804209"/>
                <a:gd name="connsiteX7" fmla="*/ 874374 w 1797241"/>
                <a:gd name="connsiteY7" fmla="*/ 1804209 h 1804209"/>
                <a:gd name="connsiteX8" fmla="*/ 882841 w 1797241"/>
                <a:gd name="connsiteY8" fmla="*/ 1804209 h 1804209"/>
                <a:gd name="connsiteX9" fmla="*/ 914400 w 1797241"/>
                <a:gd name="connsiteY9" fmla="*/ 1804209 h 1804209"/>
                <a:gd name="connsiteX10" fmla="*/ 922867 w 1797241"/>
                <a:gd name="connsiteY10" fmla="*/ 1804209 h 1804209"/>
                <a:gd name="connsiteX11" fmla="*/ 1467041 w 1797241"/>
                <a:gd name="connsiteY11" fmla="*/ 1804209 h 1804209"/>
                <a:gd name="connsiteX12" fmla="*/ 1340041 w 1797241"/>
                <a:gd name="connsiteY12" fmla="*/ 585009 h 1804209"/>
                <a:gd name="connsiteX13" fmla="*/ 1467041 w 1797241"/>
                <a:gd name="connsiteY13" fmla="*/ 872876 h 1804209"/>
                <a:gd name="connsiteX14" fmla="*/ 1797241 w 1797241"/>
                <a:gd name="connsiteY14" fmla="*/ 695076 h 1804209"/>
                <a:gd name="connsiteX15" fmla="*/ 1009840 w 1797241"/>
                <a:gd name="connsiteY15" fmla="*/ 9276 h 1804209"/>
                <a:gd name="connsiteX0" fmla="*/ 1009840 w 1797241"/>
                <a:gd name="connsiteY0" fmla="*/ 13163 h 1808096"/>
                <a:gd name="connsiteX1" fmla="*/ 897234 w 1797241"/>
                <a:gd name="connsiteY1" fmla="*/ 169795 h 1808096"/>
                <a:gd name="connsiteX2" fmla="*/ 787401 w 1797241"/>
                <a:gd name="connsiteY2" fmla="*/ 13163 h 1808096"/>
                <a:gd name="connsiteX3" fmla="*/ 0 w 1797241"/>
                <a:gd name="connsiteY3" fmla="*/ 698963 h 1808096"/>
                <a:gd name="connsiteX4" fmla="*/ 330200 w 1797241"/>
                <a:gd name="connsiteY4" fmla="*/ 876763 h 1808096"/>
                <a:gd name="connsiteX5" fmla="*/ 457200 w 1797241"/>
                <a:gd name="connsiteY5" fmla="*/ 588896 h 1808096"/>
                <a:gd name="connsiteX6" fmla="*/ 330200 w 1797241"/>
                <a:gd name="connsiteY6" fmla="*/ 1808096 h 1808096"/>
                <a:gd name="connsiteX7" fmla="*/ 874374 w 1797241"/>
                <a:gd name="connsiteY7" fmla="*/ 1808096 h 1808096"/>
                <a:gd name="connsiteX8" fmla="*/ 882841 w 1797241"/>
                <a:gd name="connsiteY8" fmla="*/ 1808096 h 1808096"/>
                <a:gd name="connsiteX9" fmla="*/ 914400 w 1797241"/>
                <a:gd name="connsiteY9" fmla="*/ 1808096 h 1808096"/>
                <a:gd name="connsiteX10" fmla="*/ 922867 w 1797241"/>
                <a:gd name="connsiteY10" fmla="*/ 1808096 h 1808096"/>
                <a:gd name="connsiteX11" fmla="*/ 1467041 w 1797241"/>
                <a:gd name="connsiteY11" fmla="*/ 1808096 h 1808096"/>
                <a:gd name="connsiteX12" fmla="*/ 1340041 w 1797241"/>
                <a:gd name="connsiteY12" fmla="*/ 588896 h 1808096"/>
                <a:gd name="connsiteX13" fmla="*/ 1467041 w 1797241"/>
                <a:gd name="connsiteY13" fmla="*/ 876763 h 1808096"/>
                <a:gd name="connsiteX14" fmla="*/ 1797241 w 1797241"/>
                <a:gd name="connsiteY14" fmla="*/ 698963 h 1808096"/>
                <a:gd name="connsiteX15" fmla="*/ 1009840 w 1797241"/>
                <a:gd name="connsiteY15" fmla="*/ 13163 h 1808096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467041 w 1797241"/>
                <a:gd name="connsiteY13" fmla="*/ 863600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467041 w 1797241"/>
                <a:gd name="connsiteY13" fmla="*/ 863600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467041 w 1797241"/>
                <a:gd name="connsiteY13" fmla="*/ 863600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603518 w 1797241"/>
                <a:gd name="connsiteY13" fmla="*/ 1648346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831360"/>
                <a:gd name="connsiteY0" fmla="*/ 0 h 1794933"/>
                <a:gd name="connsiteX1" fmla="*/ 897234 w 1831360"/>
                <a:gd name="connsiteY1" fmla="*/ 156632 h 1794933"/>
                <a:gd name="connsiteX2" fmla="*/ 787401 w 1831360"/>
                <a:gd name="connsiteY2" fmla="*/ 0 h 1794933"/>
                <a:gd name="connsiteX3" fmla="*/ 0 w 1831360"/>
                <a:gd name="connsiteY3" fmla="*/ 685800 h 1794933"/>
                <a:gd name="connsiteX4" fmla="*/ 330200 w 1831360"/>
                <a:gd name="connsiteY4" fmla="*/ 863600 h 1794933"/>
                <a:gd name="connsiteX5" fmla="*/ 457200 w 1831360"/>
                <a:gd name="connsiteY5" fmla="*/ 575733 h 1794933"/>
                <a:gd name="connsiteX6" fmla="*/ 330200 w 1831360"/>
                <a:gd name="connsiteY6" fmla="*/ 1794933 h 1794933"/>
                <a:gd name="connsiteX7" fmla="*/ 874374 w 1831360"/>
                <a:gd name="connsiteY7" fmla="*/ 1794933 h 1794933"/>
                <a:gd name="connsiteX8" fmla="*/ 882841 w 1831360"/>
                <a:gd name="connsiteY8" fmla="*/ 1794933 h 1794933"/>
                <a:gd name="connsiteX9" fmla="*/ 914400 w 1831360"/>
                <a:gd name="connsiteY9" fmla="*/ 1794933 h 1794933"/>
                <a:gd name="connsiteX10" fmla="*/ 922867 w 1831360"/>
                <a:gd name="connsiteY10" fmla="*/ 1794933 h 1794933"/>
                <a:gd name="connsiteX11" fmla="*/ 1467041 w 1831360"/>
                <a:gd name="connsiteY11" fmla="*/ 1794933 h 1794933"/>
                <a:gd name="connsiteX12" fmla="*/ 1340041 w 1831360"/>
                <a:gd name="connsiteY12" fmla="*/ 575733 h 1794933"/>
                <a:gd name="connsiteX13" fmla="*/ 1603518 w 1831360"/>
                <a:gd name="connsiteY13" fmla="*/ 1648346 h 1794933"/>
                <a:gd name="connsiteX14" fmla="*/ 1831360 w 1831360"/>
                <a:gd name="connsiteY14" fmla="*/ 1610436 h 1794933"/>
                <a:gd name="connsiteX15" fmla="*/ 1009840 w 1831360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330200 w 1860524"/>
                <a:gd name="connsiteY4" fmla="*/ 863600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330200 w 1860524"/>
                <a:gd name="connsiteY4" fmla="*/ 863600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330200 w 1860524"/>
                <a:gd name="connsiteY4" fmla="*/ 863600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214195 w 1860524"/>
                <a:gd name="connsiteY4" fmla="*/ 1699525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992780 w 1843464"/>
                <a:gd name="connsiteY0" fmla="*/ 0 h 1794933"/>
                <a:gd name="connsiteX1" fmla="*/ 880174 w 1843464"/>
                <a:gd name="connsiteY1" fmla="*/ 156632 h 1794933"/>
                <a:gd name="connsiteX2" fmla="*/ 770341 w 1843464"/>
                <a:gd name="connsiteY2" fmla="*/ 0 h 1794933"/>
                <a:gd name="connsiteX3" fmla="*/ 0 w 1843464"/>
                <a:gd name="connsiteY3" fmla="*/ 1600200 h 1794933"/>
                <a:gd name="connsiteX4" fmla="*/ 197135 w 1843464"/>
                <a:gd name="connsiteY4" fmla="*/ 1699525 h 1794933"/>
                <a:gd name="connsiteX5" fmla="*/ 440140 w 1843464"/>
                <a:gd name="connsiteY5" fmla="*/ 575733 h 1794933"/>
                <a:gd name="connsiteX6" fmla="*/ 313140 w 1843464"/>
                <a:gd name="connsiteY6" fmla="*/ 1794933 h 1794933"/>
                <a:gd name="connsiteX7" fmla="*/ 857314 w 1843464"/>
                <a:gd name="connsiteY7" fmla="*/ 1794933 h 1794933"/>
                <a:gd name="connsiteX8" fmla="*/ 865781 w 1843464"/>
                <a:gd name="connsiteY8" fmla="*/ 1794933 h 1794933"/>
                <a:gd name="connsiteX9" fmla="*/ 897340 w 1843464"/>
                <a:gd name="connsiteY9" fmla="*/ 1794933 h 1794933"/>
                <a:gd name="connsiteX10" fmla="*/ 905807 w 1843464"/>
                <a:gd name="connsiteY10" fmla="*/ 1794933 h 1794933"/>
                <a:gd name="connsiteX11" fmla="*/ 1449981 w 1843464"/>
                <a:gd name="connsiteY11" fmla="*/ 1794933 h 1794933"/>
                <a:gd name="connsiteX12" fmla="*/ 1322981 w 1843464"/>
                <a:gd name="connsiteY12" fmla="*/ 575733 h 1794933"/>
                <a:gd name="connsiteX13" fmla="*/ 1586458 w 1843464"/>
                <a:gd name="connsiteY13" fmla="*/ 1648346 h 1794933"/>
                <a:gd name="connsiteX14" fmla="*/ 1814300 w 1843464"/>
                <a:gd name="connsiteY14" fmla="*/ 1610436 h 1794933"/>
                <a:gd name="connsiteX15" fmla="*/ 992780 w 1843464"/>
                <a:gd name="connsiteY15" fmla="*/ 0 h 1794933"/>
                <a:gd name="connsiteX0" fmla="*/ 1048271 w 1898955"/>
                <a:gd name="connsiteY0" fmla="*/ 0 h 1794933"/>
                <a:gd name="connsiteX1" fmla="*/ 935665 w 1898955"/>
                <a:gd name="connsiteY1" fmla="*/ 156632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5665 w 1898955"/>
                <a:gd name="connsiteY1" fmla="*/ 156632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909609"/>
                <a:gd name="connsiteX1" fmla="*/ 931070 w 1898955"/>
                <a:gd name="connsiteY1" fmla="*/ 285291 h 1909609"/>
                <a:gd name="connsiteX2" fmla="*/ 825832 w 1898955"/>
                <a:gd name="connsiteY2" fmla="*/ 0 h 1909609"/>
                <a:gd name="connsiteX3" fmla="*/ 55491 w 1898955"/>
                <a:gd name="connsiteY3" fmla="*/ 1600200 h 1909609"/>
                <a:gd name="connsiteX4" fmla="*/ 252626 w 1898955"/>
                <a:gd name="connsiteY4" fmla="*/ 1699525 h 1909609"/>
                <a:gd name="connsiteX5" fmla="*/ 495631 w 1898955"/>
                <a:gd name="connsiteY5" fmla="*/ 575733 h 1909609"/>
                <a:gd name="connsiteX6" fmla="*/ 384317 w 1898955"/>
                <a:gd name="connsiteY6" fmla="*/ 1909609 h 1909609"/>
                <a:gd name="connsiteX7" fmla="*/ 912805 w 1898955"/>
                <a:gd name="connsiteY7" fmla="*/ 1794933 h 1909609"/>
                <a:gd name="connsiteX8" fmla="*/ 921272 w 1898955"/>
                <a:gd name="connsiteY8" fmla="*/ 1794933 h 1909609"/>
                <a:gd name="connsiteX9" fmla="*/ 952831 w 1898955"/>
                <a:gd name="connsiteY9" fmla="*/ 1794933 h 1909609"/>
                <a:gd name="connsiteX10" fmla="*/ 961298 w 1898955"/>
                <a:gd name="connsiteY10" fmla="*/ 1794933 h 1909609"/>
                <a:gd name="connsiteX11" fmla="*/ 1505472 w 1898955"/>
                <a:gd name="connsiteY11" fmla="*/ 1794933 h 1909609"/>
                <a:gd name="connsiteX12" fmla="*/ 1378472 w 1898955"/>
                <a:gd name="connsiteY12" fmla="*/ 575733 h 1909609"/>
                <a:gd name="connsiteX13" fmla="*/ 1641949 w 1898955"/>
                <a:gd name="connsiteY13" fmla="*/ 1648346 h 1909609"/>
                <a:gd name="connsiteX14" fmla="*/ 1869791 w 1898955"/>
                <a:gd name="connsiteY14" fmla="*/ 1610436 h 1909609"/>
                <a:gd name="connsiteX15" fmla="*/ 1048271 w 1898955"/>
                <a:gd name="connsiteY15" fmla="*/ 0 h 1909609"/>
                <a:gd name="connsiteX0" fmla="*/ 1048271 w 1898955"/>
                <a:gd name="connsiteY0" fmla="*/ 0 h 1909609"/>
                <a:gd name="connsiteX1" fmla="*/ 931070 w 1898955"/>
                <a:gd name="connsiteY1" fmla="*/ 285291 h 1909609"/>
                <a:gd name="connsiteX2" fmla="*/ 825832 w 1898955"/>
                <a:gd name="connsiteY2" fmla="*/ 0 h 1909609"/>
                <a:gd name="connsiteX3" fmla="*/ 55491 w 1898955"/>
                <a:gd name="connsiteY3" fmla="*/ 1600200 h 1909609"/>
                <a:gd name="connsiteX4" fmla="*/ 252626 w 1898955"/>
                <a:gd name="connsiteY4" fmla="*/ 1699525 h 1909609"/>
                <a:gd name="connsiteX5" fmla="*/ 495631 w 1898955"/>
                <a:gd name="connsiteY5" fmla="*/ 575733 h 1909609"/>
                <a:gd name="connsiteX6" fmla="*/ 384317 w 1898955"/>
                <a:gd name="connsiteY6" fmla="*/ 1909609 h 1909609"/>
                <a:gd name="connsiteX7" fmla="*/ 912805 w 1898955"/>
                <a:gd name="connsiteY7" fmla="*/ 1794933 h 1909609"/>
                <a:gd name="connsiteX8" fmla="*/ 921272 w 1898955"/>
                <a:gd name="connsiteY8" fmla="*/ 1794933 h 1909609"/>
                <a:gd name="connsiteX9" fmla="*/ 952831 w 1898955"/>
                <a:gd name="connsiteY9" fmla="*/ 1794933 h 1909609"/>
                <a:gd name="connsiteX10" fmla="*/ 961298 w 1898955"/>
                <a:gd name="connsiteY10" fmla="*/ 1794933 h 1909609"/>
                <a:gd name="connsiteX11" fmla="*/ 1505472 w 1898955"/>
                <a:gd name="connsiteY11" fmla="*/ 1794933 h 1909609"/>
                <a:gd name="connsiteX12" fmla="*/ 1378472 w 1898955"/>
                <a:gd name="connsiteY12" fmla="*/ 575733 h 1909609"/>
                <a:gd name="connsiteX13" fmla="*/ 1641949 w 1898955"/>
                <a:gd name="connsiteY13" fmla="*/ 1648346 h 1909609"/>
                <a:gd name="connsiteX14" fmla="*/ 1869791 w 1898955"/>
                <a:gd name="connsiteY14" fmla="*/ 1610436 h 1909609"/>
                <a:gd name="connsiteX15" fmla="*/ 1048271 w 1898955"/>
                <a:gd name="connsiteY15" fmla="*/ 0 h 1909609"/>
                <a:gd name="connsiteX0" fmla="*/ 1048271 w 1898955"/>
                <a:gd name="connsiteY0" fmla="*/ 0 h 1909609"/>
                <a:gd name="connsiteX1" fmla="*/ 931070 w 1898955"/>
                <a:gd name="connsiteY1" fmla="*/ 285291 h 1909609"/>
                <a:gd name="connsiteX2" fmla="*/ 825832 w 1898955"/>
                <a:gd name="connsiteY2" fmla="*/ 0 h 1909609"/>
                <a:gd name="connsiteX3" fmla="*/ 55491 w 1898955"/>
                <a:gd name="connsiteY3" fmla="*/ 1600200 h 1909609"/>
                <a:gd name="connsiteX4" fmla="*/ 252626 w 1898955"/>
                <a:gd name="connsiteY4" fmla="*/ 1699525 h 1909609"/>
                <a:gd name="connsiteX5" fmla="*/ 495631 w 1898955"/>
                <a:gd name="connsiteY5" fmla="*/ 575733 h 1909609"/>
                <a:gd name="connsiteX6" fmla="*/ 384317 w 1898955"/>
                <a:gd name="connsiteY6" fmla="*/ 1909609 h 1909609"/>
                <a:gd name="connsiteX7" fmla="*/ 912805 w 1898955"/>
                <a:gd name="connsiteY7" fmla="*/ 1794933 h 1909609"/>
                <a:gd name="connsiteX8" fmla="*/ 952831 w 1898955"/>
                <a:gd name="connsiteY8" fmla="*/ 1794933 h 1909609"/>
                <a:gd name="connsiteX9" fmla="*/ 961298 w 1898955"/>
                <a:gd name="connsiteY9" fmla="*/ 1794933 h 1909609"/>
                <a:gd name="connsiteX10" fmla="*/ 1505472 w 1898955"/>
                <a:gd name="connsiteY10" fmla="*/ 1794933 h 1909609"/>
                <a:gd name="connsiteX11" fmla="*/ 1378472 w 1898955"/>
                <a:gd name="connsiteY11" fmla="*/ 575733 h 1909609"/>
                <a:gd name="connsiteX12" fmla="*/ 1641949 w 1898955"/>
                <a:gd name="connsiteY12" fmla="*/ 1648346 h 1909609"/>
                <a:gd name="connsiteX13" fmla="*/ 1869791 w 1898955"/>
                <a:gd name="connsiteY13" fmla="*/ 1610436 h 1909609"/>
                <a:gd name="connsiteX14" fmla="*/ 1048271 w 1898955"/>
                <a:gd name="connsiteY14" fmla="*/ 0 h 1909609"/>
                <a:gd name="connsiteX0" fmla="*/ 1048271 w 1898955"/>
                <a:gd name="connsiteY0" fmla="*/ 0 h 1909609"/>
                <a:gd name="connsiteX1" fmla="*/ 931070 w 1898955"/>
                <a:gd name="connsiteY1" fmla="*/ 285291 h 1909609"/>
                <a:gd name="connsiteX2" fmla="*/ 825832 w 1898955"/>
                <a:gd name="connsiteY2" fmla="*/ 0 h 1909609"/>
                <a:gd name="connsiteX3" fmla="*/ 55491 w 1898955"/>
                <a:gd name="connsiteY3" fmla="*/ 1600200 h 1909609"/>
                <a:gd name="connsiteX4" fmla="*/ 252626 w 1898955"/>
                <a:gd name="connsiteY4" fmla="*/ 1699525 h 1909609"/>
                <a:gd name="connsiteX5" fmla="*/ 495631 w 1898955"/>
                <a:gd name="connsiteY5" fmla="*/ 575733 h 1909609"/>
                <a:gd name="connsiteX6" fmla="*/ 384317 w 1898955"/>
                <a:gd name="connsiteY6" fmla="*/ 1909609 h 1909609"/>
                <a:gd name="connsiteX7" fmla="*/ 952831 w 1898955"/>
                <a:gd name="connsiteY7" fmla="*/ 1794933 h 1909609"/>
                <a:gd name="connsiteX8" fmla="*/ 961298 w 1898955"/>
                <a:gd name="connsiteY8" fmla="*/ 1794933 h 1909609"/>
                <a:gd name="connsiteX9" fmla="*/ 1505472 w 1898955"/>
                <a:gd name="connsiteY9" fmla="*/ 1794933 h 1909609"/>
                <a:gd name="connsiteX10" fmla="*/ 1378472 w 1898955"/>
                <a:gd name="connsiteY10" fmla="*/ 575733 h 1909609"/>
                <a:gd name="connsiteX11" fmla="*/ 1641949 w 1898955"/>
                <a:gd name="connsiteY11" fmla="*/ 1648346 h 1909609"/>
                <a:gd name="connsiteX12" fmla="*/ 1869791 w 1898955"/>
                <a:gd name="connsiteY12" fmla="*/ 1610436 h 1909609"/>
                <a:gd name="connsiteX13" fmla="*/ 1048271 w 1898955"/>
                <a:gd name="connsiteY13" fmla="*/ 0 h 1909609"/>
                <a:gd name="connsiteX0" fmla="*/ 1048271 w 1898955"/>
                <a:gd name="connsiteY0" fmla="*/ 0 h 1909609"/>
                <a:gd name="connsiteX1" fmla="*/ 931070 w 1898955"/>
                <a:gd name="connsiteY1" fmla="*/ 285291 h 1909609"/>
                <a:gd name="connsiteX2" fmla="*/ 825832 w 1898955"/>
                <a:gd name="connsiteY2" fmla="*/ 0 h 1909609"/>
                <a:gd name="connsiteX3" fmla="*/ 55491 w 1898955"/>
                <a:gd name="connsiteY3" fmla="*/ 1600200 h 1909609"/>
                <a:gd name="connsiteX4" fmla="*/ 252626 w 1898955"/>
                <a:gd name="connsiteY4" fmla="*/ 1699525 h 1909609"/>
                <a:gd name="connsiteX5" fmla="*/ 495631 w 1898955"/>
                <a:gd name="connsiteY5" fmla="*/ 575733 h 1909609"/>
                <a:gd name="connsiteX6" fmla="*/ 384317 w 1898955"/>
                <a:gd name="connsiteY6" fmla="*/ 1909609 h 1909609"/>
                <a:gd name="connsiteX7" fmla="*/ 952831 w 1898955"/>
                <a:gd name="connsiteY7" fmla="*/ 1794933 h 1909609"/>
                <a:gd name="connsiteX8" fmla="*/ 1505472 w 1898955"/>
                <a:gd name="connsiteY8" fmla="*/ 1794933 h 1909609"/>
                <a:gd name="connsiteX9" fmla="*/ 1378472 w 1898955"/>
                <a:gd name="connsiteY9" fmla="*/ 575733 h 1909609"/>
                <a:gd name="connsiteX10" fmla="*/ 1641949 w 1898955"/>
                <a:gd name="connsiteY10" fmla="*/ 1648346 h 1909609"/>
                <a:gd name="connsiteX11" fmla="*/ 1869791 w 1898955"/>
                <a:gd name="connsiteY11" fmla="*/ 1610436 h 1909609"/>
                <a:gd name="connsiteX12" fmla="*/ 1048271 w 1898955"/>
                <a:gd name="connsiteY12" fmla="*/ 0 h 1909609"/>
                <a:gd name="connsiteX0" fmla="*/ 1048271 w 1898955"/>
                <a:gd name="connsiteY0" fmla="*/ 0 h 1947832"/>
                <a:gd name="connsiteX1" fmla="*/ 931070 w 1898955"/>
                <a:gd name="connsiteY1" fmla="*/ 285291 h 1947832"/>
                <a:gd name="connsiteX2" fmla="*/ 825832 w 1898955"/>
                <a:gd name="connsiteY2" fmla="*/ 0 h 1947832"/>
                <a:gd name="connsiteX3" fmla="*/ 55491 w 1898955"/>
                <a:gd name="connsiteY3" fmla="*/ 1600200 h 1947832"/>
                <a:gd name="connsiteX4" fmla="*/ 252626 w 1898955"/>
                <a:gd name="connsiteY4" fmla="*/ 1699525 h 1947832"/>
                <a:gd name="connsiteX5" fmla="*/ 495631 w 1898955"/>
                <a:gd name="connsiteY5" fmla="*/ 575733 h 1947832"/>
                <a:gd name="connsiteX6" fmla="*/ 384317 w 1898955"/>
                <a:gd name="connsiteY6" fmla="*/ 1909609 h 1947832"/>
                <a:gd name="connsiteX7" fmla="*/ 1023418 w 1898955"/>
                <a:gd name="connsiteY7" fmla="*/ 1947832 h 1947832"/>
                <a:gd name="connsiteX8" fmla="*/ 1505472 w 1898955"/>
                <a:gd name="connsiteY8" fmla="*/ 1794933 h 1947832"/>
                <a:gd name="connsiteX9" fmla="*/ 1378472 w 1898955"/>
                <a:gd name="connsiteY9" fmla="*/ 575733 h 1947832"/>
                <a:gd name="connsiteX10" fmla="*/ 1641949 w 1898955"/>
                <a:gd name="connsiteY10" fmla="*/ 1648346 h 1947832"/>
                <a:gd name="connsiteX11" fmla="*/ 1869791 w 1898955"/>
                <a:gd name="connsiteY11" fmla="*/ 1610436 h 1947832"/>
                <a:gd name="connsiteX12" fmla="*/ 1048271 w 1898955"/>
                <a:gd name="connsiteY12" fmla="*/ 0 h 1947832"/>
                <a:gd name="connsiteX0" fmla="*/ 1048271 w 1898955"/>
                <a:gd name="connsiteY0" fmla="*/ 0 h 1947832"/>
                <a:gd name="connsiteX1" fmla="*/ 931070 w 1898955"/>
                <a:gd name="connsiteY1" fmla="*/ 285291 h 1947832"/>
                <a:gd name="connsiteX2" fmla="*/ 825832 w 1898955"/>
                <a:gd name="connsiteY2" fmla="*/ 0 h 1947832"/>
                <a:gd name="connsiteX3" fmla="*/ 55491 w 1898955"/>
                <a:gd name="connsiteY3" fmla="*/ 1600200 h 1947832"/>
                <a:gd name="connsiteX4" fmla="*/ 252626 w 1898955"/>
                <a:gd name="connsiteY4" fmla="*/ 1699525 h 1947832"/>
                <a:gd name="connsiteX5" fmla="*/ 495631 w 1898955"/>
                <a:gd name="connsiteY5" fmla="*/ 575733 h 1947832"/>
                <a:gd name="connsiteX6" fmla="*/ 384317 w 1898955"/>
                <a:gd name="connsiteY6" fmla="*/ 1909609 h 1947832"/>
                <a:gd name="connsiteX7" fmla="*/ 1023418 w 1898955"/>
                <a:gd name="connsiteY7" fmla="*/ 1947832 h 1947832"/>
                <a:gd name="connsiteX8" fmla="*/ 1505473 w 1898955"/>
                <a:gd name="connsiteY8" fmla="*/ 1794932 h 1947832"/>
                <a:gd name="connsiteX9" fmla="*/ 1378472 w 1898955"/>
                <a:gd name="connsiteY9" fmla="*/ 575733 h 1947832"/>
                <a:gd name="connsiteX10" fmla="*/ 1641949 w 1898955"/>
                <a:gd name="connsiteY10" fmla="*/ 1648346 h 1947832"/>
                <a:gd name="connsiteX11" fmla="*/ 1869791 w 1898955"/>
                <a:gd name="connsiteY11" fmla="*/ 1610436 h 1947832"/>
                <a:gd name="connsiteX12" fmla="*/ 1048271 w 1898955"/>
                <a:gd name="connsiteY12" fmla="*/ 0 h 194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8955" h="1947832">
                  <a:moveTo>
                    <a:pt x="1048271" y="0"/>
                  </a:moveTo>
                  <a:cubicBezTo>
                    <a:pt x="996342" y="67451"/>
                    <a:pt x="978074" y="160742"/>
                    <a:pt x="931070" y="285291"/>
                  </a:cubicBezTo>
                  <a:cubicBezTo>
                    <a:pt x="861092" y="129548"/>
                    <a:pt x="904674" y="57855"/>
                    <a:pt x="825832" y="0"/>
                  </a:cubicBezTo>
                  <a:cubicBezTo>
                    <a:pt x="114632" y="9879"/>
                    <a:pt x="-119508" y="1141546"/>
                    <a:pt x="55491" y="1600200"/>
                  </a:cubicBezTo>
                  <a:lnTo>
                    <a:pt x="252626" y="1699525"/>
                  </a:lnTo>
                  <a:cubicBezTo>
                    <a:pt x="294959" y="1603569"/>
                    <a:pt x="473683" y="540719"/>
                    <a:pt x="495631" y="575733"/>
                  </a:cubicBezTo>
                  <a:cubicBezTo>
                    <a:pt x="517579" y="610747"/>
                    <a:pt x="426650" y="1503209"/>
                    <a:pt x="384317" y="1909609"/>
                  </a:cubicBezTo>
                  <a:lnTo>
                    <a:pt x="1023418" y="1947832"/>
                  </a:lnTo>
                  <a:lnTo>
                    <a:pt x="1505473" y="1794932"/>
                  </a:lnTo>
                  <a:cubicBezTo>
                    <a:pt x="1463140" y="1388532"/>
                    <a:pt x="1355726" y="600164"/>
                    <a:pt x="1378472" y="575733"/>
                  </a:cubicBezTo>
                  <a:cubicBezTo>
                    <a:pt x="1401218" y="551302"/>
                    <a:pt x="1599616" y="1552390"/>
                    <a:pt x="1641949" y="1648346"/>
                  </a:cubicBezTo>
                  <a:lnTo>
                    <a:pt x="1869791" y="1610436"/>
                  </a:lnTo>
                  <a:cubicBezTo>
                    <a:pt x="1986787" y="1046013"/>
                    <a:pt x="1759471" y="9879"/>
                    <a:pt x="1048271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2" name="Gerader Verbinder 281"/>
            <p:cNvCxnSpPr/>
            <p:nvPr/>
          </p:nvCxnSpPr>
          <p:spPr>
            <a:xfrm flipH="1">
              <a:off x="4911557" y="2496245"/>
              <a:ext cx="101128" cy="34912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Gerader Verbinder 283"/>
            <p:cNvCxnSpPr/>
            <p:nvPr/>
          </p:nvCxnSpPr>
          <p:spPr>
            <a:xfrm flipH="1" flipV="1">
              <a:off x="4278708" y="2495446"/>
              <a:ext cx="101212" cy="1638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Gruppieren 340"/>
          <p:cNvGrpSpPr/>
          <p:nvPr/>
        </p:nvGrpSpPr>
        <p:grpSpPr>
          <a:xfrm>
            <a:off x="2981160" y="609600"/>
            <a:ext cx="830421" cy="2801660"/>
            <a:chOff x="2981160" y="609600"/>
            <a:chExt cx="830421" cy="2801660"/>
          </a:xfrm>
        </p:grpSpPr>
        <p:sp>
          <p:nvSpPr>
            <p:cNvPr id="293" name="Freihandform 292"/>
            <p:cNvSpPr/>
            <p:nvPr/>
          </p:nvSpPr>
          <p:spPr>
            <a:xfrm rot="604363">
              <a:off x="3689355" y="2039385"/>
              <a:ext cx="122226" cy="146522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Freihandform 293"/>
            <p:cNvSpPr/>
            <p:nvPr/>
          </p:nvSpPr>
          <p:spPr>
            <a:xfrm rot="20933308">
              <a:off x="3712362" y="2032306"/>
              <a:ext cx="57982" cy="40288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Freihandform 294"/>
            <p:cNvSpPr/>
            <p:nvPr/>
          </p:nvSpPr>
          <p:spPr>
            <a:xfrm rot="20995637" flipH="1">
              <a:off x="3011626" y="2039386"/>
              <a:ext cx="122226" cy="146522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Freihandform 295"/>
            <p:cNvSpPr/>
            <p:nvPr/>
          </p:nvSpPr>
          <p:spPr>
            <a:xfrm rot="666692" flipH="1">
              <a:off x="3052862" y="2032307"/>
              <a:ext cx="57982" cy="40288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97" name="Gruppieren 296"/>
            <p:cNvGrpSpPr/>
            <p:nvPr/>
          </p:nvGrpSpPr>
          <p:grpSpPr>
            <a:xfrm flipH="1">
              <a:off x="3431191" y="2609331"/>
              <a:ext cx="288172" cy="801929"/>
              <a:chOff x="4768620" y="4731838"/>
              <a:chExt cx="493278" cy="1549856"/>
            </a:xfrm>
          </p:grpSpPr>
          <p:sp>
            <p:nvSpPr>
              <p:cNvPr id="331" name="Rechteck 285"/>
              <p:cNvSpPr/>
              <p:nvPr/>
            </p:nvSpPr>
            <p:spPr>
              <a:xfrm rot="20933443">
                <a:off x="5026093" y="6088905"/>
                <a:ext cx="205436" cy="113640"/>
              </a:xfrm>
              <a:custGeom>
                <a:avLst/>
                <a:gdLst>
                  <a:gd name="connsiteX0" fmla="*/ 0 w 290963"/>
                  <a:gd name="connsiteY0" fmla="*/ 0 h 98656"/>
                  <a:gd name="connsiteX1" fmla="*/ 290963 w 290963"/>
                  <a:gd name="connsiteY1" fmla="*/ 0 h 98656"/>
                  <a:gd name="connsiteX2" fmla="*/ 290963 w 290963"/>
                  <a:gd name="connsiteY2" fmla="*/ 98656 h 98656"/>
                  <a:gd name="connsiteX3" fmla="*/ 0 w 290963"/>
                  <a:gd name="connsiteY3" fmla="*/ 98656 h 98656"/>
                  <a:gd name="connsiteX4" fmla="*/ 0 w 290963"/>
                  <a:gd name="connsiteY4" fmla="*/ 0 h 98656"/>
                  <a:gd name="connsiteX0" fmla="*/ 0 w 302534"/>
                  <a:gd name="connsiteY0" fmla="*/ 14984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0 w 302534"/>
                  <a:gd name="connsiteY4" fmla="*/ 14984 h 113640"/>
                  <a:gd name="connsiteX0" fmla="*/ 122021 w 302534"/>
                  <a:gd name="connsiteY0" fmla="*/ 8745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122021 w 302534"/>
                  <a:gd name="connsiteY4" fmla="*/ 8745 h 113640"/>
                  <a:gd name="connsiteX0" fmla="*/ 24923 w 205436"/>
                  <a:gd name="connsiteY0" fmla="*/ 8745 h 113640"/>
                  <a:gd name="connsiteX1" fmla="*/ 205436 w 205436"/>
                  <a:gd name="connsiteY1" fmla="*/ 0 h 113640"/>
                  <a:gd name="connsiteX2" fmla="*/ 193865 w 205436"/>
                  <a:gd name="connsiteY2" fmla="*/ 113640 h 113640"/>
                  <a:gd name="connsiteX3" fmla="*/ 0 w 205436"/>
                  <a:gd name="connsiteY3" fmla="*/ 102506 h 113640"/>
                  <a:gd name="connsiteX4" fmla="*/ 24923 w 205436"/>
                  <a:gd name="connsiteY4" fmla="*/ 8745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6" h="113640">
                    <a:moveTo>
                      <a:pt x="24923" y="8745"/>
                    </a:moveTo>
                    <a:lnTo>
                      <a:pt x="205436" y="0"/>
                    </a:lnTo>
                    <a:lnTo>
                      <a:pt x="193865" y="113640"/>
                    </a:lnTo>
                    <a:lnTo>
                      <a:pt x="0" y="102506"/>
                    </a:lnTo>
                    <a:lnTo>
                      <a:pt x="24923" y="874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Rechteck 44"/>
              <p:cNvSpPr/>
              <p:nvPr/>
            </p:nvSpPr>
            <p:spPr>
              <a:xfrm>
                <a:off x="4994109" y="4731838"/>
                <a:ext cx="234096" cy="1381158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8D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3" name="Rechteck 199"/>
              <p:cNvSpPr/>
              <p:nvPr/>
            </p:nvSpPr>
            <p:spPr>
              <a:xfrm flipH="1">
                <a:off x="4768620" y="6069296"/>
                <a:ext cx="493278" cy="212398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213" h="212398">
                    <a:moveTo>
                      <a:pt x="12780" y="2426"/>
                    </a:moveTo>
                    <a:cubicBezTo>
                      <a:pt x="45062" y="-25701"/>
                      <a:pt x="126753" y="203375"/>
                      <a:pt x="206473" y="43637"/>
                    </a:cubicBezTo>
                    <a:cubicBezTo>
                      <a:pt x="535670" y="129432"/>
                      <a:pt x="453220" y="184271"/>
                      <a:pt x="420938" y="212398"/>
                    </a:cubicBezTo>
                    <a:cubicBezTo>
                      <a:pt x="123858" y="183643"/>
                      <a:pt x="148833" y="212398"/>
                      <a:pt x="12780" y="212398"/>
                    </a:cubicBezTo>
                    <a:cubicBezTo>
                      <a:pt x="-15975" y="142407"/>
                      <a:pt x="12780" y="72417"/>
                      <a:pt x="12780" y="242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4" name="Gerader Verbinder 333"/>
              <p:cNvCxnSpPr/>
              <p:nvPr/>
            </p:nvCxnSpPr>
            <p:spPr>
              <a:xfrm flipH="1" flipV="1">
                <a:off x="4952818" y="6080201"/>
                <a:ext cx="52032" cy="6424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Gerader Verbinder 334"/>
              <p:cNvCxnSpPr/>
              <p:nvPr/>
            </p:nvCxnSpPr>
            <p:spPr>
              <a:xfrm flipV="1">
                <a:off x="4983938" y="6062971"/>
                <a:ext cx="23141" cy="8321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8" name="Gruppieren 297"/>
            <p:cNvGrpSpPr/>
            <p:nvPr/>
          </p:nvGrpSpPr>
          <p:grpSpPr>
            <a:xfrm rot="438084">
              <a:off x="3072739" y="2609331"/>
              <a:ext cx="288172" cy="801929"/>
              <a:chOff x="4768620" y="4731838"/>
              <a:chExt cx="493278" cy="1549856"/>
            </a:xfrm>
          </p:grpSpPr>
          <p:sp>
            <p:nvSpPr>
              <p:cNvPr id="326" name="Rechteck 285"/>
              <p:cNvSpPr/>
              <p:nvPr/>
            </p:nvSpPr>
            <p:spPr>
              <a:xfrm rot="20933443">
                <a:off x="5026093" y="6088905"/>
                <a:ext cx="205436" cy="113640"/>
              </a:xfrm>
              <a:custGeom>
                <a:avLst/>
                <a:gdLst>
                  <a:gd name="connsiteX0" fmla="*/ 0 w 290963"/>
                  <a:gd name="connsiteY0" fmla="*/ 0 h 98656"/>
                  <a:gd name="connsiteX1" fmla="*/ 290963 w 290963"/>
                  <a:gd name="connsiteY1" fmla="*/ 0 h 98656"/>
                  <a:gd name="connsiteX2" fmla="*/ 290963 w 290963"/>
                  <a:gd name="connsiteY2" fmla="*/ 98656 h 98656"/>
                  <a:gd name="connsiteX3" fmla="*/ 0 w 290963"/>
                  <a:gd name="connsiteY3" fmla="*/ 98656 h 98656"/>
                  <a:gd name="connsiteX4" fmla="*/ 0 w 290963"/>
                  <a:gd name="connsiteY4" fmla="*/ 0 h 98656"/>
                  <a:gd name="connsiteX0" fmla="*/ 0 w 302534"/>
                  <a:gd name="connsiteY0" fmla="*/ 14984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0 w 302534"/>
                  <a:gd name="connsiteY4" fmla="*/ 14984 h 113640"/>
                  <a:gd name="connsiteX0" fmla="*/ 122021 w 302534"/>
                  <a:gd name="connsiteY0" fmla="*/ 8745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122021 w 302534"/>
                  <a:gd name="connsiteY4" fmla="*/ 8745 h 113640"/>
                  <a:gd name="connsiteX0" fmla="*/ 24923 w 205436"/>
                  <a:gd name="connsiteY0" fmla="*/ 8745 h 113640"/>
                  <a:gd name="connsiteX1" fmla="*/ 205436 w 205436"/>
                  <a:gd name="connsiteY1" fmla="*/ 0 h 113640"/>
                  <a:gd name="connsiteX2" fmla="*/ 193865 w 205436"/>
                  <a:gd name="connsiteY2" fmla="*/ 113640 h 113640"/>
                  <a:gd name="connsiteX3" fmla="*/ 0 w 205436"/>
                  <a:gd name="connsiteY3" fmla="*/ 102506 h 113640"/>
                  <a:gd name="connsiteX4" fmla="*/ 24923 w 205436"/>
                  <a:gd name="connsiteY4" fmla="*/ 8745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6" h="113640">
                    <a:moveTo>
                      <a:pt x="24923" y="8745"/>
                    </a:moveTo>
                    <a:lnTo>
                      <a:pt x="205436" y="0"/>
                    </a:lnTo>
                    <a:lnTo>
                      <a:pt x="193865" y="113640"/>
                    </a:lnTo>
                    <a:lnTo>
                      <a:pt x="0" y="102506"/>
                    </a:lnTo>
                    <a:lnTo>
                      <a:pt x="24923" y="874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7" name="Rechteck 44"/>
              <p:cNvSpPr/>
              <p:nvPr/>
            </p:nvSpPr>
            <p:spPr>
              <a:xfrm>
                <a:off x="4994109" y="4731838"/>
                <a:ext cx="234096" cy="1381158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8D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8" name="Rechteck 199"/>
              <p:cNvSpPr/>
              <p:nvPr/>
            </p:nvSpPr>
            <p:spPr>
              <a:xfrm flipH="1">
                <a:off x="4768620" y="6069296"/>
                <a:ext cx="493278" cy="212398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213" h="212398">
                    <a:moveTo>
                      <a:pt x="12780" y="2426"/>
                    </a:moveTo>
                    <a:cubicBezTo>
                      <a:pt x="45062" y="-25701"/>
                      <a:pt x="126753" y="203375"/>
                      <a:pt x="206473" y="43637"/>
                    </a:cubicBezTo>
                    <a:cubicBezTo>
                      <a:pt x="535670" y="129432"/>
                      <a:pt x="453220" y="184271"/>
                      <a:pt x="420938" y="212398"/>
                    </a:cubicBezTo>
                    <a:cubicBezTo>
                      <a:pt x="123858" y="183643"/>
                      <a:pt x="148833" y="212398"/>
                      <a:pt x="12780" y="212398"/>
                    </a:cubicBezTo>
                    <a:cubicBezTo>
                      <a:pt x="-15975" y="142407"/>
                      <a:pt x="12780" y="72417"/>
                      <a:pt x="12780" y="242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29" name="Gerader Verbinder 328"/>
              <p:cNvCxnSpPr/>
              <p:nvPr/>
            </p:nvCxnSpPr>
            <p:spPr>
              <a:xfrm flipH="1" flipV="1">
                <a:off x="4952818" y="6080201"/>
                <a:ext cx="52032" cy="6424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Gerader Verbinder 329"/>
              <p:cNvCxnSpPr/>
              <p:nvPr/>
            </p:nvCxnSpPr>
            <p:spPr>
              <a:xfrm flipV="1">
                <a:off x="4983938" y="6062971"/>
                <a:ext cx="23141" cy="8321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9" name="Abgerundetes Rechteck 3"/>
            <p:cNvSpPr/>
            <p:nvPr/>
          </p:nvSpPr>
          <p:spPr>
            <a:xfrm flipH="1">
              <a:off x="3201562" y="741015"/>
              <a:ext cx="381872" cy="490725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  <a:gd name="connsiteX0" fmla="*/ 0 w 719778"/>
                <a:gd name="connsiteY0" fmla="*/ 134058 h 1273020"/>
                <a:gd name="connsiteX1" fmla="*/ 134058 w 719778"/>
                <a:gd name="connsiteY1" fmla="*/ 0 h 1273020"/>
                <a:gd name="connsiteX2" fmla="*/ 670275 w 719778"/>
                <a:gd name="connsiteY2" fmla="*/ 0 h 1273020"/>
                <a:gd name="connsiteX3" fmla="*/ 713357 w 719778"/>
                <a:gd name="connsiteY3" fmla="*/ 129289 h 1273020"/>
                <a:gd name="connsiteX4" fmla="*/ 398970 w 719778"/>
                <a:gd name="connsiteY4" fmla="*/ 1273020 h 1273020"/>
                <a:gd name="connsiteX5" fmla="*/ 0 w 719778"/>
                <a:gd name="connsiteY5" fmla="*/ 134058 h 1273020"/>
                <a:gd name="connsiteX0" fmla="*/ 0 w 719777"/>
                <a:gd name="connsiteY0" fmla="*/ 134058 h 1273020"/>
                <a:gd name="connsiteX1" fmla="*/ 134058 w 719777"/>
                <a:gd name="connsiteY1" fmla="*/ 0 h 1273020"/>
                <a:gd name="connsiteX2" fmla="*/ 670275 w 719777"/>
                <a:gd name="connsiteY2" fmla="*/ 0 h 1273020"/>
                <a:gd name="connsiteX3" fmla="*/ 713357 w 719777"/>
                <a:gd name="connsiteY3" fmla="*/ 129289 h 1273020"/>
                <a:gd name="connsiteX4" fmla="*/ 398970 w 719777"/>
                <a:gd name="connsiteY4" fmla="*/ 1273020 h 1273020"/>
                <a:gd name="connsiteX5" fmla="*/ 0 w 719777"/>
                <a:gd name="connsiteY5" fmla="*/ 134058 h 1273020"/>
                <a:gd name="connsiteX0" fmla="*/ 0 w 719777"/>
                <a:gd name="connsiteY0" fmla="*/ 134058 h 1273020"/>
                <a:gd name="connsiteX1" fmla="*/ 134058 w 719777"/>
                <a:gd name="connsiteY1" fmla="*/ 0 h 1273020"/>
                <a:gd name="connsiteX2" fmla="*/ 670275 w 719777"/>
                <a:gd name="connsiteY2" fmla="*/ 0 h 1273020"/>
                <a:gd name="connsiteX3" fmla="*/ 713357 w 719777"/>
                <a:gd name="connsiteY3" fmla="*/ 129289 h 1273020"/>
                <a:gd name="connsiteX4" fmla="*/ 398970 w 719777"/>
                <a:gd name="connsiteY4" fmla="*/ 1273020 h 1273020"/>
                <a:gd name="connsiteX5" fmla="*/ 0 w 719777"/>
                <a:gd name="connsiteY5" fmla="*/ 134058 h 1273020"/>
                <a:gd name="connsiteX0" fmla="*/ 0 w 713357"/>
                <a:gd name="connsiteY0" fmla="*/ 134058 h 1273020"/>
                <a:gd name="connsiteX1" fmla="*/ 134058 w 713357"/>
                <a:gd name="connsiteY1" fmla="*/ 0 h 1273020"/>
                <a:gd name="connsiteX2" fmla="*/ 713357 w 713357"/>
                <a:gd name="connsiteY2" fmla="*/ 129289 h 1273020"/>
                <a:gd name="connsiteX3" fmla="*/ 398970 w 713357"/>
                <a:gd name="connsiteY3" fmla="*/ 1273020 h 1273020"/>
                <a:gd name="connsiteX4" fmla="*/ 0 w 713357"/>
                <a:gd name="connsiteY4" fmla="*/ 134058 h 1273020"/>
                <a:gd name="connsiteX0" fmla="*/ 0 w 724004"/>
                <a:gd name="connsiteY0" fmla="*/ 145072 h 1284034"/>
                <a:gd name="connsiteX1" fmla="*/ 713357 w 724004"/>
                <a:gd name="connsiteY1" fmla="*/ 140303 h 1284034"/>
                <a:gd name="connsiteX2" fmla="*/ 398970 w 724004"/>
                <a:gd name="connsiteY2" fmla="*/ 1284034 h 1284034"/>
                <a:gd name="connsiteX3" fmla="*/ 0 w 724004"/>
                <a:gd name="connsiteY3" fmla="*/ 145072 h 1284034"/>
                <a:gd name="connsiteX0" fmla="*/ 0 w 637937"/>
                <a:gd name="connsiteY0" fmla="*/ 186375 h 1253948"/>
                <a:gd name="connsiteX1" fmla="*/ 627733 w 637937"/>
                <a:gd name="connsiteY1" fmla="*/ 110047 h 1253948"/>
                <a:gd name="connsiteX2" fmla="*/ 313346 w 637937"/>
                <a:gd name="connsiteY2" fmla="*/ 1253778 h 1253948"/>
                <a:gd name="connsiteX3" fmla="*/ 0 w 637937"/>
                <a:gd name="connsiteY3" fmla="*/ 186375 h 1253948"/>
                <a:gd name="connsiteX0" fmla="*/ 6701 w 644638"/>
                <a:gd name="connsiteY0" fmla="*/ 223390 h 1290948"/>
                <a:gd name="connsiteX1" fmla="*/ 634434 w 644638"/>
                <a:gd name="connsiteY1" fmla="*/ 147062 h 1290948"/>
                <a:gd name="connsiteX2" fmla="*/ 320047 w 644638"/>
                <a:gd name="connsiteY2" fmla="*/ 1290793 h 1290948"/>
                <a:gd name="connsiteX3" fmla="*/ 6701 w 644638"/>
                <a:gd name="connsiteY3" fmla="*/ 223390 h 1290948"/>
                <a:gd name="connsiteX0" fmla="*/ 8872 w 558088"/>
                <a:gd name="connsiteY0" fmla="*/ 586161 h 1203911"/>
                <a:gd name="connsiteX1" fmla="*/ 548305 w 558088"/>
                <a:gd name="connsiteY1" fmla="*/ 47088 h 1203911"/>
                <a:gd name="connsiteX2" fmla="*/ 233918 w 558088"/>
                <a:gd name="connsiteY2" fmla="*/ 1190819 h 1203911"/>
                <a:gd name="connsiteX3" fmla="*/ 8872 w 558088"/>
                <a:gd name="connsiteY3" fmla="*/ 586161 h 1203911"/>
                <a:gd name="connsiteX0" fmla="*/ 480 w 549696"/>
                <a:gd name="connsiteY0" fmla="*/ 626807 h 1264849"/>
                <a:gd name="connsiteX1" fmla="*/ 539913 w 549696"/>
                <a:gd name="connsiteY1" fmla="*/ 87734 h 1264849"/>
                <a:gd name="connsiteX2" fmla="*/ 225526 w 549696"/>
                <a:gd name="connsiteY2" fmla="*/ 1231465 h 1264849"/>
                <a:gd name="connsiteX3" fmla="*/ 480 w 549696"/>
                <a:gd name="connsiteY3" fmla="*/ 626807 h 1264849"/>
                <a:gd name="connsiteX0" fmla="*/ 474 w 555066"/>
                <a:gd name="connsiteY0" fmla="*/ 491619 h 1296142"/>
                <a:gd name="connsiteX1" fmla="*/ 545258 w 555066"/>
                <a:gd name="connsiteY1" fmla="*/ 143368 h 1296142"/>
                <a:gd name="connsiteX2" fmla="*/ 230871 w 555066"/>
                <a:gd name="connsiteY2" fmla="*/ 1287099 h 1296142"/>
                <a:gd name="connsiteX3" fmla="*/ 474 w 555066"/>
                <a:gd name="connsiteY3" fmla="*/ 491619 h 1296142"/>
                <a:gd name="connsiteX0" fmla="*/ 450 w 581925"/>
                <a:gd name="connsiteY0" fmla="*/ 491619 h 1296142"/>
                <a:gd name="connsiteX1" fmla="*/ 571992 w 581925"/>
                <a:gd name="connsiteY1" fmla="*/ 143368 h 1296142"/>
                <a:gd name="connsiteX2" fmla="*/ 257605 w 581925"/>
                <a:gd name="connsiteY2" fmla="*/ 1287099 h 1296142"/>
                <a:gd name="connsiteX3" fmla="*/ 450 w 581925"/>
                <a:gd name="connsiteY3" fmla="*/ 491619 h 1296142"/>
                <a:gd name="connsiteX0" fmla="*/ 391 w 572261"/>
                <a:gd name="connsiteY0" fmla="*/ 546852 h 1351375"/>
                <a:gd name="connsiteX1" fmla="*/ 571933 w 572261"/>
                <a:gd name="connsiteY1" fmla="*/ 198601 h 1351375"/>
                <a:gd name="connsiteX2" fmla="*/ 257546 w 572261"/>
                <a:gd name="connsiteY2" fmla="*/ 1342332 h 1351375"/>
                <a:gd name="connsiteX3" fmla="*/ 391 w 572261"/>
                <a:gd name="connsiteY3" fmla="*/ 546852 h 1351375"/>
                <a:gd name="connsiteX0" fmla="*/ 5429 w 515837"/>
                <a:gd name="connsiteY0" fmla="*/ 147389 h 942954"/>
                <a:gd name="connsiteX1" fmla="*/ 515428 w 515837"/>
                <a:gd name="connsiteY1" fmla="*/ 190324 h 942954"/>
                <a:gd name="connsiteX2" fmla="*/ 262584 w 515837"/>
                <a:gd name="connsiteY2" fmla="*/ 942869 h 942954"/>
                <a:gd name="connsiteX3" fmla="*/ 5429 w 515837"/>
                <a:gd name="connsiteY3" fmla="*/ 147389 h 942954"/>
                <a:gd name="connsiteX0" fmla="*/ 20 w 510040"/>
                <a:gd name="connsiteY0" fmla="*/ 432844 h 1228392"/>
                <a:gd name="connsiteX1" fmla="*/ 270105 w 510040"/>
                <a:gd name="connsiteY1" fmla="*/ 158 h 1228392"/>
                <a:gd name="connsiteX2" fmla="*/ 510019 w 510040"/>
                <a:gd name="connsiteY2" fmla="*/ 475779 h 1228392"/>
                <a:gd name="connsiteX3" fmla="*/ 257175 w 510040"/>
                <a:gd name="connsiteY3" fmla="*/ 1228324 h 1228392"/>
                <a:gd name="connsiteX4" fmla="*/ 20 w 510040"/>
                <a:gd name="connsiteY4" fmla="*/ 432844 h 1228392"/>
                <a:gd name="connsiteX0" fmla="*/ 20 w 510040"/>
                <a:gd name="connsiteY0" fmla="*/ 432844 h 1228392"/>
                <a:gd name="connsiteX1" fmla="*/ 270105 w 510040"/>
                <a:gd name="connsiteY1" fmla="*/ 158 h 1228392"/>
                <a:gd name="connsiteX2" fmla="*/ 510019 w 510040"/>
                <a:gd name="connsiteY2" fmla="*/ 475779 h 1228392"/>
                <a:gd name="connsiteX3" fmla="*/ 257175 w 510040"/>
                <a:gd name="connsiteY3" fmla="*/ 1228324 h 1228392"/>
                <a:gd name="connsiteX4" fmla="*/ 20 w 510040"/>
                <a:gd name="connsiteY4" fmla="*/ 432844 h 1228392"/>
                <a:gd name="connsiteX0" fmla="*/ 51 w 510071"/>
                <a:gd name="connsiteY0" fmla="*/ 432844 h 1228332"/>
                <a:gd name="connsiteX1" fmla="*/ 270136 w 510071"/>
                <a:gd name="connsiteY1" fmla="*/ 158 h 1228332"/>
                <a:gd name="connsiteX2" fmla="*/ 510050 w 510071"/>
                <a:gd name="connsiteY2" fmla="*/ 475779 h 1228332"/>
                <a:gd name="connsiteX3" fmla="*/ 257206 w 510071"/>
                <a:gd name="connsiteY3" fmla="*/ 1228324 h 1228332"/>
                <a:gd name="connsiteX4" fmla="*/ 51 w 510071"/>
                <a:gd name="connsiteY4" fmla="*/ 432844 h 1228332"/>
                <a:gd name="connsiteX0" fmla="*/ 20 w 491313"/>
                <a:gd name="connsiteY0" fmla="*/ 432844 h 1233095"/>
                <a:gd name="connsiteX1" fmla="*/ 270105 w 491313"/>
                <a:gd name="connsiteY1" fmla="*/ 158 h 1233095"/>
                <a:gd name="connsiteX2" fmla="*/ 491289 w 491313"/>
                <a:gd name="connsiteY2" fmla="*/ 728620 h 1233095"/>
                <a:gd name="connsiteX3" fmla="*/ 257175 w 491313"/>
                <a:gd name="connsiteY3" fmla="*/ 1228324 h 1233095"/>
                <a:gd name="connsiteX4" fmla="*/ 20 w 491313"/>
                <a:gd name="connsiteY4" fmla="*/ 432844 h 1233095"/>
                <a:gd name="connsiteX0" fmla="*/ 23 w 453856"/>
                <a:gd name="connsiteY0" fmla="*/ 814395 h 1228883"/>
                <a:gd name="connsiteX1" fmla="*/ 232648 w 453856"/>
                <a:gd name="connsiteY1" fmla="*/ 63 h 1228883"/>
                <a:gd name="connsiteX2" fmla="*/ 453832 w 453856"/>
                <a:gd name="connsiteY2" fmla="*/ 728525 h 1228883"/>
                <a:gd name="connsiteX3" fmla="*/ 219718 w 453856"/>
                <a:gd name="connsiteY3" fmla="*/ 1228229 h 1228883"/>
                <a:gd name="connsiteX4" fmla="*/ 23 w 453856"/>
                <a:gd name="connsiteY4" fmla="*/ 814395 h 1228883"/>
                <a:gd name="connsiteX0" fmla="*/ 23 w 453856"/>
                <a:gd name="connsiteY0" fmla="*/ 814395 h 1228883"/>
                <a:gd name="connsiteX1" fmla="*/ 232648 w 453856"/>
                <a:gd name="connsiteY1" fmla="*/ 63 h 1228883"/>
                <a:gd name="connsiteX2" fmla="*/ 453832 w 453856"/>
                <a:gd name="connsiteY2" fmla="*/ 728525 h 1228883"/>
                <a:gd name="connsiteX3" fmla="*/ 219718 w 453856"/>
                <a:gd name="connsiteY3" fmla="*/ 1228229 h 1228883"/>
                <a:gd name="connsiteX4" fmla="*/ 23 w 453856"/>
                <a:gd name="connsiteY4" fmla="*/ 814395 h 1228883"/>
                <a:gd name="connsiteX0" fmla="*/ 8783 w 476643"/>
                <a:gd name="connsiteY0" fmla="*/ 814395 h 1228883"/>
                <a:gd name="connsiteX1" fmla="*/ 241408 w 476643"/>
                <a:gd name="connsiteY1" fmla="*/ 63 h 1228883"/>
                <a:gd name="connsiteX2" fmla="*/ 462592 w 476643"/>
                <a:gd name="connsiteY2" fmla="*/ 728525 h 1228883"/>
                <a:gd name="connsiteX3" fmla="*/ 228478 w 476643"/>
                <a:gd name="connsiteY3" fmla="*/ 1228229 h 1228883"/>
                <a:gd name="connsiteX4" fmla="*/ 8783 w 476643"/>
                <a:gd name="connsiteY4" fmla="*/ 814395 h 1228883"/>
                <a:gd name="connsiteX0" fmla="*/ 37808 w 536378"/>
                <a:gd name="connsiteY0" fmla="*/ 814403 h 1228891"/>
                <a:gd name="connsiteX1" fmla="*/ 270433 w 536378"/>
                <a:gd name="connsiteY1" fmla="*/ 71 h 1228891"/>
                <a:gd name="connsiteX2" fmla="*/ 491617 w 536378"/>
                <a:gd name="connsiteY2" fmla="*/ 728533 h 1228891"/>
                <a:gd name="connsiteX3" fmla="*/ 257503 w 536378"/>
                <a:gd name="connsiteY3" fmla="*/ 1228237 h 1228891"/>
                <a:gd name="connsiteX4" fmla="*/ 37808 w 536378"/>
                <a:gd name="connsiteY4" fmla="*/ 814403 h 122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8" h="1228891">
                  <a:moveTo>
                    <a:pt x="37808" y="814403"/>
                  </a:moveTo>
                  <a:cubicBezTo>
                    <a:pt x="39963" y="609709"/>
                    <a:pt x="-141010" y="7228"/>
                    <a:pt x="270433" y="71"/>
                  </a:cubicBezTo>
                  <a:cubicBezTo>
                    <a:pt x="681876" y="-7086"/>
                    <a:pt x="493772" y="523839"/>
                    <a:pt x="491617" y="728533"/>
                  </a:cubicBezTo>
                  <a:cubicBezTo>
                    <a:pt x="489462" y="933227"/>
                    <a:pt x="333138" y="1213925"/>
                    <a:pt x="257503" y="1228237"/>
                  </a:cubicBezTo>
                  <a:cubicBezTo>
                    <a:pt x="181868" y="1242549"/>
                    <a:pt x="35653" y="1019097"/>
                    <a:pt x="37808" y="814403"/>
                  </a:cubicBez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Rechteck 300"/>
            <p:cNvSpPr/>
            <p:nvPr/>
          </p:nvSpPr>
          <p:spPr>
            <a:xfrm flipH="1" flipV="1">
              <a:off x="3266130" y="1272313"/>
              <a:ext cx="279124" cy="945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Abgerundetes Rechteck 301"/>
            <p:cNvSpPr/>
            <p:nvPr/>
          </p:nvSpPr>
          <p:spPr>
            <a:xfrm flipH="1">
              <a:off x="3367933" y="1223863"/>
              <a:ext cx="80090" cy="292916"/>
            </a:xfrm>
            <a:prstGeom prst="roundRect">
              <a:avLst/>
            </a:pr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Rechteck 34"/>
            <p:cNvSpPr/>
            <p:nvPr/>
          </p:nvSpPr>
          <p:spPr>
            <a:xfrm flipH="1">
              <a:off x="3332619" y="1279710"/>
              <a:ext cx="158631" cy="873392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Freihandform 303"/>
            <p:cNvSpPr/>
            <p:nvPr/>
          </p:nvSpPr>
          <p:spPr>
            <a:xfrm>
              <a:off x="2981160" y="1265556"/>
              <a:ext cx="814552" cy="2021203"/>
            </a:xfrm>
            <a:custGeom>
              <a:avLst/>
              <a:gdLst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162046 w 1377972"/>
                <a:gd name="connsiteY8" fmla="*/ 1245861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273239 w 1377972"/>
                <a:gd name="connsiteY8" fmla="*/ 1503852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769965 w 1255536"/>
                <a:gd name="connsiteY0" fmla="*/ 6049 h 2894892"/>
                <a:gd name="connsiteX1" fmla="*/ 675711 w 1255536"/>
                <a:gd name="connsiteY1" fmla="*/ 35607 h 2894892"/>
                <a:gd name="connsiteX2" fmla="*/ 575480 w 1255536"/>
                <a:gd name="connsiteY2" fmla="*/ 746572 h 2894892"/>
                <a:gd name="connsiteX3" fmla="*/ 566550 w 1255536"/>
                <a:gd name="connsiteY3" fmla="*/ 815397 h 2894892"/>
                <a:gd name="connsiteX4" fmla="*/ 557620 w 1255536"/>
                <a:gd name="connsiteY4" fmla="*/ 746572 h 2894892"/>
                <a:gd name="connsiteX5" fmla="*/ 457389 w 1255536"/>
                <a:gd name="connsiteY5" fmla="*/ 35607 h 2894892"/>
                <a:gd name="connsiteX6" fmla="*/ 16971 w 1255536"/>
                <a:gd name="connsiteY6" fmla="*/ 286048 h 2894892"/>
                <a:gd name="connsiteX7" fmla="*/ 70828 w 1255536"/>
                <a:gd name="connsiteY7" fmla="*/ 1509278 h 2894892"/>
                <a:gd name="connsiteX8" fmla="*/ 150803 w 1255536"/>
                <a:gd name="connsiteY8" fmla="*/ 1509278 h 2894892"/>
                <a:gd name="connsiteX9" fmla="*/ 163969 w 1255536"/>
                <a:gd name="connsiteY9" fmla="*/ 640409 h 2894892"/>
                <a:gd name="connsiteX10" fmla="*/ 257283 w 1255536"/>
                <a:gd name="connsiteY10" fmla="*/ 772896 h 2894892"/>
                <a:gd name="connsiteX11" fmla="*/ 226434 w 1255536"/>
                <a:gd name="connsiteY11" fmla="*/ 1618685 h 2894892"/>
                <a:gd name="connsiteX12" fmla="*/ 109058 w 1255536"/>
                <a:gd name="connsiteY12" fmla="*/ 2894892 h 2894892"/>
                <a:gd name="connsiteX13" fmla="*/ 526331 w 1255536"/>
                <a:gd name="connsiteY13" fmla="*/ 2894892 h 2894892"/>
                <a:gd name="connsiteX14" fmla="*/ 606769 w 1255536"/>
                <a:gd name="connsiteY14" fmla="*/ 2894892 h 2894892"/>
                <a:gd name="connsiteX15" fmla="*/ 1024042 w 1255536"/>
                <a:gd name="connsiteY15" fmla="*/ 2894892 h 2894892"/>
                <a:gd name="connsiteX16" fmla="*/ 906666 w 1255536"/>
                <a:gd name="connsiteY16" fmla="*/ 1618685 h 2894892"/>
                <a:gd name="connsiteX17" fmla="*/ 875817 w 1255536"/>
                <a:gd name="connsiteY17" fmla="*/ 772896 h 2894892"/>
                <a:gd name="connsiteX18" fmla="*/ 969131 w 1255536"/>
                <a:gd name="connsiteY18" fmla="*/ 640409 h 2894892"/>
                <a:gd name="connsiteX19" fmla="*/ 1093490 w 1255536"/>
                <a:gd name="connsiteY19" fmla="*/ 1251287 h 2894892"/>
                <a:gd name="connsiteX20" fmla="*/ 1255536 w 1255536"/>
                <a:gd name="connsiteY20" fmla="*/ 1251287 h 2894892"/>
                <a:gd name="connsiteX21" fmla="*/ 1116129 w 1255536"/>
                <a:gd name="connsiteY21" fmla="*/ 286048 h 2894892"/>
                <a:gd name="connsiteX22" fmla="*/ 769965 w 1255536"/>
                <a:gd name="connsiteY22" fmla="*/ 6049 h 2894892"/>
                <a:gd name="connsiteX0" fmla="*/ 784298 w 1269869"/>
                <a:gd name="connsiteY0" fmla="*/ 6049 h 2894892"/>
                <a:gd name="connsiteX1" fmla="*/ 690044 w 1269869"/>
                <a:gd name="connsiteY1" fmla="*/ 35607 h 2894892"/>
                <a:gd name="connsiteX2" fmla="*/ 589813 w 1269869"/>
                <a:gd name="connsiteY2" fmla="*/ 746572 h 2894892"/>
                <a:gd name="connsiteX3" fmla="*/ 580883 w 1269869"/>
                <a:gd name="connsiteY3" fmla="*/ 815397 h 2894892"/>
                <a:gd name="connsiteX4" fmla="*/ 571953 w 1269869"/>
                <a:gd name="connsiteY4" fmla="*/ 746572 h 2894892"/>
                <a:gd name="connsiteX5" fmla="*/ 471722 w 1269869"/>
                <a:gd name="connsiteY5" fmla="*/ 35607 h 2894892"/>
                <a:gd name="connsiteX6" fmla="*/ 31304 w 1269869"/>
                <a:gd name="connsiteY6" fmla="*/ 286048 h 2894892"/>
                <a:gd name="connsiteX7" fmla="*/ 85161 w 1269869"/>
                <a:gd name="connsiteY7" fmla="*/ 1509278 h 2894892"/>
                <a:gd name="connsiteX8" fmla="*/ 165136 w 1269869"/>
                <a:gd name="connsiteY8" fmla="*/ 1509278 h 2894892"/>
                <a:gd name="connsiteX9" fmla="*/ 178302 w 1269869"/>
                <a:gd name="connsiteY9" fmla="*/ 640409 h 2894892"/>
                <a:gd name="connsiteX10" fmla="*/ 271616 w 1269869"/>
                <a:gd name="connsiteY10" fmla="*/ 772896 h 2894892"/>
                <a:gd name="connsiteX11" fmla="*/ 240767 w 1269869"/>
                <a:gd name="connsiteY11" fmla="*/ 1618685 h 2894892"/>
                <a:gd name="connsiteX12" fmla="*/ 123391 w 1269869"/>
                <a:gd name="connsiteY12" fmla="*/ 2894892 h 2894892"/>
                <a:gd name="connsiteX13" fmla="*/ 540664 w 1269869"/>
                <a:gd name="connsiteY13" fmla="*/ 2894892 h 2894892"/>
                <a:gd name="connsiteX14" fmla="*/ 621102 w 1269869"/>
                <a:gd name="connsiteY14" fmla="*/ 2894892 h 2894892"/>
                <a:gd name="connsiteX15" fmla="*/ 1038375 w 1269869"/>
                <a:gd name="connsiteY15" fmla="*/ 2894892 h 2894892"/>
                <a:gd name="connsiteX16" fmla="*/ 920999 w 1269869"/>
                <a:gd name="connsiteY16" fmla="*/ 1618685 h 2894892"/>
                <a:gd name="connsiteX17" fmla="*/ 890150 w 1269869"/>
                <a:gd name="connsiteY17" fmla="*/ 772896 h 2894892"/>
                <a:gd name="connsiteX18" fmla="*/ 983464 w 1269869"/>
                <a:gd name="connsiteY18" fmla="*/ 640409 h 2894892"/>
                <a:gd name="connsiteX19" fmla="*/ 1107823 w 1269869"/>
                <a:gd name="connsiteY19" fmla="*/ 1251287 h 2894892"/>
                <a:gd name="connsiteX20" fmla="*/ 1269869 w 1269869"/>
                <a:gd name="connsiteY20" fmla="*/ 1251287 h 2894892"/>
                <a:gd name="connsiteX21" fmla="*/ 1130462 w 1269869"/>
                <a:gd name="connsiteY21" fmla="*/ 286048 h 2894892"/>
                <a:gd name="connsiteX22" fmla="*/ 784298 w 1269869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116867 w 1278913"/>
                <a:gd name="connsiteY19" fmla="*/ 1251287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003026 w 1278913"/>
                <a:gd name="connsiteY19" fmla="*/ 1515810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169015"/>
                <a:gd name="connsiteY0" fmla="*/ 6049 h 2894892"/>
                <a:gd name="connsiteX1" fmla="*/ 699088 w 1169015"/>
                <a:gd name="connsiteY1" fmla="*/ 35607 h 2894892"/>
                <a:gd name="connsiteX2" fmla="*/ 598857 w 1169015"/>
                <a:gd name="connsiteY2" fmla="*/ 746572 h 2894892"/>
                <a:gd name="connsiteX3" fmla="*/ 589927 w 1169015"/>
                <a:gd name="connsiteY3" fmla="*/ 815397 h 2894892"/>
                <a:gd name="connsiteX4" fmla="*/ 580997 w 1169015"/>
                <a:gd name="connsiteY4" fmla="*/ 746572 h 2894892"/>
                <a:gd name="connsiteX5" fmla="*/ 480766 w 1169015"/>
                <a:gd name="connsiteY5" fmla="*/ 35607 h 2894892"/>
                <a:gd name="connsiteX6" fmla="*/ 40348 w 1169015"/>
                <a:gd name="connsiteY6" fmla="*/ 286048 h 2894892"/>
                <a:gd name="connsiteX7" fmla="*/ 94205 w 1169015"/>
                <a:gd name="connsiteY7" fmla="*/ 1509278 h 2894892"/>
                <a:gd name="connsiteX8" fmla="*/ 174180 w 1169015"/>
                <a:gd name="connsiteY8" fmla="*/ 1509278 h 2894892"/>
                <a:gd name="connsiteX9" fmla="*/ 187346 w 1169015"/>
                <a:gd name="connsiteY9" fmla="*/ 640409 h 2894892"/>
                <a:gd name="connsiteX10" fmla="*/ 280660 w 1169015"/>
                <a:gd name="connsiteY10" fmla="*/ 772896 h 2894892"/>
                <a:gd name="connsiteX11" fmla="*/ 249811 w 1169015"/>
                <a:gd name="connsiteY11" fmla="*/ 1618685 h 2894892"/>
                <a:gd name="connsiteX12" fmla="*/ 132435 w 1169015"/>
                <a:gd name="connsiteY12" fmla="*/ 2894892 h 2894892"/>
                <a:gd name="connsiteX13" fmla="*/ 549708 w 1169015"/>
                <a:gd name="connsiteY13" fmla="*/ 2894892 h 2894892"/>
                <a:gd name="connsiteX14" fmla="*/ 630146 w 1169015"/>
                <a:gd name="connsiteY14" fmla="*/ 2894892 h 2894892"/>
                <a:gd name="connsiteX15" fmla="*/ 1047419 w 1169015"/>
                <a:gd name="connsiteY15" fmla="*/ 2894892 h 2894892"/>
                <a:gd name="connsiteX16" fmla="*/ 930043 w 1169015"/>
                <a:gd name="connsiteY16" fmla="*/ 1618685 h 2894892"/>
                <a:gd name="connsiteX17" fmla="*/ 899194 w 1169015"/>
                <a:gd name="connsiteY17" fmla="*/ 772896 h 2894892"/>
                <a:gd name="connsiteX18" fmla="*/ 992508 w 1169015"/>
                <a:gd name="connsiteY18" fmla="*/ 640409 h 2894892"/>
                <a:gd name="connsiteX19" fmla="*/ 1003026 w 1169015"/>
                <a:gd name="connsiteY19" fmla="*/ 1515810 h 2894892"/>
                <a:gd name="connsiteX20" fmla="*/ 1085649 w 1169015"/>
                <a:gd name="connsiteY20" fmla="*/ 1496215 h 2894892"/>
                <a:gd name="connsiteX21" fmla="*/ 1139506 w 1169015"/>
                <a:gd name="connsiteY21" fmla="*/ 286048 h 2894892"/>
                <a:gd name="connsiteX22" fmla="*/ 793342 w 1169015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6 w 1184528"/>
                <a:gd name="connsiteY19" fmla="*/ 1515810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8322 w 1184528"/>
                <a:gd name="connsiteY19" fmla="*/ 1499482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69003 w 1184528"/>
                <a:gd name="connsiteY11" fmla="*/ 173113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132435 w 1184528"/>
                <a:gd name="connsiteY12" fmla="*/ 2894892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3837412"/>
                <a:gd name="connsiteX1" fmla="*/ 699088 w 1184528"/>
                <a:gd name="connsiteY1" fmla="*/ 35607 h 3837412"/>
                <a:gd name="connsiteX2" fmla="*/ 598857 w 1184528"/>
                <a:gd name="connsiteY2" fmla="*/ 746572 h 3837412"/>
                <a:gd name="connsiteX3" fmla="*/ 589927 w 1184528"/>
                <a:gd name="connsiteY3" fmla="*/ 815397 h 3837412"/>
                <a:gd name="connsiteX4" fmla="*/ 580997 w 1184528"/>
                <a:gd name="connsiteY4" fmla="*/ 746572 h 3837412"/>
                <a:gd name="connsiteX5" fmla="*/ 480766 w 1184528"/>
                <a:gd name="connsiteY5" fmla="*/ 35607 h 3837412"/>
                <a:gd name="connsiteX6" fmla="*/ 40348 w 1184528"/>
                <a:gd name="connsiteY6" fmla="*/ 286048 h 3837412"/>
                <a:gd name="connsiteX7" fmla="*/ 94205 w 1184528"/>
                <a:gd name="connsiteY7" fmla="*/ 1509278 h 3837412"/>
                <a:gd name="connsiteX8" fmla="*/ 174180 w 1184528"/>
                <a:gd name="connsiteY8" fmla="*/ 1509278 h 3837412"/>
                <a:gd name="connsiteX9" fmla="*/ 187346 w 1184528"/>
                <a:gd name="connsiteY9" fmla="*/ 640409 h 3837412"/>
                <a:gd name="connsiteX10" fmla="*/ 280660 w 1184528"/>
                <a:gd name="connsiteY10" fmla="*/ 772896 h 3837412"/>
                <a:gd name="connsiteX11" fmla="*/ 269003 w 1184528"/>
                <a:gd name="connsiteY11" fmla="*/ 1731135 h 3837412"/>
                <a:gd name="connsiteX12" fmla="*/ 245036 w 1184528"/>
                <a:gd name="connsiteY12" fmla="*/ 2906467 h 3837412"/>
                <a:gd name="connsiteX13" fmla="*/ 514461 w 1184528"/>
                <a:gd name="connsiteY13" fmla="*/ 3837412 h 3837412"/>
                <a:gd name="connsiteX14" fmla="*/ 630146 w 1184528"/>
                <a:gd name="connsiteY14" fmla="*/ 2894892 h 3837412"/>
                <a:gd name="connsiteX15" fmla="*/ 925436 w 1184528"/>
                <a:gd name="connsiteY15" fmla="*/ 2918042 h 3837412"/>
                <a:gd name="connsiteX16" fmla="*/ 918047 w 1184528"/>
                <a:gd name="connsiteY16" fmla="*/ 1719299 h 3837412"/>
                <a:gd name="connsiteX17" fmla="*/ 899194 w 1184528"/>
                <a:gd name="connsiteY17" fmla="*/ 772896 h 3837412"/>
                <a:gd name="connsiteX18" fmla="*/ 992508 w 1184528"/>
                <a:gd name="connsiteY18" fmla="*/ 640409 h 3837412"/>
                <a:gd name="connsiteX19" fmla="*/ 1003028 w 1184528"/>
                <a:gd name="connsiteY19" fmla="*/ 1502748 h 3837412"/>
                <a:gd name="connsiteX20" fmla="*/ 1085649 w 1184528"/>
                <a:gd name="connsiteY20" fmla="*/ 1496215 h 3837412"/>
                <a:gd name="connsiteX21" fmla="*/ 1139506 w 1184528"/>
                <a:gd name="connsiteY21" fmla="*/ 286048 h 3837412"/>
                <a:gd name="connsiteX22" fmla="*/ 793342 w 1184528"/>
                <a:gd name="connsiteY22" fmla="*/ 6049 h 3837412"/>
                <a:gd name="connsiteX0" fmla="*/ 793342 w 1184528"/>
                <a:gd name="connsiteY0" fmla="*/ 6049 h 3888258"/>
                <a:gd name="connsiteX1" fmla="*/ 699088 w 1184528"/>
                <a:gd name="connsiteY1" fmla="*/ 35607 h 3888258"/>
                <a:gd name="connsiteX2" fmla="*/ 598857 w 1184528"/>
                <a:gd name="connsiteY2" fmla="*/ 746572 h 3888258"/>
                <a:gd name="connsiteX3" fmla="*/ 589927 w 1184528"/>
                <a:gd name="connsiteY3" fmla="*/ 815397 h 3888258"/>
                <a:gd name="connsiteX4" fmla="*/ 580997 w 1184528"/>
                <a:gd name="connsiteY4" fmla="*/ 746572 h 3888258"/>
                <a:gd name="connsiteX5" fmla="*/ 480766 w 1184528"/>
                <a:gd name="connsiteY5" fmla="*/ 35607 h 3888258"/>
                <a:gd name="connsiteX6" fmla="*/ 40348 w 1184528"/>
                <a:gd name="connsiteY6" fmla="*/ 286048 h 3888258"/>
                <a:gd name="connsiteX7" fmla="*/ 94205 w 1184528"/>
                <a:gd name="connsiteY7" fmla="*/ 1509278 h 3888258"/>
                <a:gd name="connsiteX8" fmla="*/ 174180 w 1184528"/>
                <a:gd name="connsiteY8" fmla="*/ 1509278 h 3888258"/>
                <a:gd name="connsiteX9" fmla="*/ 187346 w 1184528"/>
                <a:gd name="connsiteY9" fmla="*/ 640409 h 3888258"/>
                <a:gd name="connsiteX10" fmla="*/ 280660 w 1184528"/>
                <a:gd name="connsiteY10" fmla="*/ 772896 h 3888258"/>
                <a:gd name="connsiteX11" fmla="*/ 269003 w 1184528"/>
                <a:gd name="connsiteY11" fmla="*/ 1731135 h 3888258"/>
                <a:gd name="connsiteX12" fmla="*/ 301431 w 1184528"/>
                <a:gd name="connsiteY12" fmla="*/ 3888258 h 3888258"/>
                <a:gd name="connsiteX13" fmla="*/ 514461 w 1184528"/>
                <a:gd name="connsiteY13" fmla="*/ 3837412 h 3888258"/>
                <a:gd name="connsiteX14" fmla="*/ 630146 w 1184528"/>
                <a:gd name="connsiteY14" fmla="*/ 2894892 h 3888258"/>
                <a:gd name="connsiteX15" fmla="*/ 925436 w 1184528"/>
                <a:gd name="connsiteY15" fmla="*/ 2918042 h 3888258"/>
                <a:gd name="connsiteX16" fmla="*/ 918047 w 1184528"/>
                <a:gd name="connsiteY16" fmla="*/ 1719299 h 3888258"/>
                <a:gd name="connsiteX17" fmla="*/ 899194 w 1184528"/>
                <a:gd name="connsiteY17" fmla="*/ 772896 h 3888258"/>
                <a:gd name="connsiteX18" fmla="*/ 992508 w 1184528"/>
                <a:gd name="connsiteY18" fmla="*/ 640409 h 3888258"/>
                <a:gd name="connsiteX19" fmla="*/ 1003028 w 1184528"/>
                <a:gd name="connsiteY19" fmla="*/ 1502748 h 3888258"/>
                <a:gd name="connsiteX20" fmla="*/ 1085649 w 1184528"/>
                <a:gd name="connsiteY20" fmla="*/ 1496215 h 3888258"/>
                <a:gd name="connsiteX21" fmla="*/ 1139506 w 1184528"/>
                <a:gd name="connsiteY21" fmla="*/ 286048 h 3888258"/>
                <a:gd name="connsiteX22" fmla="*/ 793342 w 1184528"/>
                <a:gd name="connsiteY22" fmla="*/ 6049 h 3888258"/>
                <a:gd name="connsiteX0" fmla="*/ 793342 w 1184528"/>
                <a:gd name="connsiteY0" fmla="*/ 6049 h 3888258"/>
                <a:gd name="connsiteX1" fmla="*/ 699088 w 1184528"/>
                <a:gd name="connsiteY1" fmla="*/ 35607 h 3888258"/>
                <a:gd name="connsiteX2" fmla="*/ 598857 w 1184528"/>
                <a:gd name="connsiteY2" fmla="*/ 746572 h 3888258"/>
                <a:gd name="connsiteX3" fmla="*/ 589927 w 1184528"/>
                <a:gd name="connsiteY3" fmla="*/ 815397 h 3888258"/>
                <a:gd name="connsiteX4" fmla="*/ 580997 w 1184528"/>
                <a:gd name="connsiteY4" fmla="*/ 746572 h 3888258"/>
                <a:gd name="connsiteX5" fmla="*/ 480766 w 1184528"/>
                <a:gd name="connsiteY5" fmla="*/ 35607 h 3888258"/>
                <a:gd name="connsiteX6" fmla="*/ 40348 w 1184528"/>
                <a:gd name="connsiteY6" fmla="*/ 286048 h 3888258"/>
                <a:gd name="connsiteX7" fmla="*/ 94205 w 1184528"/>
                <a:gd name="connsiteY7" fmla="*/ 1509278 h 3888258"/>
                <a:gd name="connsiteX8" fmla="*/ 174180 w 1184528"/>
                <a:gd name="connsiteY8" fmla="*/ 1509278 h 3888258"/>
                <a:gd name="connsiteX9" fmla="*/ 187346 w 1184528"/>
                <a:gd name="connsiteY9" fmla="*/ 640409 h 3888258"/>
                <a:gd name="connsiteX10" fmla="*/ 280660 w 1184528"/>
                <a:gd name="connsiteY10" fmla="*/ 772896 h 3888258"/>
                <a:gd name="connsiteX11" fmla="*/ 269003 w 1184528"/>
                <a:gd name="connsiteY11" fmla="*/ 1731135 h 3888258"/>
                <a:gd name="connsiteX12" fmla="*/ 301431 w 1184528"/>
                <a:gd name="connsiteY12" fmla="*/ 3888258 h 3888258"/>
                <a:gd name="connsiteX13" fmla="*/ 514461 w 1184528"/>
                <a:gd name="connsiteY13" fmla="*/ 3837412 h 3888258"/>
                <a:gd name="connsiteX14" fmla="*/ 559652 w 1184528"/>
                <a:gd name="connsiteY14" fmla="*/ 2109459 h 3888258"/>
                <a:gd name="connsiteX15" fmla="*/ 925436 w 1184528"/>
                <a:gd name="connsiteY15" fmla="*/ 2918042 h 3888258"/>
                <a:gd name="connsiteX16" fmla="*/ 918047 w 1184528"/>
                <a:gd name="connsiteY16" fmla="*/ 1719299 h 3888258"/>
                <a:gd name="connsiteX17" fmla="*/ 899194 w 1184528"/>
                <a:gd name="connsiteY17" fmla="*/ 772896 h 3888258"/>
                <a:gd name="connsiteX18" fmla="*/ 992508 w 1184528"/>
                <a:gd name="connsiteY18" fmla="*/ 640409 h 3888258"/>
                <a:gd name="connsiteX19" fmla="*/ 1003028 w 1184528"/>
                <a:gd name="connsiteY19" fmla="*/ 1502748 h 3888258"/>
                <a:gd name="connsiteX20" fmla="*/ 1085649 w 1184528"/>
                <a:gd name="connsiteY20" fmla="*/ 1496215 h 3888258"/>
                <a:gd name="connsiteX21" fmla="*/ 1139506 w 1184528"/>
                <a:gd name="connsiteY21" fmla="*/ 286048 h 3888258"/>
                <a:gd name="connsiteX22" fmla="*/ 793342 w 1184528"/>
                <a:gd name="connsiteY22" fmla="*/ 6049 h 3888258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280660 w 1184528"/>
                <a:gd name="connsiteY10" fmla="*/ 772896 h 3909332"/>
                <a:gd name="connsiteX11" fmla="*/ 269003 w 1184528"/>
                <a:gd name="connsiteY11" fmla="*/ 1731135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925436 w 1184528"/>
                <a:gd name="connsiteY16" fmla="*/ 2918042 h 3909332"/>
                <a:gd name="connsiteX17" fmla="*/ 918047 w 1184528"/>
                <a:gd name="connsiteY17" fmla="*/ 1719299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280660 w 1184528"/>
                <a:gd name="connsiteY10" fmla="*/ 772896 h 3909332"/>
                <a:gd name="connsiteX11" fmla="*/ 269003 w 1184528"/>
                <a:gd name="connsiteY11" fmla="*/ 1731135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18047 w 1184528"/>
                <a:gd name="connsiteY17" fmla="*/ 1719299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280660 w 1184528"/>
                <a:gd name="connsiteY10" fmla="*/ 772896 h 3909332"/>
                <a:gd name="connsiteX11" fmla="*/ 269003 w 1184528"/>
                <a:gd name="connsiteY11" fmla="*/ 1731135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280660 w 1184528"/>
                <a:gd name="connsiteY10" fmla="*/ 772896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280660 w 1184528"/>
                <a:gd name="connsiteY10" fmla="*/ 772896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280660 w 1184528"/>
                <a:gd name="connsiteY10" fmla="*/ 772896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280660 w 1184528"/>
                <a:gd name="connsiteY10" fmla="*/ 772896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301808 w 1184528"/>
                <a:gd name="connsiteY10" fmla="*/ 1214702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99194 w 1184528"/>
                <a:gd name="connsiteY18" fmla="*/ 772896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301808 w 1184528"/>
                <a:gd name="connsiteY10" fmla="*/ 1214702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63947 w 1184528"/>
                <a:gd name="connsiteY18" fmla="*/ 949618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322957 w 1184528"/>
                <a:gd name="connsiteY10" fmla="*/ 969254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63947 w 1184528"/>
                <a:gd name="connsiteY18" fmla="*/ 949618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6 w 1184528"/>
                <a:gd name="connsiteY9" fmla="*/ 640409 h 3909332"/>
                <a:gd name="connsiteX10" fmla="*/ 322957 w 1184528"/>
                <a:gd name="connsiteY10" fmla="*/ 969254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63947 w 1184528"/>
                <a:gd name="connsiteY18" fmla="*/ 949618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93342 w 1184528"/>
                <a:gd name="connsiteY0" fmla="*/ 6049 h 3909332"/>
                <a:gd name="connsiteX1" fmla="*/ 699088 w 1184528"/>
                <a:gd name="connsiteY1" fmla="*/ 35607 h 3909332"/>
                <a:gd name="connsiteX2" fmla="*/ 598857 w 1184528"/>
                <a:gd name="connsiteY2" fmla="*/ 746572 h 3909332"/>
                <a:gd name="connsiteX3" fmla="*/ 589927 w 1184528"/>
                <a:gd name="connsiteY3" fmla="*/ 815397 h 3909332"/>
                <a:gd name="connsiteX4" fmla="*/ 580997 w 1184528"/>
                <a:gd name="connsiteY4" fmla="*/ 746572 h 3909332"/>
                <a:gd name="connsiteX5" fmla="*/ 480766 w 1184528"/>
                <a:gd name="connsiteY5" fmla="*/ 35607 h 3909332"/>
                <a:gd name="connsiteX6" fmla="*/ 40348 w 1184528"/>
                <a:gd name="connsiteY6" fmla="*/ 286048 h 3909332"/>
                <a:gd name="connsiteX7" fmla="*/ 94205 w 1184528"/>
                <a:gd name="connsiteY7" fmla="*/ 1509278 h 3909332"/>
                <a:gd name="connsiteX8" fmla="*/ 174180 w 1184528"/>
                <a:gd name="connsiteY8" fmla="*/ 1509278 h 3909332"/>
                <a:gd name="connsiteX9" fmla="*/ 187345 w 1184528"/>
                <a:gd name="connsiteY9" fmla="*/ 640408 h 3909332"/>
                <a:gd name="connsiteX10" fmla="*/ 322957 w 1184528"/>
                <a:gd name="connsiteY10" fmla="*/ 969254 h 3909332"/>
                <a:gd name="connsiteX11" fmla="*/ 304251 w 1184528"/>
                <a:gd name="connsiteY11" fmla="*/ 2222031 h 3909332"/>
                <a:gd name="connsiteX12" fmla="*/ 301431 w 1184528"/>
                <a:gd name="connsiteY12" fmla="*/ 3888258 h 3909332"/>
                <a:gd name="connsiteX13" fmla="*/ 514461 w 1184528"/>
                <a:gd name="connsiteY13" fmla="*/ 3837412 h 3909332"/>
                <a:gd name="connsiteX14" fmla="*/ 559652 w 1184528"/>
                <a:gd name="connsiteY14" fmla="*/ 2109459 h 3909332"/>
                <a:gd name="connsiteX15" fmla="*/ 592221 w 1184528"/>
                <a:gd name="connsiteY15" fmla="*/ 3909332 h 3909332"/>
                <a:gd name="connsiteX16" fmla="*/ 819695 w 1184528"/>
                <a:gd name="connsiteY16" fmla="*/ 3850743 h 3909332"/>
                <a:gd name="connsiteX17" fmla="*/ 903948 w 1184528"/>
                <a:gd name="connsiteY17" fmla="*/ 2082563 h 3909332"/>
                <a:gd name="connsiteX18" fmla="*/ 863947 w 1184528"/>
                <a:gd name="connsiteY18" fmla="*/ 949618 h 3909332"/>
                <a:gd name="connsiteX19" fmla="*/ 992508 w 1184528"/>
                <a:gd name="connsiteY19" fmla="*/ 640409 h 3909332"/>
                <a:gd name="connsiteX20" fmla="*/ 1003028 w 1184528"/>
                <a:gd name="connsiteY20" fmla="*/ 1502748 h 3909332"/>
                <a:gd name="connsiteX21" fmla="*/ 1085649 w 1184528"/>
                <a:gd name="connsiteY21" fmla="*/ 1496215 h 3909332"/>
                <a:gd name="connsiteX22" fmla="*/ 1139506 w 1184528"/>
                <a:gd name="connsiteY22" fmla="*/ 286048 h 3909332"/>
                <a:gd name="connsiteX23" fmla="*/ 793342 w 1184528"/>
                <a:gd name="connsiteY23" fmla="*/ 6049 h 3909332"/>
                <a:gd name="connsiteX0" fmla="*/ 777109 w 1168295"/>
                <a:gd name="connsiteY0" fmla="*/ 622 h 3903905"/>
                <a:gd name="connsiteX1" fmla="*/ 682855 w 1168295"/>
                <a:gd name="connsiteY1" fmla="*/ 30180 h 3903905"/>
                <a:gd name="connsiteX2" fmla="*/ 582624 w 1168295"/>
                <a:gd name="connsiteY2" fmla="*/ 741145 h 3903905"/>
                <a:gd name="connsiteX3" fmla="*/ 573694 w 1168295"/>
                <a:gd name="connsiteY3" fmla="*/ 809970 h 3903905"/>
                <a:gd name="connsiteX4" fmla="*/ 564764 w 1168295"/>
                <a:gd name="connsiteY4" fmla="*/ 741145 h 3903905"/>
                <a:gd name="connsiteX5" fmla="*/ 464533 w 1168295"/>
                <a:gd name="connsiteY5" fmla="*/ 30180 h 3903905"/>
                <a:gd name="connsiteX6" fmla="*/ 52313 w 1168295"/>
                <a:gd name="connsiteY6" fmla="*/ 526068 h 3903905"/>
                <a:gd name="connsiteX7" fmla="*/ 77972 w 1168295"/>
                <a:gd name="connsiteY7" fmla="*/ 1503851 h 3903905"/>
                <a:gd name="connsiteX8" fmla="*/ 157947 w 1168295"/>
                <a:gd name="connsiteY8" fmla="*/ 1503851 h 3903905"/>
                <a:gd name="connsiteX9" fmla="*/ 171112 w 1168295"/>
                <a:gd name="connsiteY9" fmla="*/ 634981 h 3903905"/>
                <a:gd name="connsiteX10" fmla="*/ 306724 w 1168295"/>
                <a:gd name="connsiteY10" fmla="*/ 963827 h 3903905"/>
                <a:gd name="connsiteX11" fmla="*/ 288018 w 1168295"/>
                <a:gd name="connsiteY11" fmla="*/ 2216604 h 3903905"/>
                <a:gd name="connsiteX12" fmla="*/ 285198 w 1168295"/>
                <a:gd name="connsiteY12" fmla="*/ 3882831 h 3903905"/>
                <a:gd name="connsiteX13" fmla="*/ 498228 w 1168295"/>
                <a:gd name="connsiteY13" fmla="*/ 3831985 h 3903905"/>
                <a:gd name="connsiteX14" fmla="*/ 543419 w 1168295"/>
                <a:gd name="connsiteY14" fmla="*/ 2104032 h 3903905"/>
                <a:gd name="connsiteX15" fmla="*/ 575988 w 1168295"/>
                <a:gd name="connsiteY15" fmla="*/ 3903905 h 3903905"/>
                <a:gd name="connsiteX16" fmla="*/ 803462 w 1168295"/>
                <a:gd name="connsiteY16" fmla="*/ 3845316 h 3903905"/>
                <a:gd name="connsiteX17" fmla="*/ 887715 w 1168295"/>
                <a:gd name="connsiteY17" fmla="*/ 2077136 h 3903905"/>
                <a:gd name="connsiteX18" fmla="*/ 847714 w 1168295"/>
                <a:gd name="connsiteY18" fmla="*/ 944191 h 3903905"/>
                <a:gd name="connsiteX19" fmla="*/ 976275 w 1168295"/>
                <a:gd name="connsiteY19" fmla="*/ 634982 h 3903905"/>
                <a:gd name="connsiteX20" fmla="*/ 986795 w 1168295"/>
                <a:gd name="connsiteY20" fmla="*/ 1497321 h 3903905"/>
                <a:gd name="connsiteX21" fmla="*/ 1069416 w 1168295"/>
                <a:gd name="connsiteY21" fmla="*/ 1490788 h 3903905"/>
                <a:gd name="connsiteX22" fmla="*/ 1123273 w 1168295"/>
                <a:gd name="connsiteY22" fmla="*/ 280621 h 3903905"/>
                <a:gd name="connsiteX23" fmla="*/ 777109 w 1168295"/>
                <a:gd name="connsiteY23" fmla="*/ 622 h 3903905"/>
                <a:gd name="connsiteX0" fmla="*/ 777109 w 1168295"/>
                <a:gd name="connsiteY0" fmla="*/ 622 h 3903905"/>
                <a:gd name="connsiteX1" fmla="*/ 682855 w 1168295"/>
                <a:gd name="connsiteY1" fmla="*/ 30180 h 3903905"/>
                <a:gd name="connsiteX2" fmla="*/ 582624 w 1168295"/>
                <a:gd name="connsiteY2" fmla="*/ 741145 h 3903905"/>
                <a:gd name="connsiteX3" fmla="*/ 573694 w 1168295"/>
                <a:gd name="connsiteY3" fmla="*/ 809970 h 3903905"/>
                <a:gd name="connsiteX4" fmla="*/ 564764 w 1168295"/>
                <a:gd name="connsiteY4" fmla="*/ 741145 h 3903905"/>
                <a:gd name="connsiteX5" fmla="*/ 464533 w 1168295"/>
                <a:gd name="connsiteY5" fmla="*/ 30180 h 3903905"/>
                <a:gd name="connsiteX6" fmla="*/ 52313 w 1168295"/>
                <a:gd name="connsiteY6" fmla="*/ 526068 h 3903905"/>
                <a:gd name="connsiteX7" fmla="*/ 77972 w 1168295"/>
                <a:gd name="connsiteY7" fmla="*/ 1503851 h 3903905"/>
                <a:gd name="connsiteX8" fmla="*/ 157947 w 1168295"/>
                <a:gd name="connsiteY8" fmla="*/ 1503851 h 3903905"/>
                <a:gd name="connsiteX9" fmla="*/ 171112 w 1168295"/>
                <a:gd name="connsiteY9" fmla="*/ 634981 h 3903905"/>
                <a:gd name="connsiteX10" fmla="*/ 306724 w 1168295"/>
                <a:gd name="connsiteY10" fmla="*/ 963827 h 3903905"/>
                <a:gd name="connsiteX11" fmla="*/ 288018 w 1168295"/>
                <a:gd name="connsiteY11" fmla="*/ 2216604 h 3903905"/>
                <a:gd name="connsiteX12" fmla="*/ 285198 w 1168295"/>
                <a:gd name="connsiteY12" fmla="*/ 3882831 h 3903905"/>
                <a:gd name="connsiteX13" fmla="*/ 498228 w 1168295"/>
                <a:gd name="connsiteY13" fmla="*/ 3831985 h 3903905"/>
                <a:gd name="connsiteX14" fmla="*/ 543419 w 1168295"/>
                <a:gd name="connsiteY14" fmla="*/ 2104032 h 3903905"/>
                <a:gd name="connsiteX15" fmla="*/ 575988 w 1168295"/>
                <a:gd name="connsiteY15" fmla="*/ 3903905 h 3903905"/>
                <a:gd name="connsiteX16" fmla="*/ 803462 w 1168295"/>
                <a:gd name="connsiteY16" fmla="*/ 3845316 h 3903905"/>
                <a:gd name="connsiteX17" fmla="*/ 887715 w 1168295"/>
                <a:gd name="connsiteY17" fmla="*/ 2077136 h 3903905"/>
                <a:gd name="connsiteX18" fmla="*/ 847714 w 1168295"/>
                <a:gd name="connsiteY18" fmla="*/ 944191 h 3903905"/>
                <a:gd name="connsiteX19" fmla="*/ 976275 w 1168295"/>
                <a:gd name="connsiteY19" fmla="*/ 634982 h 3903905"/>
                <a:gd name="connsiteX20" fmla="*/ 986795 w 1168295"/>
                <a:gd name="connsiteY20" fmla="*/ 1497321 h 3903905"/>
                <a:gd name="connsiteX21" fmla="*/ 1069416 w 1168295"/>
                <a:gd name="connsiteY21" fmla="*/ 1490788 h 3903905"/>
                <a:gd name="connsiteX22" fmla="*/ 1123273 w 1168295"/>
                <a:gd name="connsiteY22" fmla="*/ 280621 h 3903905"/>
                <a:gd name="connsiteX23" fmla="*/ 777109 w 1168295"/>
                <a:gd name="connsiteY23" fmla="*/ 622 h 3903905"/>
                <a:gd name="connsiteX0" fmla="*/ 777109 w 1168295"/>
                <a:gd name="connsiteY0" fmla="*/ 622 h 3903905"/>
                <a:gd name="connsiteX1" fmla="*/ 682855 w 1168295"/>
                <a:gd name="connsiteY1" fmla="*/ 30180 h 3903905"/>
                <a:gd name="connsiteX2" fmla="*/ 582624 w 1168295"/>
                <a:gd name="connsiteY2" fmla="*/ 741145 h 3903905"/>
                <a:gd name="connsiteX3" fmla="*/ 573694 w 1168295"/>
                <a:gd name="connsiteY3" fmla="*/ 809970 h 3903905"/>
                <a:gd name="connsiteX4" fmla="*/ 564764 w 1168295"/>
                <a:gd name="connsiteY4" fmla="*/ 741145 h 3903905"/>
                <a:gd name="connsiteX5" fmla="*/ 464533 w 1168295"/>
                <a:gd name="connsiteY5" fmla="*/ 30180 h 3903905"/>
                <a:gd name="connsiteX6" fmla="*/ 52313 w 1168295"/>
                <a:gd name="connsiteY6" fmla="*/ 526068 h 3903905"/>
                <a:gd name="connsiteX7" fmla="*/ 77972 w 1168295"/>
                <a:gd name="connsiteY7" fmla="*/ 1503851 h 3903905"/>
                <a:gd name="connsiteX8" fmla="*/ 157947 w 1168295"/>
                <a:gd name="connsiteY8" fmla="*/ 1503851 h 3903905"/>
                <a:gd name="connsiteX9" fmla="*/ 171112 w 1168295"/>
                <a:gd name="connsiteY9" fmla="*/ 634981 h 3903905"/>
                <a:gd name="connsiteX10" fmla="*/ 306724 w 1168295"/>
                <a:gd name="connsiteY10" fmla="*/ 963827 h 3903905"/>
                <a:gd name="connsiteX11" fmla="*/ 288018 w 1168295"/>
                <a:gd name="connsiteY11" fmla="*/ 2216604 h 3903905"/>
                <a:gd name="connsiteX12" fmla="*/ 285198 w 1168295"/>
                <a:gd name="connsiteY12" fmla="*/ 3882831 h 3903905"/>
                <a:gd name="connsiteX13" fmla="*/ 498228 w 1168295"/>
                <a:gd name="connsiteY13" fmla="*/ 3831985 h 3903905"/>
                <a:gd name="connsiteX14" fmla="*/ 543419 w 1168295"/>
                <a:gd name="connsiteY14" fmla="*/ 2104032 h 3903905"/>
                <a:gd name="connsiteX15" fmla="*/ 575988 w 1168295"/>
                <a:gd name="connsiteY15" fmla="*/ 3903905 h 3903905"/>
                <a:gd name="connsiteX16" fmla="*/ 803462 w 1168295"/>
                <a:gd name="connsiteY16" fmla="*/ 3845316 h 3903905"/>
                <a:gd name="connsiteX17" fmla="*/ 887715 w 1168295"/>
                <a:gd name="connsiteY17" fmla="*/ 2077136 h 3903905"/>
                <a:gd name="connsiteX18" fmla="*/ 847714 w 1168295"/>
                <a:gd name="connsiteY18" fmla="*/ 944191 h 3903905"/>
                <a:gd name="connsiteX19" fmla="*/ 976275 w 1168295"/>
                <a:gd name="connsiteY19" fmla="*/ 634982 h 3903905"/>
                <a:gd name="connsiteX20" fmla="*/ 986795 w 1168295"/>
                <a:gd name="connsiteY20" fmla="*/ 1497321 h 3903905"/>
                <a:gd name="connsiteX21" fmla="*/ 1069416 w 1168295"/>
                <a:gd name="connsiteY21" fmla="*/ 1490788 h 3903905"/>
                <a:gd name="connsiteX22" fmla="*/ 1123273 w 1168295"/>
                <a:gd name="connsiteY22" fmla="*/ 280621 h 3903905"/>
                <a:gd name="connsiteX23" fmla="*/ 777109 w 1168295"/>
                <a:gd name="connsiteY23" fmla="*/ 622 h 3903905"/>
                <a:gd name="connsiteX0" fmla="*/ 769285 w 1160471"/>
                <a:gd name="connsiteY0" fmla="*/ 622 h 3903905"/>
                <a:gd name="connsiteX1" fmla="*/ 675031 w 1160471"/>
                <a:gd name="connsiteY1" fmla="*/ 30180 h 3903905"/>
                <a:gd name="connsiteX2" fmla="*/ 574800 w 1160471"/>
                <a:gd name="connsiteY2" fmla="*/ 741145 h 3903905"/>
                <a:gd name="connsiteX3" fmla="*/ 565870 w 1160471"/>
                <a:gd name="connsiteY3" fmla="*/ 809970 h 3903905"/>
                <a:gd name="connsiteX4" fmla="*/ 556940 w 1160471"/>
                <a:gd name="connsiteY4" fmla="*/ 741145 h 3903905"/>
                <a:gd name="connsiteX5" fmla="*/ 456709 w 1160471"/>
                <a:gd name="connsiteY5" fmla="*/ 30180 h 3903905"/>
                <a:gd name="connsiteX6" fmla="*/ 44489 w 1160471"/>
                <a:gd name="connsiteY6" fmla="*/ 526068 h 3903905"/>
                <a:gd name="connsiteX7" fmla="*/ 70148 w 1160471"/>
                <a:gd name="connsiteY7" fmla="*/ 1503851 h 3903905"/>
                <a:gd name="connsiteX8" fmla="*/ 150123 w 1160471"/>
                <a:gd name="connsiteY8" fmla="*/ 1503851 h 3903905"/>
                <a:gd name="connsiteX9" fmla="*/ 163288 w 1160471"/>
                <a:gd name="connsiteY9" fmla="*/ 634981 h 3903905"/>
                <a:gd name="connsiteX10" fmla="*/ 298900 w 1160471"/>
                <a:gd name="connsiteY10" fmla="*/ 963827 h 3903905"/>
                <a:gd name="connsiteX11" fmla="*/ 280194 w 1160471"/>
                <a:gd name="connsiteY11" fmla="*/ 2216604 h 3903905"/>
                <a:gd name="connsiteX12" fmla="*/ 277374 w 1160471"/>
                <a:gd name="connsiteY12" fmla="*/ 3882831 h 3903905"/>
                <a:gd name="connsiteX13" fmla="*/ 490404 w 1160471"/>
                <a:gd name="connsiteY13" fmla="*/ 3831985 h 3903905"/>
                <a:gd name="connsiteX14" fmla="*/ 535595 w 1160471"/>
                <a:gd name="connsiteY14" fmla="*/ 2104032 h 3903905"/>
                <a:gd name="connsiteX15" fmla="*/ 568164 w 1160471"/>
                <a:gd name="connsiteY15" fmla="*/ 3903905 h 3903905"/>
                <a:gd name="connsiteX16" fmla="*/ 795638 w 1160471"/>
                <a:gd name="connsiteY16" fmla="*/ 3845316 h 3903905"/>
                <a:gd name="connsiteX17" fmla="*/ 879891 w 1160471"/>
                <a:gd name="connsiteY17" fmla="*/ 2077136 h 3903905"/>
                <a:gd name="connsiteX18" fmla="*/ 839890 w 1160471"/>
                <a:gd name="connsiteY18" fmla="*/ 944191 h 3903905"/>
                <a:gd name="connsiteX19" fmla="*/ 968451 w 1160471"/>
                <a:gd name="connsiteY19" fmla="*/ 634982 h 3903905"/>
                <a:gd name="connsiteX20" fmla="*/ 978971 w 1160471"/>
                <a:gd name="connsiteY20" fmla="*/ 1497321 h 3903905"/>
                <a:gd name="connsiteX21" fmla="*/ 1061592 w 1160471"/>
                <a:gd name="connsiteY21" fmla="*/ 1490788 h 3903905"/>
                <a:gd name="connsiteX22" fmla="*/ 1115449 w 1160471"/>
                <a:gd name="connsiteY22" fmla="*/ 280621 h 3903905"/>
                <a:gd name="connsiteX23" fmla="*/ 769285 w 1160471"/>
                <a:gd name="connsiteY23" fmla="*/ 622 h 3903905"/>
                <a:gd name="connsiteX0" fmla="*/ 798306 w 1189492"/>
                <a:gd name="connsiteY0" fmla="*/ 622 h 3903905"/>
                <a:gd name="connsiteX1" fmla="*/ 704052 w 1189492"/>
                <a:gd name="connsiteY1" fmla="*/ 30180 h 3903905"/>
                <a:gd name="connsiteX2" fmla="*/ 603821 w 1189492"/>
                <a:gd name="connsiteY2" fmla="*/ 741145 h 3903905"/>
                <a:gd name="connsiteX3" fmla="*/ 594891 w 1189492"/>
                <a:gd name="connsiteY3" fmla="*/ 809970 h 3903905"/>
                <a:gd name="connsiteX4" fmla="*/ 585961 w 1189492"/>
                <a:gd name="connsiteY4" fmla="*/ 741145 h 3903905"/>
                <a:gd name="connsiteX5" fmla="*/ 485730 w 1189492"/>
                <a:gd name="connsiteY5" fmla="*/ 30180 h 3903905"/>
                <a:gd name="connsiteX6" fmla="*/ 24164 w 1189492"/>
                <a:gd name="connsiteY6" fmla="*/ 653701 h 3903905"/>
                <a:gd name="connsiteX7" fmla="*/ 99169 w 1189492"/>
                <a:gd name="connsiteY7" fmla="*/ 1503851 h 3903905"/>
                <a:gd name="connsiteX8" fmla="*/ 179144 w 1189492"/>
                <a:gd name="connsiteY8" fmla="*/ 1503851 h 3903905"/>
                <a:gd name="connsiteX9" fmla="*/ 192309 w 1189492"/>
                <a:gd name="connsiteY9" fmla="*/ 634981 h 3903905"/>
                <a:gd name="connsiteX10" fmla="*/ 327921 w 1189492"/>
                <a:gd name="connsiteY10" fmla="*/ 963827 h 3903905"/>
                <a:gd name="connsiteX11" fmla="*/ 309215 w 1189492"/>
                <a:gd name="connsiteY11" fmla="*/ 2216604 h 3903905"/>
                <a:gd name="connsiteX12" fmla="*/ 306395 w 1189492"/>
                <a:gd name="connsiteY12" fmla="*/ 3882831 h 3903905"/>
                <a:gd name="connsiteX13" fmla="*/ 519425 w 1189492"/>
                <a:gd name="connsiteY13" fmla="*/ 3831985 h 3903905"/>
                <a:gd name="connsiteX14" fmla="*/ 564616 w 1189492"/>
                <a:gd name="connsiteY14" fmla="*/ 2104032 h 3903905"/>
                <a:gd name="connsiteX15" fmla="*/ 597185 w 1189492"/>
                <a:gd name="connsiteY15" fmla="*/ 3903905 h 3903905"/>
                <a:gd name="connsiteX16" fmla="*/ 824659 w 1189492"/>
                <a:gd name="connsiteY16" fmla="*/ 3845316 h 3903905"/>
                <a:gd name="connsiteX17" fmla="*/ 908912 w 1189492"/>
                <a:gd name="connsiteY17" fmla="*/ 2077136 h 3903905"/>
                <a:gd name="connsiteX18" fmla="*/ 868911 w 1189492"/>
                <a:gd name="connsiteY18" fmla="*/ 944191 h 3903905"/>
                <a:gd name="connsiteX19" fmla="*/ 997472 w 1189492"/>
                <a:gd name="connsiteY19" fmla="*/ 634982 h 3903905"/>
                <a:gd name="connsiteX20" fmla="*/ 1007992 w 1189492"/>
                <a:gd name="connsiteY20" fmla="*/ 1497321 h 3903905"/>
                <a:gd name="connsiteX21" fmla="*/ 1090613 w 1189492"/>
                <a:gd name="connsiteY21" fmla="*/ 1490788 h 3903905"/>
                <a:gd name="connsiteX22" fmla="*/ 1144470 w 1189492"/>
                <a:gd name="connsiteY22" fmla="*/ 280621 h 3903905"/>
                <a:gd name="connsiteX23" fmla="*/ 798306 w 1189492"/>
                <a:gd name="connsiteY23" fmla="*/ 622 h 3903905"/>
                <a:gd name="connsiteX0" fmla="*/ 798306 w 1234556"/>
                <a:gd name="connsiteY0" fmla="*/ 622 h 3903905"/>
                <a:gd name="connsiteX1" fmla="*/ 704052 w 1234556"/>
                <a:gd name="connsiteY1" fmla="*/ 30180 h 3903905"/>
                <a:gd name="connsiteX2" fmla="*/ 603821 w 1234556"/>
                <a:gd name="connsiteY2" fmla="*/ 741145 h 3903905"/>
                <a:gd name="connsiteX3" fmla="*/ 594891 w 1234556"/>
                <a:gd name="connsiteY3" fmla="*/ 809970 h 3903905"/>
                <a:gd name="connsiteX4" fmla="*/ 585961 w 1234556"/>
                <a:gd name="connsiteY4" fmla="*/ 741145 h 3903905"/>
                <a:gd name="connsiteX5" fmla="*/ 485730 w 1234556"/>
                <a:gd name="connsiteY5" fmla="*/ 30180 h 3903905"/>
                <a:gd name="connsiteX6" fmla="*/ 24164 w 1234556"/>
                <a:gd name="connsiteY6" fmla="*/ 653701 h 3903905"/>
                <a:gd name="connsiteX7" fmla="*/ 99169 w 1234556"/>
                <a:gd name="connsiteY7" fmla="*/ 1503851 h 3903905"/>
                <a:gd name="connsiteX8" fmla="*/ 179144 w 1234556"/>
                <a:gd name="connsiteY8" fmla="*/ 1503851 h 3903905"/>
                <a:gd name="connsiteX9" fmla="*/ 192309 w 1234556"/>
                <a:gd name="connsiteY9" fmla="*/ 634981 h 3903905"/>
                <a:gd name="connsiteX10" fmla="*/ 327921 w 1234556"/>
                <a:gd name="connsiteY10" fmla="*/ 963827 h 3903905"/>
                <a:gd name="connsiteX11" fmla="*/ 309215 w 1234556"/>
                <a:gd name="connsiteY11" fmla="*/ 2216604 h 3903905"/>
                <a:gd name="connsiteX12" fmla="*/ 306395 w 1234556"/>
                <a:gd name="connsiteY12" fmla="*/ 3882831 h 3903905"/>
                <a:gd name="connsiteX13" fmla="*/ 519425 w 1234556"/>
                <a:gd name="connsiteY13" fmla="*/ 3831985 h 3903905"/>
                <a:gd name="connsiteX14" fmla="*/ 564616 w 1234556"/>
                <a:gd name="connsiteY14" fmla="*/ 2104032 h 3903905"/>
                <a:gd name="connsiteX15" fmla="*/ 597185 w 1234556"/>
                <a:gd name="connsiteY15" fmla="*/ 3903905 h 3903905"/>
                <a:gd name="connsiteX16" fmla="*/ 824659 w 1234556"/>
                <a:gd name="connsiteY16" fmla="*/ 3845316 h 3903905"/>
                <a:gd name="connsiteX17" fmla="*/ 908912 w 1234556"/>
                <a:gd name="connsiteY17" fmla="*/ 2077136 h 3903905"/>
                <a:gd name="connsiteX18" fmla="*/ 868911 w 1234556"/>
                <a:gd name="connsiteY18" fmla="*/ 944191 h 3903905"/>
                <a:gd name="connsiteX19" fmla="*/ 997472 w 1234556"/>
                <a:gd name="connsiteY19" fmla="*/ 634982 h 3903905"/>
                <a:gd name="connsiteX20" fmla="*/ 1007992 w 1234556"/>
                <a:gd name="connsiteY20" fmla="*/ 1497321 h 3903905"/>
                <a:gd name="connsiteX21" fmla="*/ 1090613 w 1234556"/>
                <a:gd name="connsiteY21" fmla="*/ 1490788 h 3903905"/>
                <a:gd name="connsiteX22" fmla="*/ 1200865 w 1234556"/>
                <a:gd name="connsiteY22" fmla="*/ 692973 h 3903905"/>
                <a:gd name="connsiteX23" fmla="*/ 798306 w 1234556"/>
                <a:gd name="connsiteY23" fmla="*/ 622 h 3903905"/>
                <a:gd name="connsiteX0" fmla="*/ 798306 w 1202653"/>
                <a:gd name="connsiteY0" fmla="*/ 622 h 3903905"/>
                <a:gd name="connsiteX1" fmla="*/ 704052 w 1202653"/>
                <a:gd name="connsiteY1" fmla="*/ 30180 h 3903905"/>
                <a:gd name="connsiteX2" fmla="*/ 603821 w 1202653"/>
                <a:gd name="connsiteY2" fmla="*/ 741145 h 3903905"/>
                <a:gd name="connsiteX3" fmla="*/ 594891 w 1202653"/>
                <a:gd name="connsiteY3" fmla="*/ 809970 h 3903905"/>
                <a:gd name="connsiteX4" fmla="*/ 585961 w 1202653"/>
                <a:gd name="connsiteY4" fmla="*/ 741145 h 3903905"/>
                <a:gd name="connsiteX5" fmla="*/ 485730 w 1202653"/>
                <a:gd name="connsiteY5" fmla="*/ 30180 h 3903905"/>
                <a:gd name="connsiteX6" fmla="*/ 24164 w 1202653"/>
                <a:gd name="connsiteY6" fmla="*/ 653701 h 3903905"/>
                <a:gd name="connsiteX7" fmla="*/ 99169 w 1202653"/>
                <a:gd name="connsiteY7" fmla="*/ 1503851 h 3903905"/>
                <a:gd name="connsiteX8" fmla="*/ 179144 w 1202653"/>
                <a:gd name="connsiteY8" fmla="*/ 1503851 h 3903905"/>
                <a:gd name="connsiteX9" fmla="*/ 192309 w 1202653"/>
                <a:gd name="connsiteY9" fmla="*/ 634981 h 3903905"/>
                <a:gd name="connsiteX10" fmla="*/ 327921 w 1202653"/>
                <a:gd name="connsiteY10" fmla="*/ 963827 h 3903905"/>
                <a:gd name="connsiteX11" fmla="*/ 309215 w 1202653"/>
                <a:gd name="connsiteY11" fmla="*/ 2216604 h 3903905"/>
                <a:gd name="connsiteX12" fmla="*/ 306395 w 1202653"/>
                <a:gd name="connsiteY12" fmla="*/ 3882831 h 3903905"/>
                <a:gd name="connsiteX13" fmla="*/ 519425 w 1202653"/>
                <a:gd name="connsiteY13" fmla="*/ 3831985 h 3903905"/>
                <a:gd name="connsiteX14" fmla="*/ 564616 w 1202653"/>
                <a:gd name="connsiteY14" fmla="*/ 2104032 h 3903905"/>
                <a:gd name="connsiteX15" fmla="*/ 597185 w 1202653"/>
                <a:gd name="connsiteY15" fmla="*/ 3903905 h 3903905"/>
                <a:gd name="connsiteX16" fmla="*/ 824659 w 1202653"/>
                <a:gd name="connsiteY16" fmla="*/ 3845316 h 3903905"/>
                <a:gd name="connsiteX17" fmla="*/ 908912 w 1202653"/>
                <a:gd name="connsiteY17" fmla="*/ 2077136 h 3903905"/>
                <a:gd name="connsiteX18" fmla="*/ 868911 w 1202653"/>
                <a:gd name="connsiteY18" fmla="*/ 944191 h 3903905"/>
                <a:gd name="connsiteX19" fmla="*/ 997472 w 1202653"/>
                <a:gd name="connsiteY19" fmla="*/ 634982 h 3903905"/>
                <a:gd name="connsiteX20" fmla="*/ 1007992 w 1202653"/>
                <a:gd name="connsiteY20" fmla="*/ 1497321 h 3903905"/>
                <a:gd name="connsiteX21" fmla="*/ 1090613 w 1202653"/>
                <a:gd name="connsiteY21" fmla="*/ 1490788 h 3903905"/>
                <a:gd name="connsiteX22" fmla="*/ 1200865 w 1202653"/>
                <a:gd name="connsiteY22" fmla="*/ 692973 h 3903905"/>
                <a:gd name="connsiteX23" fmla="*/ 798306 w 1202653"/>
                <a:gd name="connsiteY23" fmla="*/ 622 h 3903905"/>
                <a:gd name="connsiteX0" fmla="*/ 798306 w 1202653"/>
                <a:gd name="connsiteY0" fmla="*/ 622 h 3903905"/>
                <a:gd name="connsiteX1" fmla="*/ 704052 w 1202653"/>
                <a:gd name="connsiteY1" fmla="*/ 30180 h 3903905"/>
                <a:gd name="connsiteX2" fmla="*/ 603821 w 1202653"/>
                <a:gd name="connsiteY2" fmla="*/ 741145 h 3903905"/>
                <a:gd name="connsiteX3" fmla="*/ 594891 w 1202653"/>
                <a:gd name="connsiteY3" fmla="*/ 809970 h 3903905"/>
                <a:gd name="connsiteX4" fmla="*/ 585961 w 1202653"/>
                <a:gd name="connsiteY4" fmla="*/ 741145 h 3903905"/>
                <a:gd name="connsiteX5" fmla="*/ 485730 w 1202653"/>
                <a:gd name="connsiteY5" fmla="*/ 30180 h 3903905"/>
                <a:gd name="connsiteX6" fmla="*/ 24164 w 1202653"/>
                <a:gd name="connsiteY6" fmla="*/ 653701 h 3903905"/>
                <a:gd name="connsiteX7" fmla="*/ 99169 w 1202653"/>
                <a:gd name="connsiteY7" fmla="*/ 1503851 h 3903905"/>
                <a:gd name="connsiteX8" fmla="*/ 179144 w 1202653"/>
                <a:gd name="connsiteY8" fmla="*/ 1503851 h 3903905"/>
                <a:gd name="connsiteX9" fmla="*/ 192309 w 1202653"/>
                <a:gd name="connsiteY9" fmla="*/ 634981 h 3903905"/>
                <a:gd name="connsiteX10" fmla="*/ 327921 w 1202653"/>
                <a:gd name="connsiteY10" fmla="*/ 963827 h 3903905"/>
                <a:gd name="connsiteX11" fmla="*/ 309215 w 1202653"/>
                <a:gd name="connsiteY11" fmla="*/ 2216604 h 3903905"/>
                <a:gd name="connsiteX12" fmla="*/ 306395 w 1202653"/>
                <a:gd name="connsiteY12" fmla="*/ 3882831 h 3903905"/>
                <a:gd name="connsiteX13" fmla="*/ 519425 w 1202653"/>
                <a:gd name="connsiteY13" fmla="*/ 3831985 h 3903905"/>
                <a:gd name="connsiteX14" fmla="*/ 564616 w 1202653"/>
                <a:gd name="connsiteY14" fmla="*/ 2104032 h 3903905"/>
                <a:gd name="connsiteX15" fmla="*/ 597185 w 1202653"/>
                <a:gd name="connsiteY15" fmla="*/ 3903905 h 3903905"/>
                <a:gd name="connsiteX16" fmla="*/ 824659 w 1202653"/>
                <a:gd name="connsiteY16" fmla="*/ 3845316 h 3903905"/>
                <a:gd name="connsiteX17" fmla="*/ 908912 w 1202653"/>
                <a:gd name="connsiteY17" fmla="*/ 2077136 h 3903905"/>
                <a:gd name="connsiteX18" fmla="*/ 868911 w 1202653"/>
                <a:gd name="connsiteY18" fmla="*/ 944191 h 3903905"/>
                <a:gd name="connsiteX19" fmla="*/ 997472 w 1202653"/>
                <a:gd name="connsiteY19" fmla="*/ 634982 h 3903905"/>
                <a:gd name="connsiteX20" fmla="*/ 1007992 w 1202653"/>
                <a:gd name="connsiteY20" fmla="*/ 1497321 h 3903905"/>
                <a:gd name="connsiteX21" fmla="*/ 1090613 w 1202653"/>
                <a:gd name="connsiteY21" fmla="*/ 1490788 h 3903905"/>
                <a:gd name="connsiteX22" fmla="*/ 1200865 w 1202653"/>
                <a:gd name="connsiteY22" fmla="*/ 692973 h 3903905"/>
                <a:gd name="connsiteX23" fmla="*/ 798306 w 1202653"/>
                <a:gd name="connsiteY23" fmla="*/ 622 h 3903905"/>
                <a:gd name="connsiteX0" fmla="*/ 798306 w 1202653"/>
                <a:gd name="connsiteY0" fmla="*/ 15364 h 3918647"/>
                <a:gd name="connsiteX1" fmla="*/ 704052 w 1202653"/>
                <a:gd name="connsiteY1" fmla="*/ 44922 h 3918647"/>
                <a:gd name="connsiteX2" fmla="*/ 603821 w 1202653"/>
                <a:gd name="connsiteY2" fmla="*/ 755887 h 3918647"/>
                <a:gd name="connsiteX3" fmla="*/ 594891 w 1202653"/>
                <a:gd name="connsiteY3" fmla="*/ 824712 h 3918647"/>
                <a:gd name="connsiteX4" fmla="*/ 585961 w 1202653"/>
                <a:gd name="connsiteY4" fmla="*/ 755887 h 3918647"/>
                <a:gd name="connsiteX5" fmla="*/ 485730 w 1202653"/>
                <a:gd name="connsiteY5" fmla="*/ 44922 h 3918647"/>
                <a:gd name="connsiteX6" fmla="*/ 24164 w 1202653"/>
                <a:gd name="connsiteY6" fmla="*/ 668443 h 3918647"/>
                <a:gd name="connsiteX7" fmla="*/ 99169 w 1202653"/>
                <a:gd name="connsiteY7" fmla="*/ 1518593 h 3918647"/>
                <a:gd name="connsiteX8" fmla="*/ 179144 w 1202653"/>
                <a:gd name="connsiteY8" fmla="*/ 1518593 h 3918647"/>
                <a:gd name="connsiteX9" fmla="*/ 192309 w 1202653"/>
                <a:gd name="connsiteY9" fmla="*/ 649723 h 3918647"/>
                <a:gd name="connsiteX10" fmla="*/ 327921 w 1202653"/>
                <a:gd name="connsiteY10" fmla="*/ 978569 h 3918647"/>
                <a:gd name="connsiteX11" fmla="*/ 309215 w 1202653"/>
                <a:gd name="connsiteY11" fmla="*/ 2231346 h 3918647"/>
                <a:gd name="connsiteX12" fmla="*/ 306395 w 1202653"/>
                <a:gd name="connsiteY12" fmla="*/ 3897573 h 3918647"/>
                <a:gd name="connsiteX13" fmla="*/ 519425 w 1202653"/>
                <a:gd name="connsiteY13" fmla="*/ 3846727 h 3918647"/>
                <a:gd name="connsiteX14" fmla="*/ 564616 w 1202653"/>
                <a:gd name="connsiteY14" fmla="*/ 2118774 h 3918647"/>
                <a:gd name="connsiteX15" fmla="*/ 597185 w 1202653"/>
                <a:gd name="connsiteY15" fmla="*/ 3918647 h 3918647"/>
                <a:gd name="connsiteX16" fmla="*/ 824659 w 1202653"/>
                <a:gd name="connsiteY16" fmla="*/ 3860058 h 3918647"/>
                <a:gd name="connsiteX17" fmla="*/ 908912 w 1202653"/>
                <a:gd name="connsiteY17" fmla="*/ 2091878 h 3918647"/>
                <a:gd name="connsiteX18" fmla="*/ 868911 w 1202653"/>
                <a:gd name="connsiteY18" fmla="*/ 958933 h 3918647"/>
                <a:gd name="connsiteX19" fmla="*/ 997472 w 1202653"/>
                <a:gd name="connsiteY19" fmla="*/ 649724 h 3918647"/>
                <a:gd name="connsiteX20" fmla="*/ 1007992 w 1202653"/>
                <a:gd name="connsiteY20" fmla="*/ 1512063 h 3918647"/>
                <a:gd name="connsiteX21" fmla="*/ 1090613 w 1202653"/>
                <a:gd name="connsiteY21" fmla="*/ 1505530 h 3918647"/>
                <a:gd name="connsiteX22" fmla="*/ 1200865 w 1202653"/>
                <a:gd name="connsiteY22" fmla="*/ 707715 h 3918647"/>
                <a:gd name="connsiteX23" fmla="*/ 798306 w 1202653"/>
                <a:gd name="connsiteY23" fmla="*/ 15364 h 3918647"/>
                <a:gd name="connsiteX0" fmla="*/ 798306 w 1202653"/>
                <a:gd name="connsiteY0" fmla="*/ 15366 h 3918649"/>
                <a:gd name="connsiteX1" fmla="*/ 704052 w 1202653"/>
                <a:gd name="connsiteY1" fmla="*/ 44924 h 3918649"/>
                <a:gd name="connsiteX2" fmla="*/ 603821 w 1202653"/>
                <a:gd name="connsiteY2" fmla="*/ 755889 h 3918649"/>
                <a:gd name="connsiteX3" fmla="*/ 594891 w 1202653"/>
                <a:gd name="connsiteY3" fmla="*/ 824714 h 3918649"/>
                <a:gd name="connsiteX4" fmla="*/ 585961 w 1202653"/>
                <a:gd name="connsiteY4" fmla="*/ 755889 h 3918649"/>
                <a:gd name="connsiteX5" fmla="*/ 485730 w 1202653"/>
                <a:gd name="connsiteY5" fmla="*/ 44924 h 3918649"/>
                <a:gd name="connsiteX6" fmla="*/ 24164 w 1202653"/>
                <a:gd name="connsiteY6" fmla="*/ 668445 h 3918649"/>
                <a:gd name="connsiteX7" fmla="*/ 99169 w 1202653"/>
                <a:gd name="connsiteY7" fmla="*/ 1518595 h 3918649"/>
                <a:gd name="connsiteX8" fmla="*/ 179144 w 1202653"/>
                <a:gd name="connsiteY8" fmla="*/ 1518595 h 3918649"/>
                <a:gd name="connsiteX9" fmla="*/ 192309 w 1202653"/>
                <a:gd name="connsiteY9" fmla="*/ 649725 h 3918649"/>
                <a:gd name="connsiteX10" fmla="*/ 327921 w 1202653"/>
                <a:gd name="connsiteY10" fmla="*/ 978571 h 3918649"/>
                <a:gd name="connsiteX11" fmla="*/ 309215 w 1202653"/>
                <a:gd name="connsiteY11" fmla="*/ 2231348 h 3918649"/>
                <a:gd name="connsiteX12" fmla="*/ 306395 w 1202653"/>
                <a:gd name="connsiteY12" fmla="*/ 3897575 h 3918649"/>
                <a:gd name="connsiteX13" fmla="*/ 519425 w 1202653"/>
                <a:gd name="connsiteY13" fmla="*/ 3846729 h 3918649"/>
                <a:gd name="connsiteX14" fmla="*/ 564616 w 1202653"/>
                <a:gd name="connsiteY14" fmla="*/ 2118776 h 3918649"/>
                <a:gd name="connsiteX15" fmla="*/ 597185 w 1202653"/>
                <a:gd name="connsiteY15" fmla="*/ 3918649 h 3918649"/>
                <a:gd name="connsiteX16" fmla="*/ 824659 w 1202653"/>
                <a:gd name="connsiteY16" fmla="*/ 3860060 h 3918649"/>
                <a:gd name="connsiteX17" fmla="*/ 908912 w 1202653"/>
                <a:gd name="connsiteY17" fmla="*/ 2091880 h 3918649"/>
                <a:gd name="connsiteX18" fmla="*/ 868911 w 1202653"/>
                <a:gd name="connsiteY18" fmla="*/ 958935 h 3918649"/>
                <a:gd name="connsiteX19" fmla="*/ 912879 w 1202653"/>
                <a:gd name="connsiteY19" fmla="*/ 374824 h 3918649"/>
                <a:gd name="connsiteX20" fmla="*/ 1007992 w 1202653"/>
                <a:gd name="connsiteY20" fmla="*/ 1512065 h 3918649"/>
                <a:gd name="connsiteX21" fmla="*/ 1090613 w 1202653"/>
                <a:gd name="connsiteY21" fmla="*/ 1505532 h 3918649"/>
                <a:gd name="connsiteX22" fmla="*/ 1200865 w 1202653"/>
                <a:gd name="connsiteY22" fmla="*/ 707717 h 3918649"/>
                <a:gd name="connsiteX23" fmla="*/ 798306 w 1202653"/>
                <a:gd name="connsiteY23" fmla="*/ 15366 h 3918649"/>
                <a:gd name="connsiteX0" fmla="*/ 798306 w 1202653"/>
                <a:gd name="connsiteY0" fmla="*/ 15366 h 3918649"/>
                <a:gd name="connsiteX1" fmla="*/ 704052 w 1202653"/>
                <a:gd name="connsiteY1" fmla="*/ 44924 h 3918649"/>
                <a:gd name="connsiteX2" fmla="*/ 603821 w 1202653"/>
                <a:gd name="connsiteY2" fmla="*/ 755889 h 3918649"/>
                <a:gd name="connsiteX3" fmla="*/ 594891 w 1202653"/>
                <a:gd name="connsiteY3" fmla="*/ 824714 h 3918649"/>
                <a:gd name="connsiteX4" fmla="*/ 585961 w 1202653"/>
                <a:gd name="connsiteY4" fmla="*/ 755889 h 3918649"/>
                <a:gd name="connsiteX5" fmla="*/ 485730 w 1202653"/>
                <a:gd name="connsiteY5" fmla="*/ 44924 h 3918649"/>
                <a:gd name="connsiteX6" fmla="*/ 24164 w 1202653"/>
                <a:gd name="connsiteY6" fmla="*/ 668445 h 3918649"/>
                <a:gd name="connsiteX7" fmla="*/ 99169 w 1202653"/>
                <a:gd name="connsiteY7" fmla="*/ 1518595 h 3918649"/>
                <a:gd name="connsiteX8" fmla="*/ 179144 w 1202653"/>
                <a:gd name="connsiteY8" fmla="*/ 1518595 h 3918649"/>
                <a:gd name="connsiteX9" fmla="*/ 192309 w 1202653"/>
                <a:gd name="connsiteY9" fmla="*/ 649725 h 3918649"/>
                <a:gd name="connsiteX10" fmla="*/ 327921 w 1202653"/>
                <a:gd name="connsiteY10" fmla="*/ 978571 h 3918649"/>
                <a:gd name="connsiteX11" fmla="*/ 309215 w 1202653"/>
                <a:gd name="connsiteY11" fmla="*/ 2231348 h 3918649"/>
                <a:gd name="connsiteX12" fmla="*/ 306395 w 1202653"/>
                <a:gd name="connsiteY12" fmla="*/ 3897575 h 3918649"/>
                <a:gd name="connsiteX13" fmla="*/ 519425 w 1202653"/>
                <a:gd name="connsiteY13" fmla="*/ 3846729 h 3918649"/>
                <a:gd name="connsiteX14" fmla="*/ 564616 w 1202653"/>
                <a:gd name="connsiteY14" fmla="*/ 2118776 h 3918649"/>
                <a:gd name="connsiteX15" fmla="*/ 597185 w 1202653"/>
                <a:gd name="connsiteY15" fmla="*/ 3918649 h 3918649"/>
                <a:gd name="connsiteX16" fmla="*/ 824659 w 1202653"/>
                <a:gd name="connsiteY16" fmla="*/ 3860060 h 3918649"/>
                <a:gd name="connsiteX17" fmla="*/ 908912 w 1202653"/>
                <a:gd name="connsiteY17" fmla="*/ 2091880 h 3918649"/>
                <a:gd name="connsiteX18" fmla="*/ 868911 w 1202653"/>
                <a:gd name="connsiteY18" fmla="*/ 958935 h 3918649"/>
                <a:gd name="connsiteX19" fmla="*/ 912879 w 1202653"/>
                <a:gd name="connsiteY19" fmla="*/ 374824 h 3918649"/>
                <a:gd name="connsiteX20" fmla="*/ 1007992 w 1202653"/>
                <a:gd name="connsiteY20" fmla="*/ 1512065 h 3918649"/>
                <a:gd name="connsiteX21" fmla="*/ 1090613 w 1202653"/>
                <a:gd name="connsiteY21" fmla="*/ 1505532 h 3918649"/>
                <a:gd name="connsiteX22" fmla="*/ 1200865 w 1202653"/>
                <a:gd name="connsiteY22" fmla="*/ 707717 h 3918649"/>
                <a:gd name="connsiteX23" fmla="*/ 798306 w 1202653"/>
                <a:gd name="connsiteY23" fmla="*/ 15366 h 3918649"/>
                <a:gd name="connsiteX0" fmla="*/ 798306 w 1202653"/>
                <a:gd name="connsiteY0" fmla="*/ 15366 h 3918649"/>
                <a:gd name="connsiteX1" fmla="*/ 704052 w 1202653"/>
                <a:gd name="connsiteY1" fmla="*/ 44924 h 3918649"/>
                <a:gd name="connsiteX2" fmla="*/ 603821 w 1202653"/>
                <a:gd name="connsiteY2" fmla="*/ 755889 h 3918649"/>
                <a:gd name="connsiteX3" fmla="*/ 594891 w 1202653"/>
                <a:gd name="connsiteY3" fmla="*/ 824714 h 3918649"/>
                <a:gd name="connsiteX4" fmla="*/ 585961 w 1202653"/>
                <a:gd name="connsiteY4" fmla="*/ 755889 h 3918649"/>
                <a:gd name="connsiteX5" fmla="*/ 485730 w 1202653"/>
                <a:gd name="connsiteY5" fmla="*/ 44924 h 3918649"/>
                <a:gd name="connsiteX6" fmla="*/ 24164 w 1202653"/>
                <a:gd name="connsiteY6" fmla="*/ 668445 h 3918649"/>
                <a:gd name="connsiteX7" fmla="*/ 99169 w 1202653"/>
                <a:gd name="connsiteY7" fmla="*/ 1518595 h 3918649"/>
                <a:gd name="connsiteX8" fmla="*/ 179144 w 1202653"/>
                <a:gd name="connsiteY8" fmla="*/ 1518595 h 3918649"/>
                <a:gd name="connsiteX9" fmla="*/ 192309 w 1202653"/>
                <a:gd name="connsiteY9" fmla="*/ 649725 h 3918649"/>
                <a:gd name="connsiteX10" fmla="*/ 327921 w 1202653"/>
                <a:gd name="connsiteY10" fmla="*/ 978571 h 3918649"/>
                <a:gd name="connsiteX11" fmla="*/ 309215 w 1202653"/>
                <a:gd name="connsiteY11" fmla="*/ 2231348 h 3918649"/>
                <a:gd name="connsiteX12" fmla="*/ 306395 w 1202653"/>
                <a:gd name="connsiteY12" fmla="*/ 3897575 h 3918649"/>
                <a:gd name="connsiteX13" fmla="*/ 519425 w 1202653"/>
                <a:gd name="connsiteY13" fmla="*/ 3846729 h 3918649"/>
                <a:gd name="connsiteX14" fmla="*/ 564616 w 1202653"/>
                <a:gd name="connsiteY14" fmla="*/ 2118776 h 3918649"/>
                <a:gd name="connsiteX15" fmla="*/ 597185 w 1202653"/>
                <a:gd name="connsiteY15" fmla="*/ 3918649 h 3918649"/>
                <a:gd name="connsiteX16" fmla="*/ 824659 w 1202653"/>
                <a:gd name="connsiteY16" fmla="*/ 3860060 h 3918649"/>
                <a:gd name="connsiteX17" fmla="*/ 908912 w 1202653"/>
                <a:gd name="connsiteY17" fmla="*/ 2091880 h 3918649"/>
                <a:gd name="connsiteX18" fmla="*/ 868911 w 1202653"/>
                <a:gd name="connsiteY18" fmla="*/ 958935 h 3918649"/>
                <a:gd name="connsiteX19" fmla="*/ 997472 w 1202653"/>
                <a:gd name="connsiteY19" fmla="*/ 423913 h 3918649"/>
                <a:gd name="connsiteX20" fmla="*/ 1007992 w 1202653"/>
                <a:gd name="connsiteY20" fmla="*/ 1512065 h 3918649"/>
                <a:gd name="connsiteX21" fmla="*/ 1090613 w 1202653"/>
                <a:gd name="connsiteY21" fmla="*/ 1505532 h 3918649"/>
                <a:gd name="connsiteX22" fmla="*/ 1200865 w 1202653"/>
                <a:gd name="connsiteY22" fmla="*/ 707717 h 3918649"/>
                <a:gd name="connsiteX23" fmla="*/ 798306 w 1202653"/>
                <a:gd name="connsiteY23" fmla="*/ 15366 h 3918649"/>
                <a:gd name="connsiteX0" fmla="*/ 798306 w 1202653"/>
                <a:gd name="connsiteY0" fmla="*/ 15366 h 3918649"/>
                <a:gd name="connsiteX1" fmla="*/ 704052 w 1202653"/>
                <a:gd name="connsiteY1" fmla="*/ 44924 h 3918649"/>
                <a:gd name="connsiteX2" fmla="*/ 603821 w 1202653"/>
                <a:gd name="connsiteY2" fmla="*/ 755889 h 3918649"/>
                <a:gd name="connsiteX3" fmla="*/ 594891 w 1202653"/>
                <a:gd name="connsiteY3" fmla="*/ 824714 h 3918649"/>
                <a:gd name="connsiteX4" fmla="*/ 585961 w 1202653"/>
                <a:gd name="connsiteY4" fmla="*/ 755889 h 3918649"/>
                <a:gd name="connsiteX5" fmla="*/ 485730 w 1202653"/>
                <a:gd name="connsiteY5" fmla="*/ 44924 h 3918649"/>
                <a:gd name="connsiteX6" fmla="*/ 24164 w 1202653"/>
                <a:gd name="connsiteY6" fmla="*/ 668445 h 3918649"/>
                <a:gd name="connsiteX7" fmla="*/ 99169 w 1202653"/>
                <a:gd name="connsiteY7" fmla="*/ 1518595 h 3918649"/>
                <a:gd name="connsiteX8" fmla="*/ 179144 w 1202653"/>
                <a:gd name="connsiteY8" fmla="*/ 1518595 h 3918649"/>
                <a:gd name="connsiteX9" fmla="*/ 192309 w 1202653"/>
                <a:gd name="connsiteY9" fmla="*/ 649725 h 3918649"/>
                <a:gd name="connsiteX10" fmla="*/ 327921 w 1202653"/>
                <a:gd name="connsiteY10" fmla="*/ 978571 h 3918649"/>
                <a:gd name="connsiteX11" fmla="*/ 309215 w 1202653"/>
                <a:gd name="connsiteY11" fmla="*/ 2231348 h 3918649"/>
                <a:gd name="connsiteX12" fmla="*/ 306395 w 1202653"/>
                <a:gd name="connsiteY12" fmla="*/ 3897575 h 3918649"/>
                <a:gd name="connsiteX13" fmla="*/ 519425 w 1202653"/>
                <a:gd name="connsiteY13" fmla="*/ 3846729 h 3918649"/>
                <a:gd name="connsiteX14" fmla="*/ 564616 w 1202653"/>
                <a:gd name="connsiteY14" fmla="*/ 2118776 h 3918649"/>
                <a:gd name="connsiteX15" fmla="*/ 597185 w 1202653"/>
                <a:gd name="connsiteY15" fmla="*/ 3918649 h 3918649"/>
                <a:gd name="connsiteX16" fmla="*/ 824659 w 1202653"/>
                <a:gd name="connsiteY16" fmla="*/ 3860060 h 3918649"/>
                <a:gd name="connsiteX17" fmla="*/ 908912 w 1202653"/>
                <a:gd name="connsiteY17" fmla="*/ 2091880 h 3918649"/>
                <a:gd name="connsiteX18" fmla="*/ 868911 w 1202653"/>
                <a:gd name="connsiteY18" fmla="*/ 958935 h 3918649"/>
                <a:gd name="connsiteX19" fmla="*/ 997472 w 1202653"/>
                <a:gd name="connsiteY19" fmla="*/ 423913 h 3918649"/>
                <a:gd name="connsiteX20" fmla="*/ 1007992 w 1202653"/>
                <a:gd name="connsiteY20" fmla="*/ 1512065 h 3918649"/>
                <a:gd name="connsiteX21" fmla="*/ 1090613 w 1202653"/>
                <a:gd name="connsiteY21" fmla="*/ 1505532 h 3918649"/>
                <a:gd name="connsiteX22" fmla="*/ 1200865 w 1202653"/>
                <a:gd name="connsiteY22" fmla="*/ 707717 h 3918649"/>
                <a:gd name="connsiteX23" fmla="*/ 798306 w 1202653"/>
                <a:gd name="connsiteY23" fmla="*/ 15366 h 3918649"/>
                <a:gd name="connsiteX0" fmla="*/ 798306 w 1314289"/>
                <a:gd name="connsiteY0" fmla="*/ 36024 h 3939307"/>
                <a:gd name="connsiteX1" fmla="*/ 704052 w 1314289"/>
                <a:gd name="connsiteY1" fmla="*/ 65582 h 3939307"/>
                <a:gd name="connsiteX2" fmla="*/ 603821 w 1314289"/>
                <a:gd name="connsiteY2" fmla="*/ 776547 h 3939307"/>
                <a:gd name="connsiteX3" fmla="*/ 594891 w 1314289"/>
                <a:gd name="connsiteY3" fmla="*/ 845372 h 3939307"/>
                <a:gd name="connsiteX4" fmla="*/ 585961 w 1314289"/>
                <a:gd name="connsiteY4" fmla="*/ 776547 h 3939307"/>
                <a:gd name="connsiteX5" fmla="*/ 485730 w 1314289"/>
                <a:gd name="connsiteY5" fmla="*/ 65582 h 3939307"/>
                <a:gd name="connsiteX6" fmla="*/ 24164 w 1314289"/>
                <a:gd name="connsiteY6" fmla="*/ 689103 h 3939307"/>
                <a:gd name="connsiteX7" fmla="*/ 99169 w 1314289"/>
                <a:gd name="connsiteY7" fmla="*/ 1539253 h 3939307"/>
                <a:gd name="connsiteX8" fmla="*/ 179144 w 1314289"/>
                <a:gd name="connsiteY8" fmla="*/ 1539253 h 3939307"/>
                <a:gd name="connsiteX9" fmla="*/ 192309 w 1314289"/>
                <a:gd name="connsiteY9" fmla="*/ 670383 h 3939307"/>
                <a:gd name="connsiteX10" fmla="*/ 327921 w 1314289"/>
                <a:gd name="connsiteY10" fmla="*/ 999229 h 3939307"/>
                <a:gd name="connsiteX11" fmla="*/ 309215 w 1314289"/>
                <a:gd name="connsiteY11" fmla="*/ 2252006 h 3939307"/>
                <a:gd name="connsiteX12" fmla="*/ 306395 w 1314289"/>
                <a:gd name="connsiteY12" fmla="*/ 3918233 h 3939307"/>
                <a:gd name="connsiteX13" fmla="*/ 519425 w 1314289"/>
                <a:gd name="connsiteY13" fmla="*/ 3867387 h 3939307"/>
                <a:gd name="connsiteX14" fmla="*/ 564616 w 1314289"/>
                <a:gd name="connsiteY14" fmla="*/ 2139434 h 3939307"/>
                <a:gd name="connsiteX15" fmla="*/ 597185 w 1314289"/>
                <a:gd name="connsiteY15" fmla="*/ 3939307 h 3939307"/>
                <a:gd name="connsiteX16" fmla="*/ 824659 w 1314289"/>
                <a:gd name="connsiteY16" fmla="*/ 3880718 h 3939307"/>
                <a:gd name="connsiteX17" fmla="*/ 908912 w 1314289"/>
                <a:gd name="connsiteY17" fmla="*/ 2112538 h 3939307"/>
                <a:gd name="connsiteX18" fmla="*/ 868911 w 1314289"/>
                <a:gd name="connsiteY18" fmla="*/ 979593 h 3939307"/>
                <a:gd name="connsiteX19" fmla="*/ 997472 w 1314289"/>
                <a:gd name="connsiteY19" fmla="*/ 444571 h 3939307"/>
                <a:gd name="connsiteX20" fmla="*/ 1007992 w 1314289"/>
                <a:gd name="connsiteY20" fmla="*/ 1532723 h 3939307"/>
                <a:gd name="connsiteX21" fmla="*/ 1090613 w 1314289"/>
                <a:gd name="connsiteY21" fmla="*/ 1526190 h 3939307"/>
                <a:gd name="connsiteX22" fmla="*/ 1313656 w 1314289"/>
                <a:gd name="connsiteY22" fmla="*/ 581106 h 3939307"/>
                <a:gd name="connsiteX23" fmla="*/ 798306 w 1314289"/>
                <a:gd name="connsiteY23" fmla="*/ 36024 h 3939307"/>
                <a:gd name="connsiteX0" fmla="*/ 798306 w 1314289"/>
                <a:gd name="connsiteY0" fmla="*/ 36024 h 3939307"/>
                <a:gd name="connsiteX1" fmla="*/ 704052 w 1314289"/>
                <a:gd name="connsiteY1" fmla="*/ 65582 h 3939307"/>
                <a:gd name="connsiteX2" fmla="*/ 603821 w 1314289"/>
                <a:gd name="connsiteY2" fmla="*/ 776547 h 3939307"/>
                <a:gd name="connsiteX3" fmla="*/ 594891 w 1314289"/>
                <a:gd name="connsiteY3" fmla="*/ 845372 h 3939307"/>
                <a:gd name="connsiteX4" fmla="*/ 585961 w 1314289"/>
                <a:gd name="connsiteY4" fmla="*/ 776547 h 3939307"/>
                <a:gd name="connsiteX5" fmla="*/ 485730 w 1314289"/>
                <a:gd name="connsiteY5" fmla="*/ 65582 h 3939307"/>
                <a:gd name="connsiteX6" fmla="*/ 24164 w 1314289"/>
                <a:gd name="connsiteY6" fmla="*/ 689103 h 3939307"/>
                <a:gd name="connsiteX7" fmla="*/ 99169 w 1314289"/>
                <a:gd name="connsiteY7" fmla="*/ 1539253 h 3939307"/>
                <a:gd name="connsiteX8" fmla="*/ 179144 w 1314289"/>
                <a:gd name="connsiteY8" fmla="*/ 1539253 h 3939307"/>
                <a:gd name="connsiteX9" fmla="*/ 192309 w 1314289"/>
                <a:gd name="connsiteY9" fmla="*/ 670383 h 3939307"/>
                <a:gd name="connsiteX10" fmla="*/ 327921 w 1314289"/>
                <a:gd name="connsiteY10" fmla="*/ 999229 h 3939307"/>
                <a:gd name="connsiteX11" fmla="*/ 309215 w 1314289"/>
                <a:gd name="connsiteY11" fmla="*/ 2252006 h 3939307"/>
                <a:gd name="connsiteX12" fmla="*/ 306395 w 1314289"/>
                <a:gd name="connsiteY12" fmla="*/ 3918233 h 3939307"/>
                <a:gd name="connsiteX13" fmla="*/ 519425 w 1314289"/>
                <a:gd name="connsiteY13" fmla="*/ 3867387 h 3939307"/>
                <a:gd name="connsiteX14" fmla="*/ 564616 w 1314289"/>
                <a:gd name="connsiteY14" fmla="*/ 2139434 h 3939307"/>
                <a:gd name="connsiteX15" fmla="*/ 597185 w 1314289"/>
                <a:gd name="connsiteY15" fmla="*/ 3939307 h 3939307"/>
                <a:gd name="connsiteX16" fmla="*/ 824659 w 1314289"/>
                <a:gd name="connsiteY16" fmla="*/ 3880718 h 3939307"/>
                <a:gd name="connsiteX17" fmla="*/ 908912 w 1314289"/>
                <a:gd name="connsiteY17" fmla="*/ 2112538 h 3939307"/>
                <a:gd name="connsiteX18" fmla="*/ 868911 w 1314289"/>
                <a:gd name="connsiteY18" fmla="*/ 979593 h 3939307"/>
                <a:gd name="connsiteX19" fmla="*/ 997471 w 1314289"/>
                <a:gd name="connsiteY19" fmla="*/ 444572 h 3939307"/>
                <a:gd name="connsiteX20" fmla="*/ 1007992 w 1314289"/>
                <a:gd name="connsiteY20" fmla="*/ 1532723 h 3939307"/>
                <a:gd name="connsiteX21" fmla="*/ 1090613 w 1314289"/>
                <a:gd name="connsiteY21" fmla="*/ 1526190 h 3939307"/>
                <a:gd name="connsiteX22" fmla="*/ 1313656 w 1314289"/>
                <a:gd name="connsiteY22" fmla="*/ 581106 h 3939307"/>
                <a:gd name="connsiteX23" fmla="*/ 798306 w 1314289"/>
                <a:gd name="connsiteY23" fmla="*/ 36024 h 3939307"/>
                <a:gd name="connsiteX0" fmla="*/ 798306 w 1314289"/>
                <a:gd name="connsiteY0" fmla="*/ 36024 h 3939307"/>
                <a:gd name="connsiteX1" fmla="*/ 704052 w 1314289"/>
                <a:gd name="connsiteY1" fmla="*/ 65582 h 3939307"/>
                <a:gd name="connsiteX2" fmla="*/ 603821 w 1314289"/>
                <a:gd name="connsiteY2" fmla="*/ 776547 h 3939307"/>
                <a:gd name="connsiteX3" fmla="*/ 594891 w 1314289"/>
                <a:gd name="connsiteY3" fmla="*/ 845372 h 3939307"/>
                <a:gd name="connsiteX4" fmla="*/ 585961 w 1314289"/>
                <a:gd name="connsiteY4" fmla="*/ 776547 h 3939307"/>
                <a:gd name="connsiteX5" fmla="*/ 485730 w 1314289"/>
                <a:gd name="connsiteY5" fmla="*/ 65582 h 3939307"/>
                <a:gd name="connsiteX6" fmla="*/ 24164 w 1314289"/>
                <a:gd name="connsiteY6" fmla="*/ 689103 h 3939307"/>
                <a:gd name="connsiteX7" fmla="*/ 99169 w 1314289"/>
                <a:gd name="connsiteY7" fmla="*/ 1539253 h 3939307"/>
                <a:gd name="connsiteX8" fmla="*/ 179144 w 1314289"/>
                <a:gd name="connsiteY8" fmla="*/ 1539253 h 3939307"/>
                <a:gd name="connsiteX9" fmla="*/ 192309 w 1314289"/>
                <a:gd name="connsiteY9" fmla="*/ 670383 h 3939307"/>
                <a:gd name="connsiteX10" fmla="*/ 327921 w 1314289"/>
                <a:gd name="connsiteY10" fmla="*/ 999229 h 3939307"/>
                <a:gd name="connsiteX11" fmla="*/ 309215 w 1314289"/>
                <a:gd name="connsiteY11" fmla="*/ 2252006 h 3939307"/>
                <a:gd name="connsiteX12" fmla="*/ 306395 w 1314289"/>
                <a:gd name="connsiteY12" fmla="*/ 3918233 h 3939307"/>
                <a:gd name="connsiteX13" fmla="*/ 519425 w 1314289"/>
                <a:gd name="connsiteY13" fmla="*/ 3867387 h 3939307"/>
                <a:gd name="connsiteX14" fmla="*/ 564616 w 1314289"/>
                <a:gd name="connsiteY14" fmla="*/ 2139434 h 3939307"/>
                <a:gd name="connsiteX15" fmla="*/ 597185 w 1314289"/>
                <a:gd name="connsiteY15" fmla="*/ 3939307 h 3939307"/>
                <a:gd name="connsiteX16" fmla="*/ 824659 w 1314289"/>
                <a:gd name="connsiteY16" fmla="*/ 3880718 h 3939307"/>
                <a:gd name="connsiteX17" fmla="*/ 908912 w 1314289"/>
                <a:gd name="connsiteY17" fmla="*/ 2112538 h 3939307"/>
                <a:gd name="connsiteX18" fmla="*/ 868911 w 1314289"/>
                <a:gd name="connsiteY18" fmla="*/ 979593 h 3939307"/>
                <a:gd name="connsiteX19" fmla="*/ 997471 w 1314289"/>
                <a:gd name="connsiteY19" fmla="*/ 444572 h 3939307"/>
                <a:gd name="connsiteX20" fmla="*/ 1007992 w 1314289"/>
                <a:gd name="connsiteY20" fmla="*/ 1532723 h 3939307"/>
                <a:gd name="connsiteX21" fmla="*/ 1090613 w 1314289"/>
                <a:gd name="connsiteY21" fmla="*/ 1526190 h 3939307"/>
                <a:gd name="connsiteX22" fmla="*/ 1313656 w 1314289"/>
                <a:gd name="connsiteY22" fmla="*/ 581106 h 3939307"/>
                <a:gd name="connsiteX23" fmla="*/ 798306 w 1314289"/>
                <a:gd name="connsiteY23" fmla="*/ 36024 h 3939307"/>
                <a:gd name="connsiteX0" fmla="*/ 798306 w 1216425"/>
                <a:gd name="connsiteY0" fmla="*/ 30960 h 3934243"/>
                <a:gd name="connsiteX1" fmla="*/ 704052 w 1216425"/>
                <a:gd name="connsiteY1" fmla="*/ 60518 h 3934243"/>
                <a:gd name="connsiteX2" fmla="*/ 603821 w 1216425"/>
                <a:gd name="connsiteY2" fmla="*/ 771483 h 3934243"/>
                <a:gd name="connsiteX3" fmla="*/ 594891 w 1216425"/>
                <a:gd name="connsiteY3" fmla="*/ 840308 h 3934243"/>
                <a:gd name="connsiteX4" fmla="*/ 585961 w 1216425"/>
                <a:gd name="connsiteY4" fmla="*/ 771483 h 3934243"/>
                <a:gd name="connsiteX5" fmla="*/ 485730 w 1216425"/>
                <a:gd name="connsiteY5" fmla="*/ 60518 h 3934243"/>
                <a:gd name="connsiteX6" fmla="*/ 24164 w 1216425"/>
                <a:gd name="connsiteY6" fmla="*/ 684039 h 3934243"/>
                <a:gd name="connsiteX7" fmla="*/ 99169 w 1216425"/>
                <a:gd name="connsiteY7" fmla="*/ 1534189 h 3934243"/>
                <a:gd name="connsiteX8" fmla="*/ 179144 w 1216425"/>
                <a:gd name="connsiteY8" fmla="*/ 1534189 h 3934243"/>
                <a:gd name="connsiteX9" fmla="*/ 192309 w 1216425"/>
                <a:gd name="connsiteY9" fmla="*/ 665319 h 3934243"/>
                <a:gd name="connsiteX10" fmla="*/ 327921 w 1216425"/>
                <a:gd name="connsiteY10" fmla="*/ 994165 h 3934243"/>
                <a:gd name="connsiteX11" fmla="*/ 309215 w 1216425"/>
                <a:gd name="connsiteY11" fmla="*/ 2246942 h 3934243"/>
                <a:gd name="connsiteX12" fmla="*/ 306395 w 1216425"/>
                <a:gd name="connsiteY12" fmla="*/ 3913169 h 3934243"/>
                <a:gd name="connsiteX13" fmla="*/ 519425 w 1216425"/>
                <a:gd name="connsiteY13" fmla="*/ 3862323 h 3934243"/>
                <a:gd name="connsiteX14" fmla="*/ 564616 w 1216425"/>
                <a:gd name="connsiteY14" fmla="*/ 2134370 h 3934243"/>
                <a:gd name="connsiteX15" fmla="*/ 597185 w 1216425"/>
                <a:gd name="connsiteY15" fmla="*/ 3934243 h 3934243"/>
                <a:gd name="connsiteX16" fmla="*/ 824659 w 1216425"/>
                <a:gd name="connsiteY16" fmla="*/ 3875654 h 3934243"/>
                <a:gd name="connsiteX17" fmla="*/ 908912 w 1216425"/>
                <a:gd name="connsiteY17" fmla="*/ 2107474 h 3934243"/>
                <a:gd name="connsiteX18" fmla="*/ 868911 w 1216425"/>
                <a:gd name="connsiteY18" fmla="*/ 974529 h 3934243"/>
                <a:gd name="connsiteX19" fmla="*/ 997471 w 1216425"/>
                <a:gd name="connsiteY19" fmla="*/ 439508 h 3934243"/>
                <a:gd name="connsiteX20" fmla="*/ 1007992 w 1216425"/>
                <a:gd name="connsiteY20" fmla="*/ 1527659 h 3934243"/>
                <a:gd name="connsiteX21" fmla="*/ 1090613 w 1216425"/>
                <a:gd name="connsiteY21" fmla="*/ 1521126 h 3934243"/>
                <a:gd name="connsiteX22" fmla="*/ 1214964 w 1216425"/>
                <a:gd name="connsiteY22" fmla="*/ 507317 h 3934243"/>
                <a:gd name="connsiteX23" fmla="*/ 798306 w 1216425"/>
                <a:gd name="connsiteY23" fmla="*/ 30960 h 3934243"/>
                <a:gd name="connsiteX0" fmla="*/ 798306 w 1216426"/>
                <a:gd name="connsiteY0" fmla="*/ 59476 h 3962759"/>
                <a:gd name="connsiteX1" fmla="*/ 704052 w 1216426"/>
                <a:gd name="connsiteY1" fmla="*/ 89034 h 3962759"/>
                <a:gd name="connsiteX2" fmla="*/ 603820 w 1216426"/>
                <a:gd name="connsiteY2" fmla="*/ 799999 h 3962759"/>
                <a:gd name="connsiteX3" fmla="*/ 594891 w 1216426"/>
                <a:gd name="connsiteY3" fmla="*/ 868824 h 3962759"/>
                <a:gd name="connsiteX4" fmla="*/ 585961 w 1216426"/>
                <a:gd name="connsiteY4" fmla="*/ 799999 h 3962759"/>
                <a:gd name="connsiteX5" fmla="*/ 485730 w 1216426"/>
                <a:gd name="connsiteY5" fmla="*/ 89034 h 3962759"/>
                <a:gd name="connsiteX6" fmla="*/ 24164 w 1216426"/>
                <a:gd name="connsiteY6" fmla="*/ 712555 h 3962759"/>
                <a:gd name="connsiteX7" fmla="*/ 99169 w 1216426"/>
                <a:gd name="connsiteY7" fmla="*/ 1562705 h 3962759"/>
                <a:gd name="connsiteX8" fmla="*/ 179144 w 1216426"/>
                <a:gd name="connsiteY8" fmla="*/ 1562705 h 3962759"/>
                <a:gd name="connsiteX9" fmla="*/ 192309 w 1216426"/>
                <a:gd name="connsiteY9" fmla="*/ 693835 h 3962759"/>
                <a:gd name="connsiteX10" fmla="*/ 327921 w 1216426"/>
                <a:gd name="connsiteY10" fmla="*/ 1022681 h 3962759"/>
                <a:gd name="connsiteX11" fmla="*/ 309215 w 1216426"/>
                <a:gd name="connsiteY11" fmla="*/ 2275458 h 3962759"/>
                <a:gd name="connsiteX12" fmla="*/ 306395 w 1216426"/>
                <a:gd name="connsiteY12" fmla="*/ 3941685 h 3962759"/>
                <a:gd name="connsiteX13" fmla="*/ 519425 w 1216426"/>
                <a:gd name="connsiteY13" fmla="*/ 3890839 h 3962759"/>
                <a:gd name="connsiteX14" fmla="*/ 564616 w 1216426"/>
                <a:gd name="connsiteY14" fmla="*/ 2162886 h 3962759"/>
                <a:gd name="connsiteX15" fmla="*/ 597185 w 1216426"/>
                <a:gd name="connsiteY15" fmla="*/ 3962759 h 3962759"/>
                <a:gd name="connsiteX16" fmla="*/ 824659 w 1216426"/>
                <a:gd name="connsiteY16" fmla="*/ 3904170 h 3962759"/>
                <a:gd name="connsiteX17" fmla="*/ 908912 w 1216426"/>
                <a:gd name="connsiteY17" fmla="*/ 2135990 h 3962759"/>
                <a:gd name="connsiteX18" fmla="*/ 868911 w 1216426"/>
                <a:gd name="connsiteY18" fmla="*/ 1003045 h 3962759"/>
                <a:gd name="connsiteX19" fmla="*/ 997471 w 1216426"/>
                <a:gd name="connsiteY19" fmla="*/ 468024 h 3962759"/>
                <a:gd name="connsiteX20" fmla="*/ 1007992 w 1216426"/>
                <a:gd name="connsiteY20" fmla="*/ 1556175 h 3962759"/>
                <a:gd name="connsiteX21" fmla="*/ 1090613 w 1216426"/>
                <a:gd name="connsiteY21" fmla="*/ 1549642 h 3962759"/>
                <a:gd name="connsiteX22" fmla="*/ 1214964 w 1216426"/>
                <a:gd name="connsiteY22" fmla="*/ 535833 h 3962759"/>
                <a:gd name="connsiteX23" fmla="*/ 798306 w 1216426"/>
                <a:gd name="connsiteY23" fmla="*/ 59476 h 3962759"/>
                <a:gd name="connsiteX0" fmla="*/ 798306 w 1216426"/>
                <a:gd name="connsiteY0" fmla="*/ 37055 h 3940338"/>
                <a:gd name="connsiteX1" fmla="*/ 704052 w 1216426"/>
                <a:gd name="connsiteY1" fmla="*/ 66613 h 3940338"/>
                <a:gd name="connsiteX2" fmla="*/ 683126 w 1216426"/>
                <a:gd name="connsiteY2" fmla="*/ 346817 h 3940338"/>
                <a:gd name="connsiteX3" fmla="*/ 594891 w 1216426"/>
                <a:gd name="connsiteY3" fmla="*/ 846403 h 3940338"/>
                <a:gd name="connsiteX4" fmla="*/ 585961 w 1216426"/>
                <a:gd name="connsiteY4" fmla="*/ 777578 h 3940338"/>
                <a:gd name="connsiteX5" fmla="*/ 485730 w 1216426"/>
                <a:gd name="connsiteY5" fmla="*/ 66613 h 3940338"/>
                <a:gd name="connsiteX6" fmla="*/ 24164 w 1216426"/>
                <a:gd name="connsiteY6" fmla="*/ 690134 h 3940338"/>
                <a:gd name="connsiteX7" fmla="*/ 99169 w 1216426"/>
                <a:gd name="connsiteY7" fmla="*/ 1540284 h 3940338"/>
                <a:gd name="connsiteX8" fmla="*/ 179144 w 1216426"/>
                <a:gd name="connsiteY8" fmla="*/ 1540284 h 3940338"/>
                <a:gd name="connsiteX9" fmla="*/ 192309 w 1216426"/>
                <a:gd name="connsiteY9" fmla="*/ 671414 h 3940338"/>
                <a:gd name="connsiteX10" fmla="*/ 327921 w 1216426"/>
                <a:gd name="connsiteY10" fmla="*/ 1000260 h 3940338"/>
                <a:gd name="connsiteX11" fmla="*/ 309215 w 1216426"/>
                <a:gd name="connsiteY11" fmla="*/ 2253037 h 3940338"/>
                <a:gd name="connsiteX12" fmla="*/ 306395 w 1216426"/>
                <a:gd name="connsiteY12" fmla="*/ 3919264 h 3940338"/>
                <a:gd name="connsiteX13" fmla="*/ 519425 w 1216426"/>
                <a:gd name="connsiteY13" fmla="*/ 3868418 h 3940338"/>
                <a:gd name="connsiteX14" fmla="*/ 564616 w 1216426"/>
                <a:gd name="connsiteY14" fmla="*/ 2140465 h 3940338"/>
                <a:gd name="connsiteX15" fmla="*/ 597185 w 1216426"/>
                <a:gd name="connsiteY15" fmla="*/ 3940338 h 3940338"/>
                <a:gd name="connsiteX16" fmla="*/ 824659 w 1216426"/>
                <a:gd name="connsiteY16" fmla="*/ 3881749 h 3940338"/>
                <a:gd name="connsiteX17" fmla="*/ 908912 w 1216426"/>
                <a:gd name="connsiteY17" fmla="*/ 2113569 h 3940338"/>
                <a:gd name="connsiteX18" fmla="*/ 868911 w 1216426"/>
                <a:gd name="connsiteY18" fmla="*/ 980624 h 3940338"/>
                <a:gd name="connsiteX19" fmla="*/ 997471 w 1216426"/>
                <a:gd name="connsiteY19" fmla="*/ 445603 h 3940338"/>
                <a:gd name="connsiteX20" fmla="*/ 1007992 w 1216426"/>
                <a:gd name="connsiteY20" fmla="*/ 1533754 h 3940338"/>
                <a:gd name="connsiteX21" fmla="*/ 1090613 w 1216426"/>
                <a:gd name="connsiteY21" fmla="*/ 1527221 h 3940338"/>
                <a:gd name="connsiteX22" fmla="*/ 1214964 w 1216426"/>
                <a:gd name="connsiteY22" fmla="*/ 513412 h 3940338"/>
                <a:gd name="connsiteX23" fmla="*/ 798306 w 1216426"/>
                <a:gd name="connsiteY23" fmla="*/ 37055 h 3940338"/>
                <a:gd name="connsiteX0" fmla="*/ 798306 w 1216426"/>
                <a:gd name="connsiteY0" fmla="*/ 29819 h 3933102"/>
                <a:gd name="connsiteX1" fmla="*/ 664400 w 1216426"/>
                <a:gd name="connsiteY1" fmla="*/ 81467 h 3933102"/>
                <a:gd name="connsiteX2" fmla="*/ 683126 w 1216426"/>
                <a:gd name="connsiteY2" fmla="*/ 339581 h 3933102"/>
                <a:gd name="connsiteX3" fmla="*/ 594891 w 1216426"/>
                <a:gd name="connsiteY3" fmla="*/ 839167 h 3933102"/>
                <a:gd name="connsiteX4" fmla="*/ 585961 w 1216426"/>
                <a:gd name="connsiteY4" fmla="*/ 770342 h 3933102"/>
                <a:gd name="connsiteX5" fmla="*/ 485730 w 1216426"/>
                <a:gd name="connsiteY5" fmla="*/ 59377 h 3933102"/>
                <a:gd name="connsiteX6" fmla="*/ 24164 w 1216426"/>
                <a:gd name="connsiteY6" fmla="*/ 682898 h 3933102"/>
                <a:gd name="connsiteX7" fmla="*/ 99169 w 1216426"/>
                <a:gd name="connsiteY7" fmla="*/ 1533048 h 3933102"/>
                <a:gd name="connsiteX8" fmla="*/ 179144 w 1216426"/>
                <a:gd name="connsiteY8" fmla="*/ 1533048 h 3933102"/>
                <a:gd name="connsiteX9" fmla="*/ 192309 w 1216426"/>
                <a:gd name="connsiteY9" fmla="*/ 664178 h 3933102"/>
                <a:gd name="connsiteX10" fmla="*/ 327921 w 1216426"/>
                <a:gd name="connsiteY10" fmla="*/ 993024 h 3933102"/>
                <a:gd name="connsiteX11" fmla="*/ 309215 w 1216426"/>
                <a:gd name="connsiteY11" fmla="*/ 2245801 h 3933102"/>
                <a:gd name="connsiteX12" fmla="*/ 306395 w 1216426"/>
                <a:gd name="connsiteY12" fmla="*/ 3912028 h 3933102"/>
                <a:gd name="connsiteX13" fmla="*/ 519425 w 1216426"/>
                <a:gd name="connsiteY13" fmla="*/ 3861182 h 3933102"/>
                <a:gd name="connsiteX14" fmla="*/ 564616 w 1216426"/>
                <a:gd name="connsiteY14" fmla="*/ 2133229 h 3933102"/>
                <a:gd name="connsiteX15" fmla="*/ 597185 w 1216426"/>
                <a:gd name="connsiteY15" fmla="*/ 3933102 h 3933102"/>
                <a:gd name="connsiteX16" fmla="*/ 824659 w 1216426"/>
                <a:gd name="connsiteY16" fmla="*/ 3874513 h 3933102"/>
                <a:gd name="connsiteX17" fmla="*/ 908912 w 1216426"/>
                <a:gd name="connsiteY17" fmla="*/ 2106333 h 3933102"/>
                <a:gd name="connsiteX18" fmla="*/ 868911 w 1216426"/>
                <a:gd name="connsiteY18" fmla="*/ 973388 h 3933102"/>
                <a:gd name="connsiteX19" fmla="*/ 997471 w 1216426"/>
                <a:gd name="connsiteY19" fmla="*/ 438367 h 3933102"/>
                <a:gd name="connsiteX20" fmla="*/ 1007992 w 1216426"/>
                <a:gd name="connsiteY20" fmla="*/ 1526518 h 3933102"/>
                <a:gd name="connsiteX21" fmla="*/ 1090613 w 1216426"/>
                <a:gd name="connsiteY21" fmla="*/ 1519985 h 3933102"/>
                <a:gd name="connsiteX22" fmla="*/ 1214964 w 1216426"/>
                <a:gd name="connsiteY22" fmla="*/ 506176 h 3933102"/>
                <a:gd name="connsiteX23" fmla="*/ 798306 w 1216426"/>
                <a:gd name="connsiteY23" fmla="*/ 29819 h 3933102"/>
                <a:gd name="connsiteX0" fmla="*/ 798306 w 1216426"/>
                <a:gd name="connsiteY0" fmla="*/ 2578 h 3905861"/>
                <a:gd name="connsiteX1" fmla="*/ 683126 w 1216426"/>
                <a:gd name="connsiteY1" fmla="*/ 312340 h 3905861"/>
                <a:gd name="connsiteX2" fmla="*/ 594891 w 1216426"/>
                <a:gd name="connsiteY2" fmla="*/ 811926 h 3905861"/>
                <a:gd name="connsiteX3" fmla="*/ 585961 w 1216426"/>
                <a:gd name="connsiteY3" fmla="*/ 743101 h 3905861"/>
                <a:gd name="connsiteX4" fmla="*/ 485730 w 1216426"/>
                <a:gd name="connsiteY4" fmla="*/ 32136 h 3905861"/>
                <a:gd name="connsiteX5" fmla="*/ 24164 w 1216426"/>
                <a:gd name="connsiteY5" fmla="*/ 655657 h 3905861"/>
                <a:gd name="connsiteX6" fmla="*/ 99169 w 1216426"/>
                <a:gd name="connsiteY6" fmla="*/ 1505807 h 3905861"/>
                <a:gd name="connsiteX7" fmla="*/ 179144 w 1216426"/>
                <a:gd name="connsiteY7" fmla="*/ 1505807 h 3905861"/>
                <a:gd name="connsiteX8" fmla="*/ 192309 w 1216426"/>
                <a:gd name="connsiteY8" fmla="*/ 636937 h 3905861"/>
                <a:gd name="connsiteX9" fmla="*/ 327921 w 1216426"/>
                <a:gd name="connsiteY9" fmla="*/ 965783 h 3905861"/>
                <a:gd name="connsiteX10" fmla="*/ 309215 w 1216426"/>
                <a:gd name="connsiteY10" fmla="*/ 2218560 h 3905861"/>
                <a:gd name="connsiteX11" fmla="*/ 306395 w 1216426"/>
                <a:gd name="connsiteY11" fmla="*/ 3884787 h 3905861"/>
                <a:gd name="connsiteX12" fmla="*/ 519425 w 1216426"/>
                <a:gd name="connsiteY12" fmla="*/ 3833941 h 3905861"/>
                <a:gd name="connsiteX13" fmla="*/ 564616 w 1216426"/>
                <a:gd name="connsiteY13" fmla="*/ 2105988 h 3905861"/>
                <a:gd name="connsiteX14" fmla="*/ 597185 w 1216426"/>
                <a:gd name="connsiteY14" fmla="*/ 3905861 h 3905861"/>
                <a:gd name="connsiteX15" fmla="*/ 824659 w 1216426"/>
                <a:gd name="connsiteY15" fmla="*/ 3847272 h 3905861"/>
                <a:gd name="connsiteX16" fmla="*/ 908912 w 1216426"/>
                <a:gd name="connsiteY16" fmla="*/ 2079092 h 3905861"/>
                <a:gd name="connsiteX17" fmla="*/ 868911 w 1216426"/>
                <a:gd name="connsiteY17" fmla="*/ 946147 h 3905861"/>
                <a:gd name="connsiteX18" fmla="*/ 997471 w 1216426"/>
                <a:gd name="connsiteY18" fmla="*/ 411126 h 3905861"/>
                <a:gd name="connsiteX19" fmla="*/ 1007992 w 1216426"/>
                <a:gd name="connsiteY19" fmla="*/ 1499277 h 3905861"/>
                <a:gd name="connsiteX20" fmla="*/ 1090613 w 1216426"/>
                <a:gd name="connsiteY20" fmla="*/ 1492744 h 3905861"/>
                <a:gd name="connsiteX21" fmla="*/ 1214964 w 1216426"/>
                <a:gd name="connsiteY21" fmla="*/ 478935 h 3905861"/>
                <a:gd name="connsiteX22" fmla="*/ 798306 w 1216426"/>
                <a:gd name="connsiteY22" fmla="*/ 2578 h 3905861"/>
                <a:gd name="connsiteX0" fmla="*/ 798306 w 1216426"/>
                <a:gd name="connsiteY0" fmla="*/ 2578 h 3905861"/>
                <a:gd name="connsiteX1" fmla="*/ 683126 w 1216426"/>
                <a:gd name="connsiteY1" fmla="*/ 312341 h 3905861"/>
                <a:gd name="connsiteX2" fmla="*/ 594891 w 1216426"/>
                <a:gd name="connsiteY2" fmla="*/ 811926 h 3905861"/>
                <a:gd name="connsiteX3" fmla="*/ 585961 w 1216426"/>
                <a:gd name="connsiteY3" fmla="*/ 743101 h 3905861"/>
                <a:gd name="connsiteX4" fmla="*/ 485730 w 1216426"/>
                <a:gd name="connsiteY4" fmla="*/ 32136 h 3905861"/>
                <a:gd name="connsiteX5" fmla="*/ 24164 w 1216426"/>
                <a:gd name="connsiteY5" fmla="*/ 655657 h 3905861"/>
                <a:gd name="connsiteX6" fmla="*/ 99169 w 1216426"/>
                <a:gd name="connsiteY6" fmla="*/ 1505807 h 3905861"/>
                <a:gd name="connsiteX7" fmla="*/ 179144 w 1216426"/>
                <a:gd name="connsiteY7" fmla="*/ 1505807 h 3905861"/>
                <a:gd name="connsiteX8" fmla="*/ 192309 w 1216426"/>
                <a:gd name="connsiteY8" fmla="*/ 636937 h 3905861"/>
                <a:gd name="connsiteX9" fmla="*/ 327921 w 1216426"/>
                <a:gd name="connsiteY9" fmla="*/ 965783 h 3905861"/>
                <a:gd name="connsiteX10" fmla="*/ 309215 w 1216426"/>
                <a:gd name="connsiteY10" fmla="*/ 2218560 h 3905861"/>
                <a:gd name="connsiteX11" fmla="*/ 306395 w 1216426"/>
                <a:gd name="connsiteY11" fmla="*/ 3884787 h 3905861"/>
                <a:gd name="connsiteX12" fmla="*/ 519425 w 1216426"/>
                <a:gd name="connsiteY12" fmla="*/ 3833941 h 3905861"/>
                <a:gd name="connsiteX13" fmla="*/ 564616 w 1216426"/>
                <a:gd name="connsiteY13" fmla="*/ 2105988 h 3905861"/>
                <a:gd name="connsiteX14" fmla="*/ 597185 w 1216426"/>
                <a:gd name="connsiteY14" fmla="*/ 3905861 h 3905861"/>
                <a:gd name="connsiteX15" fmla="*/ 824659 w 1216426"/>
                <a:gd name="connsiteY15" fmla="*/ 3847272 h 3905861"/>
                <a:gd name="connsiteX16" fmla="*/ 908912 w 1216426"/>
                <a:gd name="connsiteY16" fmla="*/ 2079092 h 3905861"/>
                <a:gd name="connsiteX17" fmla="*/ 868911 w 1216426"/>
                <a:gd name="connsiteY17" fmla="*/ 946147 h 3905861"/>
                <a:gd name="connsiteX18" fmla="*/ 997471 w 1216426"/>
                <a:gd name="connsiteY18" fmla="*/ 411126 h 3905861"/>
                <a:gd name="connsiteX19" fmla="*/ 1007992 w 1216426"/>
                <a:gd name="connsiteY19" fmla="*/ 1499277 h 3905861"/>
                <a:gd name="connsiteX20" fmla="*/ 1090613 w 1216426"/>
                <a:gd name="connsiteY20" fmla="*/ 1492744 h 3905861"/>
                <a:gd name="connsiteX21" fmla="*/ 1214964 w 1216426"/>
                <a:gd name="connsiteY21" fmla="*/ 478935 h 3905861"/>
                <a:gd name="connsiteX22" fmla="*/ 798306 w 1216426"/>
                <a:gd name="connsiteY22" fmla="*/ 2578 h 3905861"/>
                <a:gd name="connsiteX0" fmla="*/ 798306 w 1216426"/>
                <a:gd name="connsiteY0" fmla="*/ 3303 h 3906586"/>
                <a:gd name="connsiteX1" fmla="*/ 683126 w 1216426"/>
                <a:gd name="connsiteY1" fmla="*/ 313066 h 3906586"/>
                <a:gd name="connsiteX2" fmla="*/ 594891 w 1216426"/>
                <a:gd name="connsiteY2" fmla="*/ 812651 h 3906586"/>
                <a:gd name="connsiteX3" fmla="*/ 585961 w 1216426"/>
                <a:gd name="connsiteY3" fmla="*/ 743826 h 3906586"/>
                <a:gd name="connsiteX4" fmla="*/ 485730 w 1216426"/>
                <a:gd name="connsiteY4" fmla="*/ 32861 h 3906586"/>
                <a:gd name="connsiteX5" fmla="*/ 24164 w 1216426"/>
                <a:gd name="connsiteY5" fmla="*/ 656382 h 3906586"/>
                <a:gd name="connsiteX6" fmla="*/ 99169 w 1216426"/>
                <a:gd name="connsiteY6" fmla="*/ 1506532 h 3906586"/>
                <a:gd name="connsiteX7" fmla="*/ 179144 w 1216426"/>
                <a:gd name="connsiteY7" fmla="*/ 1506532 h 3906586"/>
                <a:gd name="connsiteX8" fmla="*/ 192309 w 1216426"/>
                <a:gd name="connsiteY8" fmla="*/ 637662 h 3906586"/>
                <a:gd name="connsiteX9" fmla="*/ 327921 w 1216426"/>
                <a:gd name="connsiteY9" fmla="*/ 966508 h 3906586"/>
                <a:gd name="connsiteX10" fmla="*/ 309215 w 1216426"/>
                <a:gd name="connsiteY10" fmla="*/ 2219285 h 3906586"/>
                <a:gd name="connsiteX11" fmla="*/ 306395 w 1216426"/>
                <a:gd name="connsiteY11" fmla="*/ 3885512 h 3906586"/>
                <a:gd name="connsiteX12" fmla="*/ 519425 w 1216426"/>
                <a:gd name="connsiteY12" fmla="*/ 3834666 h 3906586"/>
                <a:gd name="connsiteX13" fmla="*/ 564616 w 1216426"/>
                <a:gd name="connsiteY13" fmla="*/ 2106713 h 3906586"/>
                <a:gd name="connsiteX14" fmla="*/ 597185 w 1216426"/>
                <a:gd name="connsiteY14" fmla="*/ 3906586 h 3906586"/>
                <a:gd name="connsiteX15" fmla="*/ 824659 w 1216426"/>
                <a:gd name="connsiteY15" fmla="*/ 3847997 h 3906586"/>
                <a:gd name="connsiteX16" fmla="*/ 908912 w 1216426"/>
                <a:gd name="connsiteY16" fmla="*/ 2079817 h 3906586"/>
                <a:gd name="connsiteX17" fmla="*/ 868911 w 1216426"/>
                <a:gd name="connsiteY17" fmla="*/ 946872 h 3906586"/>
                <a:gd name="connsiteX18" fmla="*/ 997471 w 1216426"/>
                <a:gd name="connsiteY18" fmla="*/ 411851 h 3906586"/>
                <a:gd name="connsiteX19" fmla="*/ 1007992 w 1216426"/>
                <a:gd name="connsiteY19" fmla="*/ 1500002 h 3906586"/>
                <a:gd name="connsiteX20" fmla="*/ 1090613 w 1216426"/>
                <a:gd name="connsiteY20" fmla="*/ 1493469 h 3906586"/>
                <a:gd name="connsiteX21" fmla="*/ 1214964 w 1216426"/>
                <a:gd name="connsiteY21" fmla="*/ 479660 h 3906586"/>
                <a:gd name="connsiteX22" fmla="*/ 798306 w 1216426"/>
                <a:gd name="connsiteY22" fmla="*/ 3303 h 3906586"/>
                <a:gd name="connsiteX0" fmla="*/ 798306 w 1216426"/>
                <a:gd name="connsiteY0" fmla="*/ 9389 h 3912672"/>
                <a:gd name="connsiteX1" fmla="*/ 672552 w 1216426"/>
                <a:gd name="connsiteY1" fmla="*/ 245517 h 3912672"/>
                <a:gd name="connsiteX2" fmla="*/ 594891 w 1216426"/>
                <a:gd name="connsiteY2" fmla="*/ 818737 h 3912672"/>
                <a:gd name="connsiteX3" fmla="*/ 585961 w 1216426"/>
                <a:gd name="connsiteY3" fmla="*/ 749912 h 3912672"/>
                <a:gd name="connsiteX4" fmla="*/ 485730 w 1216426"/>
                <a:gd name="connsiteY4" fmla="*/ 38947 h 3912672"/>
                <a:gd name="connsiteX5" fmla="*/ 24164 w 1216426"/>
                <a:gd name="connsiteY5" fmla="*/ 662468 h 3912672"/>
                <a:gd name="connsiteX6" fmla="*/ 99169 w 1216426"/>
                <a:gd name="connsiteY6" fmla="*/ 1512618 h 3912672"/>
                <a:gd name="connsiteX7" fmla="*/ 179144 w 1216426"/>
                <a:gd name="connsiteY7" fmla="*/ 1512618 h 3912672"/>
                <a:gd name="connsiteX8" fmla="*/ 192309 w 1216426"/>
                <a:gd name="connsiteY8" fmla="*/ 643748 h 3912672"/>
                <a:gd name="connsiteX9" fmla="*/ 327921 w 1216426"/>
                <a:gd name="connsiteY9" fmla="*/ 972594 h 3912672"/>
                <a:gd name="connsiteX10" fmla="*/ 309215 w 1216426"/>
                <a:gd name="connsiteY10" fmla="*/ 2225371 h 3912672"/>
                <a:gd name="connsiteX11" fmla="*/ 306395 w 1216426"/>
                <a:gd name="connsiteY11" fmla="*/ 3891598 h 3912672"/>
                <a:gd name="connsiteX12" fmla="*/ 519425 w 1216426"/>
                <a:gd name="connsiteY12" fmla="*/ 3840752 h 3912672"/>
                <a:gd name="connsiteX13" fmla="*/ 564616 w 1216426"/>
                <a:gd name="connsiteY13" fmla="*/ 2112799 h 3912672"/>
                <a:gd name="connsiteX14" fmla="*/ 597185 w 1216426"/>
                <a:gd name="connsiteY14" fmla="*/ 3912672 h 3912672"/>
                <a:gd name="connsiteX15" fmla="*/ 824659 w 1216426"/>
                <a:gd name="connsiteY15" fmla="*/ 3854083 h 3912672"/>
                <a:gd name="connsiteX16" fmla="*/ 908912 w 1216426"/>
                <a:gd name="connsiteY16" fmla="*/ 2085903 h 3912672"/>
                <a:gd name="connsiteX17" fmla="*/ 868911 w 1216426"/>
                <a:gd name="connsiteY17" fmla="*/ 952958 h 3912672"/>
                <a:gd name="connsiteX18" fmla="*/ 997471 w 1216426"/>
                <a:gd name="connsiteY18" fmla="*/ 417937 h 3912672"/>
                <a:gd name="connsiteX19" fmla="*/ 1007992 w 1216426"/>
                <a:gd name="connsiteY19" fmla="*/ 1506088 h 3912672"/>
                <a:gd name="connsiteX20" fmla="*/ 1090613 w 1216426"/>
                <a:gd name="connsiteY20" fmla="*/ 1499555 h 3912672"/>
                <a:gd name="connsiteX21" fmla="*/ 1214964 w 1216426"/>
                <a:gd name="connsiteY21" fmla="*/ 485746 h 3912672"/>
                <a:gd name="connsiteX22" fmla="*/ 798306 w 1216426"/>
                <a:gd name="connsiteY22" fmla="*/ 9389 h 3912672"/>
                <a:gd name="connsiteX0" fmla="*/ 798306 w 1216426"/>
                <a:gd name="connsiteY0" fmla="*/ 9389 h 3912672"/>
                <a:gd name="connsiteX1" fmla="*/ 672552 w 1216426"/>
                <a:gd name="connsiteY1" fmla="*/ 245517 h 3912672"/>
                <a:gd name="connsiteX2" fmla="*/ 594891 w 1216426"/>
                <a:gd name="connsiteY2" fmla="*/ 818737 h 3912672"/>
                <a:gd name="connsiteX3" fmla="*/ 585961 w 1216426"/>
                <a:gd name="connsiteY3" fmla="*/ 749912 h 3912672"/>
                <a:gd name="connsiteX4" fmla="*/ 485730 w 1216426"/>
                <a:gd name="connsiteY4" fmla="*/ 38947 h 3912672"/>
                <a:gd name="connsiteX5" fmla="*/ 24164 w 1216426"/>
                <a:gd name="connsiteY5" fmla="*/ 662468 h 3912672"/>
                <a:gd name="connsiteX6" fmla="*/ 99169 w 1216426"/>
                <a:gd name="connsiteY6" fmla="*/ 1512618 h 3912672"/>
                <a:gd name="connsiteX7" fmla="*/ 179144 w 1216426"/>
                <a:gd name="connsiteY7" fmla="*/ 1512618 h 3912672"/>
                <a:gd name="connsiteX8" fmla="*/ 192309 w 1216426"/>
                <a:gd name="connsiteY8" fmla="*/ 643748 h 3912672"/>
                <a:gd name="connsiteX9" fmla="*/ 327921 w 1216426"/>
                <a:gd name="connsiteY9" fmla="*/ 972594 h 3912672"/>
                <a:gd name="connsiteX10" fmla="*/ 309215 w 1216426"/>
                <a:gd name="connsiteY10" fmla="*/ 2225371 h 3912672"/>
                <a:gd name="connsiteX11" fmla="*/ 306395 w 1216426"/>
                <a:gd name="connsiteY11" fmla="*/ 3891598 h 3912672"/>
                <a:gd name="connsiteX12" fmla="*/ 519425 w 1216426"/>
                <a:gd name="connsiteY12" fmla="*/ 3840752 h 3912672"/>
                <a:gd name="connsiteX13" fmla="*/ 564616 w 1216426"/>
                <a:gd name="connsiteY13" fmla="*/ 2112799 h 3912672"/>
                <a:gd name="connsiteX14" fmla="*/ 597185 w 1216426"/>
                <a:gd name="connsiteY14" fmla="*/ 3912672 h 3912672"/>
                <a:gd name="connsiteX15" fmla="*/ 824659 w 1216426"/>
                <a:gd name="connsiteY15" fmla="*/ 3854083 h 3912672"/>
                <a:gd name="connsiteX16" fmla="*/ 908912 w 1216426"/>
                <a:gd name="connsiteY16" fmla="*/ 2085903 h 3912672"/>
                <a:gd name="connsiteX17" fmla="*/ 868911 w 1216426"/>
                <a:gd name="connsiteY17" fmla="*/ 952958 h 3912672"/>
                <a:gd name="connsiteX18" fmla="*/ 997471 w 1216426"/>
                <a:gd name="connsiteY18" fmla="*/ 417937 h 3912672"/>
                <a:gd name="connsiteX19" fmla="*/ 1007992 w 1216426"/>
                <a:gd name="connsiteY19" fmla="*/ 1506088 h 3912672"/>
                <a:gd name="connsiteX20" fmla="*/ 1090613 w 1216426"/>
                <a:gd name="connsiteY20" fmla="*/ 1499555 h 3912672"/>
                <a:gd name="connsiteX21" fmla="*/ 1214964 w 1216426"/>
                <a:gd name="connsiteY21" fmla="*/ 485746 h 3912672"/>
                <a:gd name="connsiteX22" fmla="*/ 798306 w 1216426"/>
                <a:gd name="connsiteY22" fmla="*/ 9389 h 3912672"/>
                <a:gd name="connsiteX0" fmla="*/ 798306 w 1216426"/>
                <a:gd name="connsiteY0" fmla="*/ 6100 h 3909383"/>
                <a:gd name="connsiteX1" fmla="*/ 672552 w 1216426"/>
                <a:gd name="connsiteY1" fmla="*/ 242228 h 3909383"/>
                <a:gd name="connsiteX2" fmla="*/ 594891 w 1216426"/>
                <a:gd name="connsiteY2" fmla="*/ 815448 h 3909383"/>
                <a:gd name="connsiteX3" fmla="*/ 585961 w 1216426"/>
                <a:gd name="connsiteY3" fmla="*/ 746623 h 3909383"/>
                <a:gd name="connsiteX4" fmla="*/ 485730 w 1216426"/>
                <a:gd name="connsiteY4" fmla="*/ 35658 h 3909383"/>
                <a:gd name="connsiteX5" fmla="*/ 24164 w 1216426"/>
                <a:gd name="connsiteY5" fmla="*/ 659179 h 3909383"/>
                <a:gd name="connsiteX6" fmla="*/ 99169 w 1216426"/>
                <a:gd name="connsiteY6" fmla="*/ 1509329 h 3909383"/>
                <a:gd name="connsiteX7" fmla="*/ 179144 w 1216426"/>
                <a:gd name="connsiteY7" fmla="*/ 1509329 h 3909383"/>
                <a:gd name="connsiteX8" fmla="*/ 192309 w 1216426"/>
                <a:gd name="connsiteY8" fmla="*/ 640459 h 3909383"/>
                <a:gd name="connsiteX9" fmla="*/ 327921 w 1216426"/>
                <a:gd name="connsiteY9" fmla="*/ 969305 h 3909383"/>
                <a:gd name="connsiteX10" fmla="*/ 309215 w 1216426"/>
                <a:gd name="connsiteY10" fmla="*/ 2222082 h 3909383"/>
                <a:gd name="connsiteX11" fmla="*/ 306395 w 1216426"/>
                <a:gd name="connsiteY11" fmla="*/ 3888309 h 3909383"/>
                <a:gd name="connsiteX12" fmla="*/ 519425 w 1216426"/>
                <a:gd name="connsiteY12" fmla="*/ 3837463 h 3909383"/>
                <a:gd name="connsiteX13" fmla="*/ 564616 w 1216426"/>
                <a:gd name="connsiteY13" fmla="*/ 2109510 h 3909383"/>
                <a:gd name="connsiteX14" fmla="*/ 597185 w 1216426"/>
                <a:gd name="connsiteY14" fmla="*/ 3909383 h 3909383"/>
                <a:gd name="connsiteX15" fmla="*/ 824659 w 1216426"/>
                <a:gd name="connsiteY15" fmla="*/ 3850794 h 3909383"/>
                <a:gd name="connsiteX16" fmla="*/ 908912 w 1216426"/>
                <a:gd name="connsiteY16" fmla="*/ 2082614 h 3909383"/>
                <a:gd name="connsiteX17" fmla="*/ 868911 w 1216426"/>
                <a:gd name="connsiteY17" fmla="*/ 949669 h 3909383"/>
                <a:gd name="connsiteX18" fmla="*/ 997471 w 1216426"/>
                <a:gd name="connsiteY18" fmla="*/ 414648 h 3909383"/>
                <a:gd name="connsiteX19" fmla="*/ 1007992 w 1216426"/>
                <a:gd name="connsiteY19" fmla="*/ 1502799 h 3909383"/>
                <a:gd name="connsiteX20" fmla="*/ 1090613 w 1216426"/>
                <a:gd name="connsiteY20" fmla="*/ 1496266 h 3909383"/>
                <a:gd name="connsiteX21" fmla="*/ 1214964 w 1216426"/>
                <a:gd name="connsiteY21" fmla="*/ 482457 h 3909383"/>
                <a:gd name="connsiteX22" fmla="*/ 798306 w 1216426"/>
                <a:gd name="connsiteY22" fmla="*/ 6100 h 3909383"/>
                <a:gd name="connsiteX0" fmla="*/ 798306 w 1216426"/>
                <a:gd name="connsiteY0" fmla="*/ 5321 h 3908604"/>
                <a:gd name="connsiteX1" fmla="*/ 672552 w 1216426"/>
                <a:gd name="connsiteY1" fmla="*/ 241449 h 3908604"/>
                <a:gd name="connsiteX2" fmla="*/ 605465 w 1216426"/>
                <a:gd name="connsiteY2" fmla="*/ 483315 h 3908604"/>
                <a:gd name="connsiteX3" fmla="*/ 585961 w 1216426"/>
                <a:gd name="connsiteY3" fmla="*/ 745844 h 3908604"/>
                <a:gd name="connsiteX4" fmla="*/ 485730 w 1216426"/>
                <a:gd name="connsiteY4" fmla="*/ 34879 h 3908604"/>
                <a:gd name="connsiteX5" fmla="*/ 24164 w 1216426"/>
                <a:gd name="connsiteY5" fmla="*/ 658400 h 3908604"/>
                <a:gd name="connsiteX6" fmla="*/ 99169 w 1216426"/>
                <a:gd name="connsiteY6" fmla="*/ 1508550 h 3908604"/>
                <a:gd name="connsiteX7" fmla="*/ 179144 w 1216426"/>
                <a:gd name="connsiteY7" fmla="*/ 1508550 h 3908604"/>
                <a:gd name="connsiteX8" fmla="*/ 192309 w 1216426"/>
                <a:gd name="connsiteY8" fmla="*/ 639680 h 3908604"/>
                <a:gd name="connsiteX9" fmla="*/ 327921 w 1216426"/>
                <a:gd name="connsiteY9" fmla="*/ 968526 h 3908604"/>
                <a:gd name="connsiteX10" fmla="*/ 309215 w 1216426"/>
                <a:gd name="connsiteY10" fmla="*/ 2221303 h 3908604"/>
                <a:gd name="connsiteX11" fmla="*/ 306395 w 1216426"/>
                <a:gd name="connsiteY11" fmla="*/ 3887530 h 3908604"/>
                <a:gd name="connsiteX12" fmla="*/ 519425 w 1216426"/>
                <a:gd name="connsiteY12" fmla="*/ 3836684 h 3908604"/>
                <a:gd name="connsiteX13" fmla="*/ 564616 w 1216426"/>
                <a:gd name="connsiteY13" fmla="*/ 2108731 h 3908604"/>
                <a:gd name="connsiteX14" fmla="*/ 597185 w 1216426"/>
                <a:gd name="connsiteY14" fmla="*/ 3908604 h 3908604"/>
                <a:gd name="connsiteX15" fmla="*/ 824659 w 1216426"/>
                <a:gd name="connsiteY15" fmla="*/ 3850015 h 3908604"/>
                <a:gd name="connsiteX16" fmla="*/ 908912 w 1216426"/>
                <a:gd name="connsiteY16" fmla="*/ 2081835 h 3908604"/>
                <a:gd name="connsiteX17" fmla="*/ 868911 w 1216426"/>
                <a:gd name="connsiteY17" fmla="*/ 948890 h 3908604"/>
                <a:gd name="connsiteX18" fmla="*/ 997471 w 1216426"/>
                <a:gd name="connsiteY18" fmla="*/ 413869 h 3908604"/>
                <a:gd name="connsiteX19" fmla="*/ 1007992 w 1216426"/>
                <a:gd name="connsiteY19" fmla="*/ 1502020 h 3908604"/>
                <a:gd name="connsiteX20" fmla="*/ 1090613 w 1216426"/>
                <a:gd name="connsiteY20" fmla="*/ 1495487 h 3908604"/>
                <a:gd name="connsiteX21" fmla="*/ 1214964 w 1216426"/>
                <a:gd name="connsiteY21" fmla="*/ 481678 h 3908604"/>
                <a:gd name="connsiteX22" fmla="*/ 798306 w 1216426"/>
                <a:gd name="connsiteY22" fmla="*/ 5321 h 3908604"/>
                <a:gd name="connsiteX0" fmla="*/ 798306 w 1216426"/>
                <a:gd name="connsiteY0" fmla="*/ 5321 h 3908604"/>
                <a:gd name="connsiteX1" fmla="*/ 672552 w 1216426"/>
                <a:gd name="connsiteY1" fmla="*/ 241449 h 3908604"/>
                <a:gd name="connsiteX2" fmla="*/ 605465 w 1216426"/>
                <a:gd name="connsiteY2" fmla="*/ 483315 h 3908604"/>
                <a:gd name="connsiteX3" fmla="*/ 556882 w 1216426"/>
                <a:gd name="connsiteY3" fmla="*/ 351901 h 3908604"/>
                <a:gd name="connsiteX4" fmla="*/ 485730 w 1216426"/>
                <a:gd name="connsiteY4" fmla="*/ 34879 h 3908604"/>
                <a:gd name="connsiteX5" fmla="*/ 24164 w 1216426"/>
                <a:gd name="connsiteY5" fmla="*/ 658400 h 3908604"/>
                <a:gd name="connsiteX6" fmla="*/ 99169 w 1216426"/>
                <a:gd name="connsiteY6" fmla="*/ 1508550 h 3908604"/>
                <a:gd name="connsiteX7" fmla="*/ 179144 w 1216426"/>
                <a:gd name="connsiteY7" fmla="*/ 1508550 h 3908604"/>
                <a:gd name="connsiteX8" fmla="*/ 192309 w 1216426"/>
                <a:gd name="connsiteY8" fmla="*/ 639680 h 3908604"/>
                <a:gd name="connsiteX9" fmla="*/ 327921 w 1216426"/>
                <a:gd name="connsiteY9" fmla="*/ 968526 h 3908604"/>
                <a:gd name="connsiteX10" fmla="*/ 309215 w 1216426"/>
                <a:gd name="connsiteY10" fmla="*/ 2221303 h 3908604"/>
                <a:gd name="connsiteX11" fmla="*/ 306395 w 1216426"/>
                <a:gd name="connsiteY11" fmla="*/ 3887530 h 3908604"/>
                <a:gd name="connsiteX12" fmla="*/ 519425 w 1216426"/>
                <a:gd name="connsiteY12" fmla="*/ 3836684 h 3908604"/>
                <a:gd name="connsiteX13" fmla="*/ 564616 w 1216426"/>
                <a:gd name="connsiteY13" fmla="*/ 2108731 h 3908604"/>
                <a:gd name="connsiteX14" fmla="*/ 597185 w 1216426"/>
                <a:gd name="connsiteY14" fmla="*/ 3908604 h 3908604"/>
                <a:gd name="connsiteX15" fmla="*/ 824659 w 1216426"/>
                <a:gd name="connsiteY15" fmla="*/ 3850015 h 3908604"/>
                <a:gd name="connsiteX16" fmla="*/ 908912 w 1216426"/>
                <a:gd name="connsiteY16" fmla="*/ 2081835 h 3908604"/>
                <a:gd name="connsiteX17" fmla="*/ 868911 w 1216426"/>
                <a:gd name="connsiteY17" fmla="*/ 948890 h 3908604"/>
                <a:gd name="connsiteX18" fmla="*/ 997471 w 1216426"/>
                <a:gd name="connsiteY18" fmla="*/ 413869 h 3908604"/>
                <a:gd name="connsiteX19" fmla="*/ 1007992 w 1216426"/>
                <a:gd name="connsiteY19" fmla="*/ 1502020 h 3908604"/>
                <a:gd name="connsiteX20" fmla="*/ 1090613 w 1216426"/>
                <a:gd name="connsiteY20" fmla="*/ 1495487 h 3908604"/>
                <a:gd name="connsiteX21" fmla="*/ 1214964 w 1216426"/>
                <a:gd name="connsiteY21" fmla="*/ 481678 h 3908604"/>
                <a:gd name="connsiteX22" fmla="*/ 798306 w 1216426"/>
                <a:gd name="connsiteY22" fmla="*/ 5321 h 3908604"/>
                <a:gd name="connsiteX0" fmla="*/ 798306 w 1216426"/>
                <a:gd name="connsiteY0" fmla="*/ 5321 h 3908604"/>
                <a:gd name="connsiteX1" fmla="*/ 672552 w 1216426"/>
                <a:gd name="connsiteY1" fmla="*/ 241449 h 3908604"/>
                <a:gd name="connsiteX2" fmla="*/ 605465 w 1216426"/>
                <a:gd name="connsiteY2" fmla="*/ 483315 h 3908604"/>
                <a:gd name="connsiteX3" fmla="*/ 556882 w 1216426"/>
                <a:gd name="connsiteY3" fmla="*/ 351901 h 3908604"/>
                <a:gd name="connsiteX4" fmla="*/ 485730 w 1216426"/>
                <a:gd name="connsiteY4" fmla="*/ 34879 h 3908604"/>
                <a:gd name="connsiteX5" fmla="*/ 24164 w 1216426"/>
                <a:gd name="connsiteY5" fmla="*/ 658400 h 3908604"/>
                <a:gd name="connsiteX6" fmla="*/ 99169 w 1216426"/>
                <a:gd name="connsiteY6" fmla="*/ 1508550 h 3908604"/>
                <a:gd name="connsiteX7" fmla="*/ 179144 w 1216426"/>
                <a:gd name="connsiteY7" fmla="*/ 1508550 h 3908604"/>
                <a:gd name="connsiteX8" fmla="*/ 192309 w 1216426"/>
                <a:gd name="connsiteY8" fmla="*/ 639680 h 3908604"/>
                <a:gd name="connsiteX9" fmla="*/ 327921 w 1216426"/>
                <a:gd name="connsiteY9" fmla="*/ 968526 h 3908604"/>
                <a:gd name="connsiteX10" fmla="*/ 309215 w 1216426"/>
                <a:gd name="connsiteY10" fmla="*/ 2221303 h 3908604"/>
                <a:gd name="connsiteX11" fmla="*/ 306395 w 1216426"/>
                <a:gd name="connsiteY11" fmla="*/ 3887530 h 3908604"/>
                <a:gd name="connsiteX12" fmla="*/ 519425 w 1216426"/>
                <a:gd name="connsiteY12" fmla="*/ 3836684 h 3908604"/>
                <a:gd name="connsiteX13" fmla="*/ 564616 w 1216426"/>
                <a:gd name="connsiteY13" fmla="*/ 2108731 h 3908604"/>
                <a:gd name="connsiteX14" fmla="*/ 597185 w 1216426"/>
                <a:gd name="connsiteY14" fmla="*/ 3908604 h 3908604"/>
                <a:gd name="connsiteX15" fmla="*/ 824659 w 1216426"/>
                <a:gd name="connsiteY15" fmla="*/ 3850015 h 3908604"/>
                <a:gd name="connsiteX16" fmla="*/ 908912 w 1216426"/>
                <a:gd name="connsiteY16" fmla="*/ 2081835 h 3908604"/>
                <a:gd name="connsiteX17" fmla="*/ 868911 w 1216426"/>
                <a:gd name="connsiteY17" fmla="*/ 948890 h 3908604"/>
                <a:gd name="connsiteX18" fmla="*/ 997471 w 1216426"/>
                <a:gd name="connsiteY18" fmla="*/ 413869 h 3908604"/>
                <a:gd name="connsiteX19" fmla="*/ 1007992 w 1216426"/>
                <a:gd name="connsiteY19" fmla="*/ 1502020 h 3908604"/>
                <a:gd name="connsiteX20" fmla="*/ 1090613 w 1216426"/>
                <a:gd name="connsiteY20" fmla="*/ 1495487 h 3908604"/>
                <a:gd name="connsiteX21" fmla="*/ 1214964 w 1216426"/>
                <a:gd name="connsiteY21" fmla="*/ 481678 h 3908604"/>
                <a:gd name="connsiteX22" fmla="*/ 798306 w 1216426"/>
                <a:gd name="connsiteY22" fmla="*/ 5321 h 3908604"/>
                <a:gd name="connsiteX0" fmla="*/ 807681 w 1225801"/>
                <a:gd name="connsiteY0" fmla="*/ 5321 h 3908604"/>
                <a:gd name="connsiteX1" fmla="*/ 681927 w 1225801"/>
                <a:gd name="connsiteY1" fmla="*/ 241449 h 3908604"/>
                <a:gd name="connsiteX2" fmla="*/ 614840 w 1225801"/>
                <a:gd name="connsiteY2" fmla="*/ 483315 h 3908604"/>
                <a:gd name="connsiteX3" fmla="*/ 566257 w 1225801"/>
                <a:gd name="connsiteY3" fmla="*/ 351901 h 3908604"/>
                <a:gd name="connsiteX4" fmla="*/ 495105 w 1225801"/>
                <a:gd name="connsiteY4" fmla="*/ 34879 h 3908604"/>
                <a:gd name="connsiteX5" fmla="*/ 33539 w 1225801"/>
                <a:gd name="connsiteY5" fmla="*/ 658400 h 3908604"/>
                <a:gd name="connsiteX6" fmla="*/ 108544 w 1225801"/>
                <a:gd name="connsiteY6" fmla="*/ 1508550 h 3908604"/>
                <a:gd name="connsiteX7" fmla="*/ 188519 w 1225801"/>
                <a:gd name="connsiteY7" fmla="*/ 1508550 h 3908604"/>
                <a:gd name="connsiteX8" fmla="*/ 201684 w 1225801"/>
                <a:gd name="connsiteY8" fmla="*/ 639680 h 3908604"/>
                <a:gd name="connsiteX9" fmla="*/ 337296 w 1225801"/>
                <a:gd name="connsiteY9" fmla="*/ 968526 h 3908604"/>
                <a:gd name="connsiteX10" fmla="*/ 318590 w 1225801"/>
                <a:gd name="connsiteY10" fmla="*/ 2221303 h 3908604"/>
                <a:gd name="connsiteX11" fmla="*/ 315770 w 1225801"/>
                <a:gd name="connsiteY11" fmla="*/ 3887530 h 3908604"/>
                <a:gd name="connsiteX12" fmla="*/ 528800 w 1225801"/>
                <a:gd name="connsiteY12" fmla="*/ 3836684 h 3908604"/>
                <a:gd name="connsiteX13" fmla="*/ 573991 w 1225801"/>
                <a:gd name="connsiteY13" fmla="*/ 2108731 h 3908604"/>
                <a:gd name="connsiteX14" fmla="*/ 606560 w 1225801"/>
                <a:gd name="connsiteY14" fmla="*/ 3908604 h 3908604"/>
                <a:gd name="connsiteX15" fmla="*/ 834034 w 1225801"/>
                <a:gd name="connsiteY15" fmla="*/ 3850015 h 3908604"/>
                <a:gd name="connsiteX16" fmla="*/ 918287 w 1225801"/>
                <a:gd name="connsiteY16" fmla="*/ 2081835 h 3908604"/>
                <a:gd name="connsiteX17" fmla="*/ 878286 w 1225801"/>
                <a:gd name="connsiteY17" fmla="*/ 948890 h 3908604"/>
                <a:gd name="connsiteX18" fmla="*/ 1006846 w 1225801"/>
                <a:gd name="connsiteY18" fmla="*/ 413869 h 3908604"/>
                <a:gd name="connsiteX19" fmla="*/ 1017367 w 1225801"/>
                <a:gd name="connsiteY19" fmla="*/ 1502020 h 3908604"/>
                <a:gd name="connsiteX20" fmla="*/ 1099988 w 1225801"/>
                <a:gd name="connsiteY20" fmla="*/ 1495487 h 3908604"/>
                <a:gd name="connsiteX21" fmla="*/ 1224339 w 1225801"/>
                <a:gd name="connsiteY21" fmla="*/ 481678 h 3908604"/>
                <a:gd name="connsiteX22" fmla="*/ 807681 w 1225801"/>
                <a:gd name="connsiteY22" fmla="*/ 5321 h 3908604"/>
                <a:gd name="connsiteX0" fmla="*/ 807681 w 1225801"/>
                <a:gd name="connsiteY0" fmla="*/ 5321 h 3908604"/>
                <a:gd name="connsiteX1" fmla="*/ 681927 w 1225801"/>
                <a:gd name="connsiteY1" fmla="*/ 241449 h 3908604"/>
                <a:gd name="connsiteX2" fmla="*/ 614840 w 1225801"/>
                <a:gd name="connsiteY2" fmla="*/ 483315 h 3908604"/>
                <a:gd name="connsiteX3" fmla="*/ 566257 w 1225801"/>
                <a:gd name="connsiteY3" fmla="*/ 351901 h 3908604"/>
                <a:gd name="connsiteX4" fmla="*/ 495105 w 1225801"/>
                <a:gd name="connsiteY4" fmla="*/ 34879 h 3908604"/>
                <a:gd name="connsiteX5" fmla="*/ 33539 w 1225801"/>
                <a:gd name="connsiteY5" fmla="*/ 658400 h 3908604"/>
                <a:gd name="connsiteX6" fmla="*/ 108544 w 1225801"/>
                <a:gd name="connsiteY6" fmla="*/ 1508550 h 3908604"/>
                <a:gd name="connsiteX7" fmla="*/ 188519 w 1225801"/>
                <a:gd name="connsiteY7" fmla="*/ 1508550 h 3908604"/>
                <a:gd name="connsiteX8" fmla="*/ 201684 w 1225801"/>
                <a:gd name="connsiteY8" fmla="*/ 639680 h 3908604"/>
                <a:gd name="connsiteX9" fmla="*/ 337296 w 1225801"/>
                <a:gd name="connsiteY9" fmla="*/ 968526 h 3908604"/>
                <a:gd name="connsiteX10" fmla="*/ 318590 w 1225801"/>
                <a:gd name="connsiteY10" fmla="*/ 2221303 h 3908604"/>
                <a:gd name="connsiteX11" fmla="*/ 315770 w 1225801"/>
                <a:gd name="connsiteY11" fmla="*/ 3887530 h 3908604"/>
                <a:gd name="connsiteX12" fmla="*/ 528800 w 1225801"/>
                <a:gd name="connsiteY12" fmla="*/ 3836684 h 3908604"/>
                <a:gd name="connsiteX13" fmla="*/ 573991 w 1225801"/>
                <a:gd name="connsiteY13" fmla="*/ 2108731 h 3908604"/>
                <a:gd name="connsiteX14" fmla="*/ 606560 w 1225801"/>
                <a:gd name="connsiteY14" fmla="*/ 3908604 h 3908604"/>
                <a:gd name="connsiteX15" fmla="*/ 834034 w 1225801"/>
                <a:gd name="connsiteY15" fmla="*/ 3850015 h 3908604"/>
                <a:gd name="connsiteX16" fmla="*/ 918287 w 1225801"/>
                <a:gd name="connsiteY16" fmla="*/ 2081835 h 3908604"/>
                <a:gd name="connsiteX17" fmla="*/ 878286 w 1225801"/>
                <a:gd name="connsiteY17" fmla="*/ 948890 h 3908604"/>
                <a:gd name="connsiteX18" fmla="*/ 1006846 w 1225801"/>
                <a:gd name="connsiteY18" fmla="*/ 413869 h 3908604"/>
                <a:gd name="connsiteX19" fmla="*/ 1017367 w 1225801"/>
                <a:gd name="connsiteY19" fmla="*/ 1502020 h 3908604"/>
                <a:gd name="connsiteX20" fmla="*/ 1099988 w 1225801"/>
                <a:gd name="connsiteY20" fmla="*/ 1495487 h 3908604"/>
                <a:gd name="connsiteX21" fmla="*/ 1224339 w 1225801"/>
                <a:gd name="connsiteY21" fmla="*/ 481678 h 3908604"/>
                <a:gd name="connsiteX22" fmla="*/ 807681 w 1225801"/>
                <a:gd name="connsiteY22" fmla="*/ 5321 h 3908604"/>
                <a:gd name="connsiteX0" fmla="*/ 807681 w 1225801"/>
                <a:gd name="connsiteY0" fmla="*/ 5321 h 3908604"/>
                <a:gd name="connsiteX1" fmla="*/ 681927 w 1225801"/>
                <a:gd name="connsiteY1" fmla="*/ 241449 h 3908604"/>
                <a:gd name="connsiteX2" fmla="*/ 614840 w 1225801"/>
                <a:gd name="connsiteY2" fmla="*/ 483315 h 3908604"/>
                <a:gd name="connsiteX3" fmla="*/ 566257 w 1225801"/>
                <a:gd name="connsiteY3" fmla="*/ 351901 h 3908604"/>
                <a:gd name="connsiteX4" fmla="*/ 495105 w 1225801"/>
                <a:gd name="connsiteY4" fmla="*/ 34879 h 3908604"/>
                <a:gd name="connsiteX5" fmla="*/ 33539 w 1225801"/>
                <a:gd name="connsiteY5" fmla="*/ 658400 h 3908604"/>
                <a:gd name="connsiteX6" fmla="*/ 108544 w 1225801"/>
                <a:gd name="connsiteY6" fmla="*/ 1508550 h 3908604"/>
                <a:gd name="connsiteX7" fmla="*/ 188519 w 1225801"/>
                <a:gd name="connsiteY7" fmla="*/ 1508550 h 3908604"/>
                <a:gd name="connsiteX8" fmla="*/ 201684 w 1225801"/>
                <a:gd name="connsiteY8" fmla="*/ 639680 h 3908604"/>
                <a:gd name="connsiteX9" fmla="*/ 337296 w 1225801"/>
                <a:gd name="connsiteY9" fmla="*/ 968526 h 3908604"/>
                <a:gd name="connsiteX10" fmla="*/ 318590 w 1225801"/>
                <a:gd name="connsiteY10" fmla="*/ 2221303 h 3908604"/>
                <a:gd name="connsiteX11" fmla="*/ 315770 w 1225801"/>
                <a:gd name="connsiteY11" fmla="*/ 3887530 h 3908604"/>
                <a:gd name="connsiteX12" fmla="*/ 528800 w 1225801"/>
                <a:gd name="connsiteY12" fmla="*/ 3836684 h 3908604"/>
                <a:gd name="connsiteX13" fmla="*/ 573991 w 1225801"/>
                <a:gd name="connsiteY13" fmla="*/ 2108731 h 3908604"/>
                <a:gd name="connsiteX14" fmla="*/ 606560 w 1225801"/>
                <a:gd name="connsiteY14" fmla="*/ 3908604 h 3908604"/>
                <a:gd name="connsiteX15" fmla="*/ 834034 w 1225801"/>
                <a:gd name="connsiteY15" fmla="*/ 3850015 h 3908604"/>
                <a:gd name="connsiteX16" fmla="*/ 918287 w 1225801"/>
                <a:gd name="connsiteY16" fmla="*/ 2081835 h 3908604"/>
                <a:gd name="connsiteX17" fmla="*/ 878286 w 1225801"/>
                <a:gd name="connsiteY17" fmla="*/ 948890 h 3908604"/>
                <a:gd name="connsiteX18" fmla="*/ 1006846 w 1225801"/>
                <a:gd name="connsiteY18" fmla="*/ 413869 h 3908604"/>
                <a:gd name="connsiteX19" fmla="*/ 1017367 w 1225801"/>
                <a:gd name="connsiteY19" fmla="*/ 1502020 h 3908604"/>
                <a:gd name="connsiteX20" fmla="*/ 1099988 w 1225801"/>
                <a:gd name="connsiteY20" fmla="*/ 1495487 h 3908604"/>
                <a:gd name="connsiteX21" fmla="*/ 1224339 w 1225801"/>
                <a:gd name="connsiteY21" fmla="*/ 481678 h 3908604"/>
                <a:gd name="connsiteX22" fmla="*/ 807681 w 1225801"/>
                <a:gd name="connsiteY22" fmla="*/ 5321 h 3908604"/>
                <a:gd name="connsiteX0" fmla="*/ 807681 w 1225801"/>
                <a:gd name="connsiteY0" fmla="*/ 5321 h 3908604"/>
                <a:gd name="connsiteX1" fmla="*/ 681927 w 1225801"/>
                <a:gd name="connsiteY1" fmla="*/ 241449 h 3908604"/>
                <a:gd name="connsiteX2" fmla="*/ 614840 w 1225801"/>
                <a:gd name="connsiteY2" fmla="*/ 483315 h 3908604"/>
                <a:gd name="connsiteX3" fmla="*/ 495105 w 1225801"/>
                <a:gd name="connsiteY3" fmla="*/ 34879 h 3908604"/>
                <a:gd name="connsiteX4" fmla="*/ 33539 w 1225801"/>
                <a:gd name="connsiteY4" fmla="*/ 658400 h 3908604"/>
                <a:gd name="connsiteX5" fmla="*/ 108544 w 1225801"/>
                <a:gd name="connsiteY5" fmla="*/ 1508550 h 3908604"/>
                <a:gd name="connsiteX6" fmla="*/ 188519 w 1225801"/>
                <a:gd name="connsiteY6" fmla="*/ 1508550 h 3908604"/>
                <a:gd name="connsiteX7" fmla="*/ 201684 w 1225801"/>
                <a:gd name="connsiteY7" fmla="*/ 639680 h 3908604"/>
                <a:gd name="connsiteX8" fmla="*/ 337296 w 1225801"/>
                <a:gd name="connsiteY8" fmla="*/ 968526 h 3908604"/>
                <a:gd name="connsiteX9" fmla="*/ 318590 w 1225801"/>
                <a:gd name="connsiteY9" fmla="*/ 2221303 h 3908604"/>
                <a:gd name="connsiteX10" fmla="*/ 315770 w 1225801"/>
                <a:gd name="connsiteY10" fmla="*/ 3887530 h 3908604"/>
                <a:gd name="connsiteX11" fmla="*/ 528800 w 1225801"/>
                <a:gd name="connsiteY11" fmla="*/ 3836684 h 3908604"/>
                <a:gd name="connsiteX12" fmla="*/ 573991 w 1225801"/>
                <a:gd name="connsiteY12" fmla="*/ 2108731 h 3908604"/>
                <a:gd name="connsiteX13" fmla="*/ 606560 w 1225801"/>
                <a:gd name="connsiteY13" fmla="*/ 3908604 h 3908604"/>
                <a:gd name="connsiteX14" fmla="*/ 834034 w 1225801"/>
                <a:gd name="connsiteY14" fmla="*/ 3850015 h 3908604"/>
                <a:gd name="connsiteX15" fmla="*/ 918287 w 1225801"/>
                <a:gd name="connsiteY15" fmla="*/ 2081835 h 3908604"/>
                <a:gd name="connsiteX16" fmla="*/ 878286 w 1225801"/>
                <a:gd name="connsiteY16" fmla="*/ 948890 h 3908604"/>
                <a:gd name="connsiteX17" fmla="*/ 1006846 w 1225801"/>
                <a:gd name="connsiteY17" fmla="*/ 413869 h 3908604"/>
                <a:gd name="connsiteX18" fmla="*/ 1017367 w 1225801"/>
                <a:gd name="connsiteY18" fmla="*/ 1502020 h 3908604"/>
                <a:gd name="connsiteX19" fmla="*/ 1099988 w 1225801"/>
                <a:gd name="connsiteY19" fmla="*/ 1495487 h 3908604"/>
                <a:gd name="connsiteX20" fmla="*/ 1224339 w 1225801"/>
                <a:gd name="connsiteY20" fmla="*/ 481678 h 3908604"/>
                <a:gd name="connsiteX21" fmla="*/ 807681 w 1225801"/>
                <a:gd name="connsiteY21" fmla="*/ 5321 h 3908604"/>
                <a:gd name="connsiteX0" fmla="*/ 807681 w 1225801"/>
                <a:gd name="connsiteY0" fmla="*/ 5321 h 3908604"/>
                <a:gd name="connsiteX1" fmla="*/ 681927 w 1225801"/>
                <a:gd name="connsiteY1" fmla="*/ 241449 h 3908604"/>
                <a:gd name="connsiteX2" fmla="*/ 614840 w 1225801"/>
                <a:gd name="connsiteY2" fmla="*/ 483315 h 3908604"/>
                <a:gd name="connsiteX3" fmla="*/ 495105 w 1225801"/>
                <a:gd name="connsiteY3" fmla="*/ 34879 h 3908604"/>
                <a:gd name="connsiteX4" fmla="*/ 33539 w 1225801"/>
                <a:gd name="connsiteY4" fmla="*/ 658400 h 3908604"/>
                <a:gd name="connsiteX5" fmla="*/ 108544 w 1225801"/>
                <a:gd name="connsiteY5" fmla="*/ 1508550 h 3908604"/>
                <a:gd name="connsiteX6" fmla="*/ 188519 w 1225801"/>
                <a:gd name="connsiteY6" fmla="*/ 1508550 h 3908604"/>
                <a:gd name="connsiteX7" fmla="*/ 201684 w 1225801"/>
                <a:gd name="connsiteY7" fmla="*/ 639680 h 3908604"/>
                <a:gd name="connsiteX8" fmla="*/ 337296 w 1225801"/>
                <a:gd name="connsiteY8" fmla="*/ 968526 h 3908604"/>
                <a:gd name="connsiteX9" fmla="*/ 318590 w 1225801"/>
                <a:gd name="connsiteY9" fmla="*/ 2221303 h 3908604"/>
                <a:gd name="connsiteX10" fmla="*/ 315770 w 1225801"/>
                <a:gd name="connsiteY10" fmla="*/ 3887530 h 3908604"/>
                <a:gd name="connsiteX11" fmla="*/ 528800 w 1225801"/>
                <a:gd name="connsiteY11" fmla="*/ 3836684 h 3908604"/>
                <a:gd name="connsiteX12" fmla="*/ 573991 w 1225801"/>
                <a:gd name="connsiteY12" fmla="*/ 2108731 h 3908604"/>
                <a:gd name="connsiteX13" fmla="*/ 606560 w 1225801"/>
                <a:gd name="connsiteY13" fmla="*/ 3908604 h 3908604"/>
                <a:gd name="connsiteX14" fmla="*/ 834034 w 1225801"/>
                <a:gd name="connsiteY14" fmla="*/ 3850015 h 3908604"/>
                <a:gd name="connsiteX15" fmla="*/ 918287 w 1225801"/>
                <a:gd name="connsiteY15" fmla="*/ 2081835 h 3908604"/>
                <a:gd name="connsiteX16" fmla="*/ 878286 w 1225801"/>
                <a:gd name="connsiteY16" fmla="*/ 948890 h 3908604"/>
                <a:gd name="connsiteX17" fmla="*/ 1006846 w 1225801"/>
                <a:gd name="connsiteY17" fmla="*/ 413869 h 3908604"/>
                <a:gd name="connsiteX18" fmla="*/ 1017367 w 1225801"/>
                <a:gd name="connsiteY18" fmla="*/ 1502020 h 3908604"/>
                <a:gd name="connsiteX19" fmla="*/ 1099988 w 1225801"/>
                <a:gd name="connsiteY19" fmla="*/ 1495487 h 3908604"/>
                <a:gd name="connsiteX20" fmla="*/ 1224339 w 1225801"/>
                <a:gd name="connsiteY20" fmla="*/ 481678 h 3908604"/>
                <a:gd name="connsiteX21" fmla="*/ 807681 w 1225801"/>
                <a:gd name="connsiteY21" fmla="*/ 5321 h 3908604"/>
                <a:gd name="connsiteX0" fmla="*/ 807681 w 1225801"/>
                <a:gd name="connsiteY0" fmla="*/ 0 h 3903283"/>
                <a:gd name="connsiteX1" fmla="*/ 614840 w 1225801"/>
                <a:gd name="connsiteY1" fmla="*/ 477994 h 3903283"/>
                <a:gd name="connsiteX2" fmla="*/ 495105 w 1225801"/>
                <a:gd name="connsiteY2" fmla="*/ 29558 h 3903283"/>
                <a:gd name="connsiteX3" fmla="*/ 33539 w 1225801"/>
                <a:gd name="connsiteY3" fmla="*/ 653079 h 3903283"/>
                <a:gd name="connsiteX4" fmla="*/ 108544 w 1225801"/>
                <a:gd name="connsiteY4" fmla="*/ 1503229 h 3903283"/>
                <a:gd name="connsiteX5" fmla="*/ 188519 w 1225801"/>
                <a:gd name="connsiteY5" fmla="*/ 1503229 h 3903283"/>
                <a:gd name="connsiteX6" fmla="*/ 201684 w 1225801"/>
                <a:gd name="connsiteY6" fmla="*/ 634359 h 3903283"/>
                <a:gd name="connsiteX7" fmla="*/ 337296 w 1225801"/>
                <a:gd name="connsiteY7" fmla="*/ 963205 h 3903283"/>
                <a:gd name="connsiteX8" fmla="*/ 318590 w 1225801"/>
                <a:gd name="connsiteY8" fmla="*/ 2215982 h 3903283"/>
                <a:gd name="connsiteX9" fmla="*/ 315770 w 1225801"/>
                <a:gd name="connsiteY9" fmla="*/ 3882209 h 3903283"/>
                <a:gd name="connsiteX10" fmla="*/ 528800 w 1225801"/>
                <a:gd name="connsiteY10" fmla="*/ 3831363 h 3903283"/>
                <a:gd name="connsiteX11" fmla="*/ 573991 w 1225801"/>
                <a:gd name="connsiteY11" fmla="*/ 2103410 h 3903283"/>
                <a:gd name="connsiteX12" fmla="*/ 606560 w 1225801"/>
                <a:gd name="connsiteY12" fmla="*/ 3903283 h 3903283"/>
                <a:gd name="connsiteX13" fmla="*/ 834034 w 1225801"/>
                <a:gd name="connsiteY13" fmla="*/ 3844694 h 3903283"/>
                <a:gd name="connsiteX14" fmla="*/ 918287 w 1225801"/>
                <a:gd name="connsiteY14" fmla="*/ 2076514 h 3903283"/>
                <a:gd name="connsiteX15" fmla="*/ 878286 w 1225801"/>
                <a:gd name="connsiteY15" fmla="*/ 943569 h 3903283"/>
                <a:gd name="connsiteX16" fmla="*/ 1006846 w 1225801"/>
                <a:gd name="connsiteY16" fmla="*/ 408548 h 3903283"/>
                <a:gd name="connsiteX17" fmla="*/ 1017367 w 1225801"/>
                <a:gd name="connsiteY17" fmla="*/ 1496699 h 3903283"/>
                <a:gd name="connsiteX18" fmla="*/ 1099988 w 1225801"/>
                <a:gd name="connsiteY18" fmla="*/ 1490166 h 3903283"/>
                <a:gd name="connsiteX19" fmla="*/ 1224339 w 1225801"/>
                <a:gd name="connsiteY19" fmla="*/ 476357 h 3903283"/>
                <a:gd name="connsiteX20" fmla="*/ 807681 w 1225801"/>
                <a:gd name="connsiteY20" fmla="*/ 0 h 3903283"/>
                <a:gd name="connsiteX0" fmla="*/ 807681 w 1225801"/>
                <a:gd name="connsiteY0" fmla="*/ 2244 h 3905527"/>
                <a:gd name="connsiteX1" fmla="*/ 606909 w 1225801"/>
                <a:gd name="connsiteY1" fmla="*/ 288790 h 3905527"/>
                <a:gd name="connsiteX2" fmla="*/ 495105 w 1225801"/>
                <a:gd name="connsiteY2" fmla="*/ 31802 h 3905527"/>
                <a:gd name="connsiteX3" fmla="*/ 33539 w 1225801"/>
                <a:gd name="connsiteY3" fmla="*/ 655323 h 3905527"/>
                <a:gd name="connsiteX4" fmla="*/ 108544 w 1225801"/>
                <a:gd name="connsiteY4" fmla="*/ 1505473 h 3905527"/>
                <a:gd name="connsiteX5" fmla="*/ 188519 w 1225801"/>
                <a:gd name="connsiteY5" fmla="*/ 1505473 h 3905527"/>
                <a:gd name="connsiteX6" fmla="*/ 201684 w 1225801"/>
                <a:gd name="connsiteY6" fmla="*/ 636603 h 3905527"/>
                <a:gd name="connsiteX7" fmla="*/ 337296 w 1225801"/>
                <a:gd name="connsiteY7" fmla="*/ 965449 h 3905527"/>
                <a:gd name="connsiteX8" fmla="*/ 318590 w 1225801"/>
                <a:gd name="connsiteY8" fmla="*/ 2218226 h 3905527"/>
                <a:gd name="connsiteX9" fmla="*/ 315770 w 1225801"/>
                <a:gd name="connsiteY9" fmla="*/ 3884453 h 3905527"/>
                <a:gd name="connsiteX10" fmla="*/ 528800 w 1225801"/>
                <a:gd name="connsiteY10" fmla="*/ 3833607 h 3905527"/>
                <a:gd name="connsiteX11" fmla="*/ 573991 w 1225801"/>
                <a:gd name="connsiteY11" fmla="*/ 2105654 h 3905527"/>
                <a:gd name="connsiteX12" fmla="*/ 606560 w 1225801"/>
                <a:gd name="connsiteY12" fmla="*/ 3905527 h 3905527"/>
                <a:gd name="connsiteX13" fmla="*/ 834034 w 1225801"/>
                <a:gd name="connsiteY13" fmla="*/ 3846938 h 3905527"/>
                <a:gd name="connsiteX14" fmla="*/ 918287 w 1225801"/>
                <a:gd name="connsiteY14" fmla="*/ 2078758 h 3905527"/>
                <a:gd name="connsiteX15" fmla="*/ 878286 w 1225801"/>
                <a:gd name="connsiteY15" fmla="*/ 945813 h 3905527"/>
                <a:gd name="connsiteX16" fmla="*/ 1006846 w 1225801"/>
                <a:gd name="connsiteY16" fmla="*/ 410792 h 3905527"/>
                <a:gd name="connsiteX17" fmla="*/ 1017367 w 1225801"/>
                <a:gd name="connsiteY17" fmla="*/ 1498943 h 3905527"/>
                <a:gd name="connsiteX18" fmla="*/ 1099988 w 1225801"/>
                <a:gd name="connsiteY18" fmla="*/ 1492410 h 3905527"/>
                <a:gd name="connsiteX19" fmla="*/ 1224339 w 1225801"/>
                <a:gd name="connsiteY19" fmla="*/ 478601 h 3905527"/>
                <a:gd name="connsiteX20" fmla="*/ 807681 w 1225801"/>
                <a:gd name="connsiteY20" fmla="*/ 2244 h 3905527"/>
                <a:gd name="connsiteX0" fmla="*/ 807681 w 1225801"/>
                <a:gd name="connsiteY0" fmla="*/ 2244 h 3905527"/>
                <a:gd name="connsiteX1" fmla="*/ 606909 w 1225801"/>
                <a:gd name="connsiteY1" fmla="*/ 288790 h 3905527"/>
                <a:gd name="connsiteX2" fmla="*/ 495105 w 1225801"/>
                <a:gd name="connsiteY2" fmla="*/ 31802 h 3905527"/>
                <a:gd name="connsiteX3" fmla="*/ 33539 w 1225801"/>
                <a:gd name="connsiteY3" fmla="*/ 655323 h 3905527"/>
                <a:gd name="connsiteX4" fmla="*/ 108544 w 1225801"/>
                <a:gd name="connsiteY4" fmla="*/ 1505473 h 3905527"/>
                <a:gd name="connsiteX5" fmla="*/ 188519 w 1225801"/>
                <a:gd name="connsiteY5" fmla="*/ 1505473 h 3905527"/>
                <a:gd name="connsiteX6" fmla="*/ 201684 w 1225801"/>
                <a:gd name="connsiteY6" fmla="*/ 636603 h 3905527"/>
                <a:gd name="connsiteX7" fmla="*/ 337296 w 1225801"/>
                <a:gd name="connsiteY7" fmla="*/ 965449 h 3905527"/>
                <a:gd name="connsiteX8" fmla="*/ 318590 w 1225801"/>
                <a:gd name="connsiteY8" fmla="*/ 2218226 h 3905527"/>
                <a:gd name="connsiteX9" fmla="*/ 315770 w 1225801"/>
                <a:gd name="connsiteY9" fmla="*/ 3884453 h 3905527"/>
                <a:gd name="connsiteX10" fmla="*/ 528800 w 1225801"/>
                <a:gd name="connsiteY10" fmla="*/ 3833607 h 3905527"/>
                <a:gd name="connsiteX11" fmla="*/ 573991 w 1225801"/>
                <a:gd name="connsiteY11" fmla="*/ 2105654 h 3905527"/>
                <a:gd name="connsiteX12" fmla="*/ 606560 w 1225801"/>
                <a:gd name="connsiteY12" fmla="*/ 3905527 h 3905527"/>
                <a:gd name="connsiteX13" fmla="*/ 834034 w 1225801"/>
                <a:gd name="connsiteY13" fmla="*/ 3846938 h 3905527"/>
                <a:gd name="connsiteX14" fmla="*/ 918287 w 1225801"/>
                <a:gd name="connsiteY14" fmla="*/ 2078758 h 3905527"/>
                <a:gd name="connsiteX15" fmla="*/ 878286 w 1225801"/>
                <a:gd name="connsiteY15" fmla="*/ 945813 h 3905527"/>
                <a:gd name="connsiteX16" fmla="*/ 1006846 w 1225801"/>
                <a:gd name="connsiteY16" fmla="*/ 410792 h 3905527"/>
                <a:gd name="connsiteX17" fmla="*/ 1017367 w 1225801"/>
                <a:gd name="connsiteY17" fmla="*/ 1498943 h 3905527"/>
                <a:gd name="connsiteX18" fmla="*/ 1099988 w 1225801"/>
                <a:gd name="connsiteY18" fmla="*/ 1492410 h 3905527"/>
                <a:gd name="connsiteX19" fmla="*/ 1224339 w 1225801"/>
                <a:gd name="connsiteY19" fmla="*/ 478601 h 3905527"/>
                <a:gd name="connsiteX20" fmla="*/ 807681 w 1225801"/>
                <a:gd name="connsiteY20" fmla="*/ 2244 h 3905527"/>
                <a:gd name="connsiteX0" fmla="*/ 807681 w 1225801"/>
                <a:gd name="connsiteY0" fmla="*/ 2244 h 3905527"/>
                <a:gd name="connsiteX1" fmla="*/ 606909 w 1225801"/>
                <a:gd name="connsiteY1" fmla="*/ 288790 h 3905527"/>
                <a:gd name="connsiteX2" fmla="*/ 495105 w 1225801"/>
                <a:gd name="connsiteY2" fmla="*/ 31802 h 3905527"/>
                <a:gd name="connsiteX3" fmla="*/ 33539 w 1225801"/>
                <a:gd name="connsiteY3" fmla="*/ 655323 h 3905527"/>
                <a:gd name="connsiteX4" fmla="*/ 108544 w 1225801"/>
                <a:gd name="connsiteY4" fmla="*/ 1505473 h 3905527"/>
                <a:gd name="connsiteX5" fmla="*/ 188519 w 1225801"/>
                <a:gd name="connsiteY5" fmla="*/ 1505473 h 3905527"/>
                <a:gd name="connsiteX6" fmla="*/ 201684 w 1225801"/>
                <a:gd name="connsiteY6" fmla="*/ 636603 h 3905527"/>
                <a:gd name="connsiteX7" fmla="*/ 337296 w 1225801"/>
                <a:gd name="connsiteY7" fmla="*/ 965449 h 3905527"/>
                <a:gd name="connsiteX8" fmla="*/ 318590 w 1225801"/>
                <a:gd name="connsiteY8" fmla="*/ 2218226 h 3905527"/>
                <a:gd name="connsiteX9" fmla="*/ 315770 w 1225801"/>
                <a:gd name="connsiteY9" fmla="*/ 3884453 h 3905527"/>
                <a:gd name="connsiteX10" fmla="*/ 528800 w 1225801"/>
                <a:gd name="connsiteY10" fmla="*/ 3833607 h 3905527"/>
                <a:gd name="connsiteX11" fmla="*/ 573991 w 1225801"/>
                <a:gd name="connsiteY11" fmla="*/ 2105654 h 3905527"/>
                <a:gd name="connsiteX12" fmla="*/ 606560 w 1225801"/>
                <a:gd name="connsiteY12" fmla="*/ 3905527 h 3905527"/>
                <a:gd name="connsiteX13" fmla="*/ 834034 w 1225801"/>
                <a:gd name="connsiteY13" fmla="*/ 3846938 h 3905527"/>
                <a:gd name="connsiteX14" fmla="*/ 918287 w 1225801"/>
                <a:gd name="connsiteY14" fmla="*/ 2078758 h 3905527"/>
                <a:gd name="connsiteX15" fmla="*/ 878286 w 1225801"/>
                <a:gd name="connsiteY15" fmla="*/ 945813 h 3905527"/>
                <a:gd name="connsiteX16" fmla="*/ 1006846 w 1225801"/>
                <a:gd name="connsiteY16" fmla="*/ 410792 h 3905527"/>
                <a:gd name="connsiteX17" fmla="*/ 1017367 w 1225801"/>
                <a:gd name="connsiteY17" fmla="*/ 1498943 h 3905527"/>
                <a:gd name="connsiteX18" fmla="*/ 1099988 w 1225801"/>
                <a:gd name="connsiteY18" fmla="*/ 1492410 h 3905527"/>
                <a:gd name="connsiteX19" fmla="*/ 1224339 w 1225801"/>
                <a:gd name="connsiteY19" fmla="*/ 478601 h 3905527"/>
                <a:gd name="connsiteX20" fmla="*/ 807681 w 1225801"/>
                <a:gd name="connsiteY20" fmla="*/ 2244 h 3905527"/>
                <a:gd name="connsiteX0" fmla="*/ 801431 w 1219551"/>
                <a:gd name="connsiteY0" fmla="*/ 2244 h 3905527"/>
                <a:gd name="connsiteX1" fmla="*/ 600659 w 1219551"/>
                <a:gd name="connsiteY1" fmla="*/ 288790 h 3905527"/>
                <a:gd name="connsiteX2" fmla="*/ 404262 w 1219551"/>
                <a:gd name="connsiteY2" fmla="*/ 17075 h 3905527"/>
                <a:gd name="connsiteX3" fmla="*/ 27289 w 1219551"/>
                <a:gd name="connsiteY3" fmla="*/ 655323 h 3905527"/>
                <a:gd name="connsiteX4" fmla="*/ 102294 w 1219551"/>
                <a:gd name="connsiteY4" fmla="*/ 1505473 h 3905527"/>
                <a:gd name="connsiteX5" fmla="*/ 182269 w 1219551"/>
                <a:gd name="connsiteY5" fmla="*/ 1505473 h 3905527"/>
                <a:gd name="connsiteX6" fmla="*/ 195434 w 1219551"/>
                <a:gd name="connsiteY6" fmla="*/ 636603 h 3905527"/>
                <a:gd name="connsiteX7" fmla="*/ 331046 w 1219551"/>
                <a:gd name="connsiteY7" fmla="*/ 965449 h 3905527"/>
                <a:gd name="connsiteX8" fmla="*/ 312340 w 1219551"/>
                <a:gd name="connsiteY8" fmla="*/ 2218226 h 3905527"/>
                <a:gd name="connsiteX9" fmla="*/ 309520 w 1219551"/>
                <a:gd name="connsiteY9" fmla="*/ 3884453 h 3905527"/>
                <a:gd name="connsiteX10" fmla="*/ 522550 w 1219551"/>
                <a:gd name="connsiteY10" fmla="*/ 3833607 h 3905527"/>
                <a:gd name="connsiteX11" fmla="*/ 567741 w 1219551"/>
                <a:gd name="connsiteY11" fmla="*/ 2105654 h 3905527"/>
                <a:gd name="connsiteX12" fmla="*/ 600310 w 1219551"/>
                <a:gd name="connsiteY12" fmla="*/ 3905527 h 3905527"/>
                <a:gd name="connsiteX13" fmla="*/ 827784 w 1219551"/>
                <a:gd name="connsiteY13" fmla="*/ 3846938 h 3905527"/>
                <a:gd name="connsiteX14" fmla="*/ 912037 w 1219551"/>
                <a:gd name="connsiteY14" fmla="*/ 2078758 h 3905527"/>
                <a:gd name="connsiteX15" fmla="*/ 872036 w 1219551"/>
                <a:gd name="connsiteY15" fmla="*/ 945813 h 3905527"/>
                <a:gd name="connsiteX16" fmla="*/ 1000596 w 1219551"/>
                <a:gd name="connsiteY16" fmla="*/ 410792 h 3905527"/>
                <a:gd name="connsiteX17" fmla="*/ 1011117 w 1219551"/>
                <a:gd name="connsiteY17" fmla="*/ 1498943 h 3905527"/>
                <a:gd name="connsiteX18" fmla="*/ 1093738 w 1219551"/>
                <a:gd name="connsiteY18" fmla="*/ 1492410 h 3905527"/>
                <a:gd name="connsiteX19" fmla="*/ 1218089 w 1219551"/>
                <a:gd name="connsiteY19" fmla="*/ 478601 h 3905527"/>
                <a:gd name="connsiteX20" fmla="*/ 801431 w 1219551"/>
                <a:gd name="connsiteY20" fmla="*/ 2244 h 3905527"/>
                <a:gd name="connsiteX0" fmla="*/ 801431 w 1191337"/>
                <a:gd name="connsiteY0" fmla="*/ 5827 h 3909110"/>
                <a:gd name="connsiteX1" fmla="*/ 600659 w 1191337"/>
                <a:gd name="connsiteY1" fmla="*/ 292373 h 3909110"/>
                <a:gd name="connsiteX2" fmla="*/ 404262 w 1191337"/>
                <a:gd name="connsiteY2" fmla="*/ 20658 h 3909110"/>
                <a:gd name="connsiteX3" fmla="*/ 27289 w 1191337"/>
                <a:gd name="connsiteY3" fmla="*/ 658906 h 3909110"/>
                <a:gd name="connsiteX4" fmla="*/ 102294 w 1191337"/>
                <a:gd name="connsiteY4" fmla="*/ 1509056 h 3909110"/>
                <a:gd name="connsiteX5" fmla="*/ 182269 w 1191337"/>
                <a:gd name="connsiteY5" fmla="*/ 1509056 h 3909110"/>
                <a:gd name="connsiteX6" fmla="*/ 195434 w 1191337"/>
                <a:gd name="connsiteY6" fmla="*/ 640186 h 3909110"/>
                <a:gd name="connsiteX7" fmla="*/ 331046 w 1191337"/>
                <a:gd name="connsiteY7" fmla="*/ 969032 h 3909110"/>
                <a:gd name="connsiteX8" fmla="*/ 312340 w 1191337"/>
                <a:gd name="connsiteY8" fmla="*/ 2221809 h 3909110"/>
                <a:gd name="connsiteX9" fmla="*/ 309520 w 1191337"/>
                <a:gd name="connsiteY9" fmla="*/ 3888036 h 3909110"/>
                <a:gd name="connsiteX10" fmla="*/ 522550 w 1191337"/>
                <a:gd name="connsiteY10" fmla="*/ 3837190 h 3909110"/>
                <a:gd name="connsiteX11" fmla="*/ 567741 w 1191337"/>
                <a:gd name="connsiteY11" fmla="*/ 2109237 h 3909110"/>
                <a:gd name="connsiteX12" fmla="*/ 600310 w 1191337"/>
                <a:gd name="connsiteY12" fmla="*/ 3909110 h 3909110"/>
                <a:gd name="connsiteX13" fmla="*/ 827784 w 1191337"/>
                <a:gd name="connsiteY13" fmla="*/ 3850521 h 3909110"/>
                <a:gd name="connsiteX14" fmla="*/ 912037 w 1191337"/>
                <a:gd name="connsiteY14" fmla="*/ 2082341 h 3909110"/>
                <a:gd name="connsiteX15" fmla="*/ 872036 w 1191337"/>
                <a:gd name="connsiteY15" fmla="*/ 949396 h 3909110"/>
                <a:gd name="connsiteX16" fmla="*/ 1000596 w 1191337"/>
                <a:gd name="connsiteY16" fmla="*/ 414375 h 3909110"/>
                <a:gd name="connsiteX17" fmla="*/ 1011117 w 1191337"/>
                <a:gd name="connsiteY17" fmla="*/ 1502526 h 3909110"/>
                <a:gd name="connsiteX18" fmla="*/ 1093738 w 1191337"/>
                <a:gd name="connsiteY18" fmla="*/ 1495993 h 3909110"/>
                <a:gd name="connsiteX19" fmla="*/ 1189010 w 1191337"/>
                <a:gd name="connsiteY19" fmla="*/ 614727 h 3909110"/>
                <a:gd name="connsiteX20" fmla="*/ 801431 w 1191337"/>
                <a:gd name="connsiteY20" fmla="*/ 5827 h 3909110"/>
                <a:gd name="connsiteX0" fmla="*/ 801431 w 1191336"/>
                <a:gd name="connsiteY0" fmla="*/ 5827 h 3909110"/>
                <a:gd name="connsiteX1" fmla="*/ 600659 w 1191336"/>
                <a:gd name="connsiteY1" fmla="*/ 292373 h 3909110"/>
                <a:gd name="connsiteX2" fmla="*/ 404262 w 1191336"/>
                <a:gd name="connsiteY2" fmla="*/ 20658 h 3909110"/>
                <a:gd name="connsiteX3" fmla="*/ 27289 w 1191336"/>
                <a:gd name="connsiteY3" fmla="*/ 658906 h 3909110"/>
                <a:gd name="connsiteX4" fmla="*/ 102294 w 1191336"/>
                <a:gd name="connsiteY4" fmla="*/ 1509056 h 3909110"/>
                <a:gd name="connsiteX5" fmla="*/ 182269 w 1191336"/>
                <a:gd name="connsiteY5" fmla="*/ 1509056 h 3909110"/>
                <a:gd name="connsiteX6" fmla="*/ 195434 w 1191336"/>
                <a:gd name="connsiteY6" fmla="*/ 640186 h 3909110"/>
                <a:gd name="connsiteX7" fmla="*/ 331046 w 1191336"/>
                <a:gd name="connsiteY7" fmla="*/ 969032 h 3909110"/>
                <a:gd name="connsiteX8" fmla="*/ 312340 w 1191336"/>
                <a:gd name="connsiteY8" fmla="*/ 2221809 h 3909110"/>
                <a:gd name="connsiteX9" fmla="*/ 309520 w 1191336"/>
                <a:gd name="connsiteY9" fmla="*/ 3888036 h 3909110"/>
                <a:gd name="connsiteX10" fmla="*/ 522550 w 1191336"/>
                <a:gd name="connsiteY10" fmla="*/ 3837190 h 3909110"/>
                <a:gd name="connsiteX11" fmla="*/ 567741 w 1191336"/>
                <a:gd name="connsiteY11" fmla="*/ 2109237 h 3909110"/>
                <a:gd name="connsiteX12" fmla="*/ 600310 w 1191336"/>
                <a:gd name="connsiteY12" fmla="*/ 3909110 h 3909110"/>
                <a:gd name="connsiteX13" fmla="*/ 827784 w 1191336"/>
                <a:gd name="connsiteY13" fmla="*/ 3850521 h 3909110"/>
                <a:gd name="connsiteX14" fmla="*/ 912037 w 1191336"/>
                <a:gd name="connsiteY14" fmla="*/ 2082341 h 3909110"/>
                <a:gd name="connsiteX15" fmla="*/ 872036 w 1191336"/>
                <a:gd name="connsiteY15" fmla="*/ 949396 h 3909110"/>
                <a:gd name="connsiteX16" fmla="*/ 934508 w 1191336"/>
                <a:gd name="connsiteY16" fmla="*/ 429102 h 3909110"/>
                <a:gd name="connsiteX17" fmla="*/ 1011117 w 1191336"/>
                <a:gd name="connsiteY17" fmla="*/ 1502526 h 3909110"/>
                <a:gd name="connsiteX18" fmla="*/ 1093738 w 1191336"/>
                <a:gd name="connsiteY18" fmla="*/ 1495993 h 3909110"/>
                <a:gd name="connsiteX19" fmla="*/ 1189010 w 1191336"/>
                <a:gd name="connsiteY19" fmla="*/ 614727 h 3909110"/>
                <a:gd name="connsiteX20" fmla="*/ 801431 w 1191336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195434 w 1181359"/>
                <a:gd name="connsiteY6" fmla="*/ 640186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7 w 1181359"/>
                <a:gd name="connsiteY14" fmla="*/ 2082341 h 3909110"/>
                <a:gd name="connsiteX15" fmla="*/ 872036 w 1181359"/>
                <a:gd name="connsiteY15" fmla="*/ 949396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7 w 1181359"/>
                <a:gd name="connsiteY14" fmla="*/ 2082341 h 3909110"/>
                <a:gd name="connsiteX15" fmla="*/ 872036 w 1181359"/>
                <a:gd name="connsiteY15" fmla="*/ 949396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7 w 1181359"/>
                <a:gd name="connsiteY14" fmla="*/ 2082341 h 3909110"/>
                <a:gd name="connsiteX15" fmla="*/ 872036 w 1181359"/>
                <a:gd name="connsiteY15" fmla="*/ 949396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7 w 1181359"/>
                <a:gd name="connsiteY14" fmla="*/ 2082341 h 3909110"/>
                <a:gd name="connsiteX15" fmla="*/ 872036 w 1181359"/>
                <a:gd name="connsiteY15" fmla="*/ 949396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7 w 1181359"/>
                <a:gd name="connsiteY14" fmla="*/ 2082341 h 3909110"/>
                <a:gd name="connsiteX15" fmla="*/ 872036 w 1181359"/>
                <a:gd name="connsiteY15" fmla="*/ 949396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7 w 1181359"/>
                <a:gd name="connsiteY14" fmla="*/ 2082341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8 w 1181359"/>
                <a:gd name="connsiteY14" fmla="*/ 2082341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12038 w 1181359"/>
                <a:gd name="connsiteY14" fmla="*/ 2082341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12340 w 1181359"/>
                <a:gd name="connsiteY8" fmla="*/ 2221809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31046 w 1181359"/>
                <a:gd name="connsiteY7" fmla="*/ 96903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27157 w 1181359"/>
                <a:gd name="connsiteY6" fmla="*/ 647549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90889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82421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82421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82421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82421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824217 h 3909110"/>
                <a:gd name="connsiteX16" fmla="*/ 934508 w 1181359"/>
                <a:gd name="connsiteY16" fmla="*/ 429102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824217 h 3909110"/>
                <a:gd name="connsiteX16" fmla="*/ 889568 w 1181359"/>
                <a:gd name="connsiteY16" fmla="*/ 473283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21809 w 1181359"/>
                <a:gd name="connsiteY15" fmla="*/ 824217 h 3909110"/>
                <a:gd name="connsiteX16" fmla="*/ 889568 w 1181359"/>
                <a:gd name="connsiteY16" fmla="*/ 473283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81359"/>
                <a:gd name="connsiteY0" fmla="*/ 5827 h 3909110"/>
                <a:gd name="connsiteX1" fmla="*/ 600659 w 1181359"/>
                <a:gd name="connsiteY1" fmla="*/ 292373 h 3909110"/>
                <a:gd name="connsiteX2" fmla="*/ 404262 w 1181359"/>
                <a:gd name="connsiteY2" fmla="*/ 20658 h 3909110"/>
                <a:gd name="connsiteX3" fmla="*/ 27289 w 1181359"/>
                <a:gd name="connsiteY3" fmla="*/ 658906 h 3909110"/>
                <a:gd name="connsiteX4" fmla="*/ 102294 w 1181359"/>
                <a:gd name="connsiteY4" fmla="*/ 1509056 h 3909110"/>
                <a:gd name="connsiteX5" fmla="*/ 182269 w 1181359"/>
                <a:gd name="connsiteY5" fmla="*/ 1509056 h 3909110"/>
                <a:gd name="connsiteX6" fmla="*/ 245661 w 1181359"/>
                <a:gd name="connsiteY6" fmla="*/ 596005 h 3909110"/>
                <a:gd name="connsiteX7" fmla="*/ 304610 w 1181359"/>
                <a:gd name="connsiteY7" fmla="*/ 755492 h 3909110"/>
                <a:gd name="connsiteX8" fmla="*/ 307052 w 1181359"/>
                <a:gd name="connsiteY8" fmla="*/ 1864683 h 3909110"/>
                <a:gd name="connsiteX9" fmla="*/ 309520 w 1181359"/>
                <a:gd name="connsiteY9" fmla="*/ 3888036 h 3909110"/>
                <a:gd name="connsiteX10" fmla="*/ 522550 w 1181359"/>
                <a:gd name="connsiteY10" fmla="*/ 3837190 h 3909110"/>
                <a:gd name="connsiteX11" fmla="*/ 567741 w 1181359"/>
                <a:gd name="connsiteY11" fmla="*/ 2109237 h 3909110"/>
                <a:gd name="connsiteX12" fmla="*/ 600310 w 1181359"/>
                <a:gd name="connsiteY12" fmla="*/ 3909110 h 3909110"/>
                <a:gd name="connsiteX13" fmla="*/ 827784 w 1181359"/>
                <a:gd name="connsiteY13" fmla="*/ 3850521 h 3909110"/>
                <a:gd name="connsiteX14" fmla="*/ 922612 w 1181359"/>
                <a:gd name="connsiteY14" fmla="*/ 1776759 h 3909110"/>
                <a:gd name="connsiteX15" fmla="*/ 866749 w 1181359"/>
                <a:gd name="connsiteY15" fmla="*/ 746901 h 3909110"/>
                <a:gd name="connsiteX16" fmla="*/ 889568 w 1181359"/>
                <a:gd name="connsiteY16" fmla="*/ 473283 h 3909110"/>
                <a:gd name="connsiteX17" fmla="*/ 1011117 w 1181359"/>
                <a:gd name="connsiteY17" fmla="*/ 1502526 h 3909110"/>
                <a:gd name="connsiteX18" fmla="*/ 1093738 w 1181359"/>
                <a:gd name="connsiteY18" fmla="*/ 1495993 h 3909110"/>
                <a:gd name="connsiteX19" fmla="*/ 1178436 w 1181359"/>
                <a:gd name="connsiteY19" fmla="*/ 614727 h 3909110"/>
                <a:gd name="connsiteX20" fmla="*/ 801431 w 1181359"/>
                <a:gd name="connsiteY20" fmla="*/ 5827 h 3909110"/>
                <a:gd name="connsiteX0" fmla="*/ 801431 w 1130339"/>
                <a:gd name="connsiteY0" fmla="*/ 3013 h 3906296"/>
                <a:gd name="connsiteX1" fmla="*/ 600659 w 1130339"/>
                <a:gd name="connsiteY1" fmla="*/ 289559 h 3906296"/>
                <a:gd name="connsiteX2" fmla="*/ 404262 w 1130339"/>
                <a:gd name="connsiteY2" fmla="*/ 17844 h 3906296"/>
                <a:gd name="connsiteX3" fmla="*/ 27289 w 1130339"/>
                <a:gd name="connsiteY3" fmla="*/ 656092 h 3906296"/>
                <a:gd name="connsiteX4" fmla="*/ 102294 w 1130339"/>
                <a:gd name="connsiteY4" fmla="*/ 1506242 h 3906296"/>
                <a:gd name="connsiteX5" fmla="*/ 182269 w 1130339"/>
                <a:gd name="connsiteY5" fmla="*/ 1506242 h 3906296"/>
                <a:gd name="connsiteX6" fmla="*/ 245661 w 1130339"/>
                <a:gd name="connsiteY6" fmla="*/ 593191 h 3906296"/>
                <a:gd name="connsiteX7" fmla="*/ 304610 w 1130339"/>
                <a:gd name="connsiteY7" fmla="*/ 752678 h 3906296"/>
                <a:gd name="connsiteX8" fmla="*/ 307052 w 1130339"/>
                <a:gd name="connsiteY8" fmla="*/ 1861869 h 3906296"/>
                <a:gd name="connsiteX9" fmla="*/ 309520 w 1130339"/>
                <a:gd name="connsiteY9" fmla="*/ 3885222 h 3906296"/>
                <a:gd name="connsiteX10" fmla="*/ 522550 w 1130339"/>
                <a:gd name="connsiteY10" fmla="*/ 3834376 h 3906296"/>
                <a:gd name="connsiteX11" fmla="*/ 567741 w 1130339"/>
                <a:gd name="connsiteY11" fmla="*/ 2106423 h 3906296"/>
                <a:gd name="connsiteX12" fmla="*/ 600310 w 1130339"/>
                <a:gd name="connsiteY12" fmla="*/ 3906296 h 3906296"/>
                <a:gd name="connsiteX13" fmla="*/ 827784 w 1130339"/>
                <a:gd name="connsiteY13" fmla="*/ 3847707 h 3906296"/>
                <a:gd name="connsiteX14" fmla="*/ 922612 w 1130339"/>
                <a:gd name="connsiteY14" fmla="*/ 1773945 h 3906296"/>
                <a:gd name="connsiteX15" fmla="*/ 866749 w 1130339"/>
                <a:gd name="connsiteY15" fmla="*/ 744087 h 3906296"/>
                <a:gd name="connsiteX16" fmla="*/ 889568 w 1130339"/>
                <a:gd name="connsiteY16" fmla="*/ 470469 h 3906296"/>
                <a:gd name="connsiteX17" fmla="*/ 1011117 w 1130339"/>
                <a:gd name="connsiteY17" fmla="*/ 1499712 h 3906296"/>
                <a:gd name="connsiteX18" fmla="*/ 1093738 w 1130339"/>
                <a:gd name="connsiteY18" fmla="*/ 1493179 h 3906296"/>
                <a:gd name="connsiteX19" fmla="*/ 1099130 w 1130339"/>
                <a:gd name="connsiteY19" fmla="*/ 512506 h 3906296"/>
                <a:gd name="connsiteX20" fmla="*/ 801431 w 1130339"/>
                <a:gd name="connsiteY20" fmla="*/ 3013 h 390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0339" h="3906296">
                  <a:moveTo>
                    <a:pt x="801431" y="3013"/>
                  </a:moveTo>
                  <a:cubicBezTo>
                    <a:pt x="718353" y="-34145"/>
                    <a:pt x="652755" y="284633"/>
                    <a:pt x="600659" y="289559"/>
                  </a:cubicBezTo>
                  <a:cubicBezTo>
                    <a:pt x="548563" y="294485"/>
                    <a:pt x="568556" y="4617"/>
                    <a:pt x="404262" y="17844"/>
                  </a:cubicBezTo>
                  <a:cubicBezTo>
                    <a:pt x="239968" y="31071"/>
                    <a:pt x="77617" y="408026"/>
                    <a:pt x="27289" y="656092"/>
                  </a:cubicBezTo>
                  <a:cubicBezTo>
                    <a:pt x="-23039" y="904158"/>
                    <a:pt x="-6930" y="1363873"/>
                    <a:pt x="102294" y="1506242"/>
                  </a:cubicBezTo>
                  <a:lnTo>
                    <a:pt x="182269" y="1506242"/>
                  </a:lnTo>
                  <a:cubicBezTo>
                    <a:pt x="220851" y="1178293"/>
                    <a:pt x="71946" y="847645"/>
                    <a:pt x="245661" y="593191"/>
                  </a:cubicBezTo>
                  <a:cubicBezTo>
                    <a:pt x="419376" y="338737"/>
                    <a:pt x="228289" y="533868"/>
                    <a:pt x="304610" y="752678"/>
                  </a:cubicBezTo>
                  <a:cubicBezTo>
                    <a:pt x="380931" y="971488"/>
                    <a:pt x="209489" y="1635687"/>
                    <a:pt x="307052" y="1861869"/>
                  </a:cubicBezTo>
                  <a:cubicBezTo>
                    <a:pt x="411569" y="2098482"/>
                    <a:pt x="246131" y="3672521"/>
                    <a:pt x="309520" y="3885222"/>
                  </a:cubicBezTo>
                  <a:lnTo>
                    <a:pt x="522550" y="3834376"/>
                  </a:lnTo>
                  <a:lnTo>
                    <a:pt x="567741" y="2106423"/>
                  </a:lnTo>
                  <a:cubicBezTo>
                    <a:pt x="632643" y="2235121"/>
                    <a:pt x="535408" y="3777598"/>
                    <a:pt x="600310" y="3906296"/>
                  </a:cubicBezTo>
                  <a:lnTo>
                    <a:pt x="827784" y="3847707"/>
                  </a:lnTo>
                  <a:cubicBezTo>
                    <a:pt x="891173" y="3635006"/>
                    <a:pt x="818095" y="2010558"/>
                    <a:pt x="922612" y="1773945"/>
                  </a:cubicBezTo>
                  <a:cubicBezTo>
                    <a:pt x="993740" y="1474128"/>
                    <a:pt x="785020" y="942925"/>
                    <a:pt x="866749" y="744087"/>
                  </a:cubicBezTo>
                  <a:cubicBezTo>
                    <a:pt x="948478" y="545249"/>
                    <a:pt x="865507" y="344532"/>
                    <a:pt x="889568" y="470469"/>
                  </a:cubicBezTo>
                  <a:cubicBezTo>
                    <a:pt x="913629" y="596406"/>
                    <a:pt x="948708" y="1178294"/>
                    <a:pt x="1011117" y="1499712"/>
                  </a:cubicBezTo>
                  <a:lnTo>
                    <a:pt x="1093738" y="1493179"/>
                  </a:lnTo>
                  <a:cubicBezTo>
                    <a:pt x="1165898" y="1318153"/>
                    <a:pt x="1111175" y="823117"/>
                    <a:pt x="1099130" y="512506"/>
                  </a:cubicBezTo>
                  <a:cubicBezTo>
                    <a:pt x="1087085" y="201895"/>
                    <a:pt x="884509" y="40171"/>
                    <a:pt x="801431" y="301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Abgerundetes Rechteck 304"/>
            <p:cNvSpPr/>
            <p:nvPr/>
          </p:nvSpPr>
          <p:spPr>
            <a:xfrm flipH="1">
              <a:off x="3481114" y="914761"/>
              <a:ext cx="49554" cy="18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Abgerundetes Rechteck 305"/>
            <p:cNvSpPr/>
            <p:nvPr/>
          </p:nvSpPr>
          <p:spPr>
            <a:xfrm flipH="1">
              <a:off x="3292680" y="908860"/>
              <a:ext cx="49554" cy="18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Freihandform 306"/>
            <p:cNvSpPr/>
            <p:nvPr/>
          </p:nvSpPr>
          <p:spPr>
            <a:xfrm rot="10800000" flipH="1">
              <a:off x="3367935" y="985856"/>
              <a:ext cx="80089" cy="45934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8" name="Gerader Verbinder 307"/>
            <p:cNvCxnSpPr/>
            <p:nvPr/>
          </p:nvCxnSpPr>
          <p:spPr>
            <a:xfrm flipH="1" flipV="1">
              <a:off x="3481297" y="862556"/>
              <a:ext cx="49398" cy="10045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9" name="Gerader Verbinder 308"/>
            <p:cNvCxnSpPr/>
            <p:nvPr/>
          </p:nvCxnSpPr>
          <p:spPr>
            <a:xfrm flipV="1">
              <a:off x="3269587" y="862556"/>
              <a:ext cx="49398" cy="10045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0" name="Ellipse 309"/>
            <p:cNvSpPr/>
            <p:nvPr/>
          </p:nvSpPr>
          <p:spPr>
            <a:xfrm flipH="1">
              <a:off x="3530668" y="917709"/>
              <a:ext cx="138989" cy="123103"/>
            </a:xfrm>
            <a:prstGeom prst="ellipse">
              <a:avLst/>
            </a:pr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Freihandform 310"/>
            <p:cNvSpPr/>
            <p:nvPr/>
          </p:nvSpPr>
          <p:spPr>
            <a:xfrm flipH="1">
              <a:off x="3612561" y="958784"/>
              <a:ext cx="31266" cy="45288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Ellipse 311"/>
            <p:cNvSpPr/>
            <p:nvPr/>
          </p:nvSpPr>
          <p:spPr>
            <a:xfrm flipH="1">
              <a:off x="3127991" y="914227"/>
              <a:ext cx="138989" cy="123103"/>
            </a:xfrm>
            <a:prstGeom prst="ellipse">
              <a:avLst/>
            </a:pr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Freihandform 312"/>
            <p:cNvSpPr/>
            <p:nvPr/>
          </p:nvSpPr>
          <p:spPr>
            <a:xfrm>
              <a:off x="3157077" y="958784"/>
              <a:ext cx="31266" cy="45288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Freihandform 313"/>
            <p:cNvSpPr/>
            <p:nvPr/>
          </p:nvSpPr>
          <p:spPr>
            <a:xfrm flipH="1">
              <a:off x="3296372" y="1069698"/>
              <a:ext cx="162861" cy="80289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77816"/>
                <a:gd name="connsiteY0" fmla="*/ 62418 h 138977"/>
                <a:gd name="connsiteX1" fmla="*/ 124791 w 277816"/>
                <a:gd name="connsiteY1" fmla="*/ 90580 h 138977"/>
                <a:gd name="connsiteX2" fmla="*/ 277797 w 277816"/>
                <a:gd name="connsiteY2" fmla="*/ 863 h 138977"/>
                <a:gd name="connsiteX3" fmla="*/ 127290 w 277816"/>
                <a:gd name="connsiteY3" fmla="*/ 138049 h 138977"/>
                <a:gd name="connsiteX4" fmla="*/ 1 w 277816"/>
                <a:gd name="connsiteY4" fmla="*/ 62418 h 138977"/>
                <a:gd name="connsiteX0" fmla="*/ 1 w 277815"/>
                <a:gd name="connsiteY0" fmla="*/ 62418 h 145894"/>
                <a:gd name="connsiteX1" fmla="*/ 124791 w 277815"/>
                <a:gd name="connsiteY1" fmla="*/ 90580 h 145894"/>
                <a:gd name="connsiteX2" fmla="*/ 277797 w 277815"/>
                <a:gd name="connsiteY2" fmla="*/ 863 h 145894"/>
                <a:gd name="connsiteX3" fmla="*/ 127289 w 277815"/>
                <a:gd name="connsiteY3" fmla="*/ 145026 h 145894"/>
                <a:gd name="connsiteX4" fmla="*/ 1 w 277815"/>
                <a:gd name="connsiteY4" fmla="*/ 62418 h 145894"/>
                <a:gd name="connsiteX0" fmla="*/ 3 w 219756"/>
                <a:gd name="connsiteY0" fmla="*/ 72884 h 146323"/>
                <a:gd name="connsiteX1" fmla="*/ 66732 w 219756"/>
                <a:gd name="connsiteY1" fmla="*/ 90580 h 146323"/>
                <a:gd name="connsiteX2" fmla="*/ 219738 w 219756"/>
                <a:gd name="connsiteY2" fmla="*/ 863 h 146323"/>
                <a:gd name="connsiteX3" fmla="*/ 69230 w 219756"/>
                <a:gd name="connsiteY3" fmla="*/ 145026 h 146323"/>
                <a:gd name="connsiteX4" fmla="*/ 3 w 219756"/>
                <a:gd name="connsiteY4" fmla="*/ 72884 h 146323"/>
                <a:gd name="connsiteX0" fmla="*/ 3 w 236345"/>
                <a:gd name="connsiteY0" fmla="*/ 65907 h 146023"/>
                <a:gd name="connsiteX1" fmla="*/ 83321 w 236345"/>
                <a:gd name="connsiteY1" fmla="*/ 90580 h 146023"/>
                <a:gd name="connsiteX2" fmla="*/ 236327 w 236345"/>
                <a:gd name="connsiteY2" fmla="*/ 863 h 146023"/>
                <a:gd name="connsiteX3" fmla="*/ 85819 w 236345"/>
                <a:gd name="connsiteY3" fmla="*/ 145026 h 146023"/>
                <a:gd name="connsiteX4" fmla="*/ 3 w 236345"/>
                <a:gd name="connsiteY4" fmla="*/ 65907 h 146023"/>
                <a:gd name="connsiteX0" fmla="*/ 23 w 236364"/>
                <a:gd name="connsiteY0" fmla="*/ 66826 h 147034"/>
                <a:gd name="connsiteX1" fmla="*/ 77811 w 236364"/>
                <a:gd name="connsiteY1" fmla="*/ 46147 h 147034"/>
                <a:gd name="connsiteX2" fmla="*/ 236347 w 236364"/>
                <a:gd name="connsiteY2" fmla="*/ 1782 h 147034"/>
                <a:gd name="connsiteX3" fmla="*/ 85839 w 236364"/>
                <a:gd name="connsiteY3" fmla="*/ 145945 h 147034"/>
                <a:gd name="connsiteX4" fmla="*/ 23 w 236364"/>
                <a:gd name="connsiteY4" fmla="*/ 66826 h 14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364" h="147034">
                  <a:moveTo>
                    <a:pt x="23" y="66826"/>
                  </a:moveTo>
                  <a:cubicBezTo>
                    <a:pt x="-1315" y="50193"/>
                    <a:pt x="54493" y="29491"/>
                    <a:pt x="77811" y="46147"/>
                  </a:cubicBezTo>
                  <a:cubicBezTo>
                    <a:pt x="118618" y="26160"/>
                    <a:pt x="238013" y="-8212"/>
                    <a:pt x="236347" y="1782"/>
                  </a:cubicBezTo>
                  <a:cubicBezTo>
                    <a:pt x="234681" y="11776"/>
                    <a:pt x="125226" y="135104"/>
                    <a:pt x="85839" y="145945"/>
                  </a:cubicBezTo>
                  <a:cubicBezTo>
                    <a:pt x="46452" y="156786"/>
                    <a:pt x="1361" y="83459"/>
                    <a:pt x="23" y="6682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15" name="Gerader Verbinder 314"/>
            <p:cNvCxnSpPr/>
            <p:nvPr/>
          </p:nvCxnSpPr>
          <p:spPr>
            <a:xfrm>
              <a:off x="3170950" y="2066048"/>
              <a:ext cx="511170" cy="42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Gerader Verbinder 315"/>
            <p:cNvCxnSpPr/>
            <p:nvPr/>
          </p:nvCxnSpPr>
          <p:spPr>
            <a:xfrm>
              <a:off x="3184162" y="2051685"/>
              <a:ext cx="490917" cy="463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Freihandform 339"/>
            <p:cNvSpPr/>
            <p:nvPr/>
          </p:nvSpPr>
          <p:spPr>
            <a:xfrm>
              <a:off x="3156628" y="609600"/>
              <a:ext cx="475717" cy="479963"/>
            </a:xfrm>
            <a:custGeom>
              <a:avLst/>
              <a:gdLst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9656 w 1004044"/>
                <a:gd name="connsiteY6" fmla="*/ 2715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67322 w 1004044"/>
                <a:gd name="connsiteY6" fmla="*/ 27090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75788 w 1004044"/>
                <a:gd name="connsiteY6" fmla="*/ 23339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399 w 1004421"/>
                <a:gd name="connsiteY0" fmla="*/ 10650 h 901654"/>
                <a:gd name="connsiteX1" fmla="*/ 1004421 w 1004421"/>
                <a:gd name="connsiteY1" fmla="*/ 512672 h 901654"/>
                <a:gd name="connsiteX2" fmla="*/ 857382 w 1004421"/>
                <a:gd name="connsiteY2" fmla="*/ 867655 h 901654"/>
                <a:gd name="connsiteX3" fmla="*/ 835216 w 1004421"/>
                <a:gd name="connsiteY3" fmla="*/ 885944 h 901654"/>
                <a:gd name="connsiteX4" fmla="*/ 850554 w 1004421"/>
                <a:gd name="connsiteY4" fmla="*/ 822068 h 901654"/>
                <a:gd name="connsiteX5" fmla="*/ 857616 w 1004421"/>
                <a:gd name="connsiteY5" fmla="*/ 731514 h 901654"/>
                <a:gd name="connsiteX6" fmla="*/ 476165 w 1004421"/>
                <a:gd name="connsiteY6" fmla="*/ 244043 h 901654"/>
                <a:gd name="connsiteX7" fmla="*/ 162450 w 1004421"/>
                <a:gd name="connsiteY7" fmla="*/ 731514 h 901654"/>
                <a:gd name="connsiteX8" fmla="*/ 169512 w 1004421"/>
                <a:gd name="connsiteY8" fmla="*/ 822068 h 901654"/>
                <a:gd name="connsiteX9" fmla="*/ 188623 w 1004421"/>
                <a:gd name="connsiteY9" fmla="*/ 901654 h 901654"/>
                <a:gd name="connsiteX10" fmla="*/ 147416 w 1004421"/>
                <a:gd name="connsiteY10" fmla="*/ 867655 h 901654"/>
                <a:gd name="connsiteX11" fmla="*/ 377 w 1004421"/>
                <a:gd name="connsiteY11" fmla="*/ 512672 h 901654"/>
                <a:gd name="connsiteX12" fmla="*/ 119023 w 1004421"/>
                <a:gd name="connsiteY12" fmla="*/ 196898 h 901654"/>
                <a:gd name="connsiteX13" fmla="*/ 502399 w 1004421"/>
                <a:gd name="connsiteY13" fmla="*/ 10650 h 901654"/>
                <a:gd name="connsiteX0" fmla="*/ 502399 w 1004421"/>
                <a:gd name="connsiteY0" fmla="*/ 18249 h 909253"/>
                <a:gd name="connsiteX1" fmla="*/ 728624 w 1004421"/>
                <a:gd name="connsiteY1" fmla="*/ 63836 h 909253"/>
                <a:gd name="connsiteX2" fmla="*/ 1004421 w 1004421"/>
                <a:gd name="connsiteY2" fmla="*/ 520271 h 909253"/>
                <a:gd name="connsiteX3" fmla="*/ 857382 w 1004421"/>
                <a:gd name="connsiteY3" fmla="*/ 875254 h 909253"/>
                <a:gd name="connsiteX4" fmla="*/ 835216 w 1004421"/>
                <a:gd name="connsiteY4" fmla="*/ 893543 h 909253"/>
                <a:gd name="connsiteX5" fmla="*/ 850554 w 1004421"/>
                <a:gd name="connsiteY5" fmla="*/ 829667 h 909253"/>
                <a:gd name="connsiteX6" fmla="*/ 857616 w 1004421"/>
                <a:gd name="connsiteY6" fmla="*/ 739113 h 909253"/>
                <a:gd name="connsiteX7" fmla="*/ 476165 w 1004421"/>
                <a:gd name="connsiteY7" fmla="*/ 251642 h 909253"/>
                <a:gd name="connsiteX8" fmla="*/ 162450 w 1004421"/>
                <a:gd name="connsiteY8" fmla="*/ 739113 h 909253"/>
                <a:gd name="connsiteX9" fmla="*/ 169512 w 1004421"/>
                <a:gd name="connsiteY9" fmla="*/ 829667 h 909253"/>
                <a:gd name="connsiteX10" fmla="*/ 188623 w 1004421"/>
                <a:gd name="connsiteY10" fmla="*/ 909253 h 909253"/>
                <a:gd name="connsiteX11" fmla="*/ 147416 w 1004421"/>
                <a:gd name="connsiteY11" fmla="*/ 875254 h 909253"/>
                <a:gd name="connsiteX12" fmla="*/ 377 w 1004421"/>
                <a:gd name="connsiteY12" fmla="*/ 520271 h 909253"/>
                <a:gd name="connsiteX13" fmla="*/ 119023 w 1004421"/>
                <a:gd name="connsiteY13" fmla="*/ 204497 h 909253"/>
                <a:gd name="connsiteX14" fmla="*/ 502399 w 1004421"/>
                <a:gd name="connsiteY14" fmla="*/ 18249 h 909253"/>
                <a:gd name="connsiteX0" fmla="*/ 502399 w 1005552"/>
                <a:gd name="connsiteY0" fmla="*/ 18249 h 909253"/>
                <a:gd name="connsiteX1" fmla="*/ 728624 w 1005552"/>
                <a:gd name="connsiteY1" fmla="*/ 63836 h 909253"/>
                <a:gd name="connsiteX2" fmla="*/ 914891 w 1005552"/>
                <a:gd name="connsiteY2" fmla="*/ 317027 h 909253"/>
                <a:gd name="connsiteX3" fmla="*/ 1004421 w 1005552"/>
                <a:gd name="connsiteY3" fmla="*/ 520271 h 909253"/>
                <a:gd name="connsiteX4" fmla="*/ 857382 w 1005552"/>
                <a:gd name="connsiteY4" fmla="*/ 875254 h 909253"/>
                <a:gd name="connsiteX5" fmla="*/ 835216 w 1005552"/>
                <a:gd name="connsiteY5" fmla="*/ 893543 h 909253"/>
                <a:gd name="connsiteX6" fmla="*/ 850554 w 1005552"/>
                <a:gd name="connsiteY6" fmla="*/ 829667 h 909253"/>
                <a:gd name="connsiteX7" fmla="*/ 857616 w 1005552"/>
                <a:gd name="connsiteY7" fmla="*/ 739113 h 909253"/>
                <a:gd name="connsiteX8" fmla="*/ 476165 w 1005552"/>
                <a:gd name="connsiteY8" fmla="*/ 251642 h 909253"/>
                <a:gd name="connsiteX9" fmla="*/ 162450 w 1005552"/>
                <a:gd name="connsiteY9" fmla="*/ 739113 h 909253"/>
                <a:gd name="connsiteX10" fmla="*/ 169512 w 1005552"/>
                <a:gd name="connsiteY10" fmla="*/ 829667 h 909253"/>
                <a:gd name="connsiteX11" fmla="*/ 188623 w 1005552"/>
                <a:gd name="connsiteY11" fmla="*/ 909253 h 909253"/>
                <a:gd name="connsiteX12" fmla="*/ 147416 w 1005552"/>
                <a:gd name="connsiteY12" fmla="*/ 875254 h 909253"/>
                <a:gd name="connsiteX13" fmla="*/ 377 w 1005552"/>
                <a:gd name="connsiteY13" fmla="*/ 520271 h 909253"/>
                <a:gd name="connsiteX14" fmla="*/ 119023 w 1005552"/>
                <a:gd name="connsiteY14" fmla="*/ 204497 h 909253"/>
                <a:gd name="connsiteX15" fmla="*/ 502399 w 1005552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868791 w 1010253"/>
                <a:gd name="connsiteY1" fmla="*/ 128255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62317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767801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767801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767801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53724 w 1010253"/>
                <a:gd name="connsiteY7" fmla="*/ 677166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53724 w 1010253"/>
                <a:gd name="connsiteY7" fmla="*/ 677166 h 942664"/>
                <a:gd name="connsiteX8" fmla="*/ 369168 w 1010253"/>
                <a:gd name="connsiteY8" fmla="*/ 300945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53724 w 1010253"/>
                <a:gd name="connsiteY7" fmla="*/ 677166 h 942664"/>
                <a:gd name="connsiteX8" fmla="*/ 369168 w 1010253"/>
                <a:gd name="connsiteY8" fmla="*/ 300945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53724 w 1010253"/>
                <a:gd name="connsiteY7" fmla="*/ 677166 h 942664"/>
                <a:gd name="connsiteX8" fmla="*/ 532421 w 1010253"/>
                <a:gd name="connsiteY8" fmla="*/ 300945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253" h="942664">
                  <a:moveTo>
                    <a:pt x="507100" y="51660"/>
                  </a:moveTo>
                  <a:cubicBezTo>
                    <a:pt x="426066" y="-83259"/>
                    <a:pt x="785121" y="79218"/>
                    <a:pt x="868791" y="162888"/>
                  </a:cubicBezTo>
                  <a:cubicBezTo>
                    <a:pt x="937540" y="212684"/>
                    <a:pt x="873626" y="274366"/>
                    <a:pt x="919592" y="350438"/>
                  </a:cubicBezTo>
                  <a:cubicBezTo>
                    <a:pt x="965558" y="426510"/>
                    <a:pt x="1018707" y="460644"/>
                    <a:pt x="1009122" y="553682"/>
                  </a:cubicBezTo>
                  <a:cubicBezTo>
                    <a:pt x="1009122" y="692312"/>
                    <a:pt x="952931" y="817817"/>
                    <a:pt x="862083" y="908665"/>
                  </a:cubicBezTo>
                  <a:lnTo>
                    <a:pt x="839917" y="926954"/>
                  </a:lnTo>
                  <a:lnTo>
                    <a:pt x="855255" y="863078"/>
                  </a:lnTo>
                  <a:cubicBezTo>
                    <a:pt x="859886" y="833828"/>
                    <a:pt x="907530" y="770855"/>
                    <a:pt x="853724" y="677166"/>
                  </a:cubicBezTo>
                  <a:cubicBezTo>
                    <a:pt x="799918" y="583477"/>
                    <a:pt x="990544" y="292999"/>
                    <a:pt x="532421" y="300945"/>
                  </a:cubicBezTo>
                  <a:cubicBezTo>
                    <a:pt x="74298" y="308891"/>
                    <a:pt x="226852" y="678835"/>
                    <a:pt x="167151" y="772524"/>
                  </a:cubicBezTo>
                  <a:cubicBezTo>
                    <a:pt x="107450" y="866213"/>
                    <a:pt x="169583" y="833828"/>
                    <a:pt x="174213" y="863078"/>
                  </a:cubicBezTo>
                  <a:lnTo>
                    <a:pt x="193324" y="942664"/>
                  </a:lnTo>
                  <a:lnTo>
                    <a:pt x="152117" y="908665"/>
                  </a:lnTo>
                  <a:cubicBezTo>
                    <a:pt x="61269" y="817817"/>
                    <a:pt x="5078" y="692312"/>
                    <a:pt x="5078" y="553682"/>
                  </a:cubicBezTo>
                  <a:cubicBezTo>
                    <a:pt x="346" y="441889"/>
                    <a:pt x="-27679" y="180917"/>
                    <a:pt x="123724" y="237908"/>
                  </a:cubicBezTo>
                  <a:cubicBezTo>
                    <a:pt x="-4273" y="107350"/>
                    <a:pt x="308734" y="-10347"/>
                    <a:pt x="507100" y="5166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5277081" y="212000"/>
            <a:ext cx="1263191" cy="3366549"/>
            <a:chOff x="5277081" y="212000"/>
            <a:chExt cx="1263191" cy="3366549"/>
          </a:xfrm>
        </p:grpSpPr>
        <p:sp>
          <p:nvSpPr>
            <p:cNvPr id="249" name="Rechteck 199"/>
            <p:cNvSpPr/>
            <p:nvPr/>
          </p:nvSpPr>
          <p:spPr>
            <a:xfrm>
              <a:off x="6077656" y="3440218"/>
              <a:ext cx="351956" cy="138331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5876934" y="994451"/>
              <a:ext cx="154658" cy="20436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ihandform 284"/>
            <p:cNvSpPr/>
            <p:nvPr/>
          </p:nvSpPr>
          <p:spPr>
            <a:xfrm>
              <a:off x="5719025" y="281167"/>
              <a:ext cx="483764" cy="653218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497" h="1012567">
                  <a:moveTo>
                    <a:pt x="406396" y="262"/>
                  </a:moveTo>
                  <a:cubicBezTo>
                    <a:pt x="741104" y="-7976"/>
                    <a:pt x="695183" y="179200"/>
                    <a:pt x="775085" y="307270"/>
                  </a:cubicBezTo>
                  <a:lnTo>
                    <a:pt x="812497" y="381909"/>
                  </a:lnTo>
                  <a:lnTo>
                    <a:pt x="810198" y="390493"/>
                  </a:lnTo>
                  <a:cubicBezTo>
                    <a:pt x="745858" y="673335"/>
                    <a:pt x="717015" y="994032"/>
                    <a:pt x="404197" y="1011890"/>
                  </a:cubicBezTo>
                  <a:cubicBezTo>
                    <a:pt x="91380" y="1029748"/>
                    <a:pt x="65458" y="691193"/>
                    <a:pt x="3674" y="397189"/>
                  </a:cubicBezTo>
                  <a:lnTo>
                    <a:pt x="0" y="382499"/>
                  </a:lnTo>
                  <a:lnTo>
                    <a:pt x="37707" y="307270"/>
                  </a:lnTo>
                  <a:cubicBezTo>
                    <a:pt x="117610" y="179200"/>
                    <a:pt x="71688" y="8500"/>
                    <a:pt x="406396" y="262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Abgerundetes Rechteck 285"/>
            <p:cNvSpPr/>
            <p:nvPr/>
          </p:nvSpPr>
          <p:spPr>
            <a:xfrm>
              <a:off x="5910846" y="914447"/>
              <a:ext cx="81626" cy="365201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ihandform 291"/>
            <p:cNvSpPr/>
            <p:nvPr/>
          </p:nvSpPr>
          <p:spPr>
            <a:xfrm rot="604363">
              <a:off x="6330123" y="1860674"/>
              <a:ext cx="124570" cy="17753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Rechteck 44"/>
            <p:cNvSpPr/>
            <p:nvPr/>
          </p:nvSpPr>
          <p:spPr>
            <a:xfrm flipH="1">
              <a:off x="6097717" y="2578383"/>
              <a:ext cx="132700" cy="848285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ihandform 316"/>
            <p:cNvSpPr/>
            <p:nvPr/>
          </p:nvSpPr>
          <p:spPr>
            <a:xfrm rot="20995637" flipH="1">
              <a:off x="5339420" y="1877459"/>
              <a:ext cx="124570" cy="17753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Abgerundetes Rechteck 317"/>
            <p:cNvSpPr/>
            <p:nvPr/>
          </p:nvSpPr>
          <p:spPr>
            <a:xfrm>
              <a:off x="5845996" y="509951"/>
              <a:ext cx="31124" cy="286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Abgerundetes Rechteck 318"/>
            <p:cNvSpPr/>
            <p:nvPr/>
          </p:nvSpPr>
          <p:spPr>
            <a:xfrm>
              <a:off x="6045378" y="509951"/>
              <a:ext cx="31124" cy="286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ihandform 319"/>
            <p:cNvSpPr/>
            <p:nvPr/>
          </p:nvSpPr>
          <p:spPr>
            <a:xfrm rot="10800000">
              <a:off x="5910845" y="634730"/>
              <a:ext cx="81626" cy="57269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1" name="Gerader Verbinder 320"/>
            <p:cNvCxnSpPr/>
            <p:nvPr/>
          </p:nvCxnSpPr>
          <p:spPr>
            <a:xfrm flipV="1">
              <a:off x="5826589" y="486943"/>
              <a:ext cx="50345" cy="12172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2" name="Gerader Verbinder 321"/>
            <p:cNvCxnSpPr/>
            <p:nvPr/>
          </p:nvCxnSpPr>
          <p:spPr>
            <a:xfrm flipH="1" flipV="1">
              <a:off x="6042359" y="486943"/>
              <a:ext cx="50345" cy="12172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3" name="Freihandform 322"/>
            <p:cNvSpPr/>
            <p:nvPr/>
          </p:nvSpPr>
          <p:spPr>
            <a:xfrm>
              <a:off x="5872756" y="786945"/>
              <a:ext cx="119715" cy="76239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0" h="82752">
                  <a:moveTo>
                    <a:pt x="2" y="7112"/>
                  </a:moveTo>
                  <a:cubicBezTo>
                    <a:pt x="-415" y="-799"/>
                    <a:pt x="46663" y="31268"/>
                    <a:pt x="124792" y="35274"/>
                  </a:cubicBezTo>
                  <a:cubicBezTo>
                    <a:pt x="202921" y="39280"/>
                    <a:pt x="268405" y="-8619"/>
                    <a:pt x="266739" y="1375"/>
                  </a:cubicBezTo>
                  <a:cubicBezTo>
                    <a:pt x="265073" y="11369"/>
                    <a:pt x="207841" y="81787"/>
                    <a:pt x="127291" y="82743"/>
                  </a:cubicBezTo>
                  <a:cubicBezTo>
                    <a:pt x="46741" y="83699"/>
                    <a:pt x="419" y="15024"/>
                    <a:pt x="2" y="711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Rechteck 285"/>
            <p:cNvSpPr/>
            <p:nvPr/>
          </p:nvSpPr>
          <p:spPr>
            <a:xfrm rot="20933443">
              <a:off x="5701166" y="3452832"/>
              <a:ext cx="116452" cy="69795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hteck 44"/>
            <p:cNvSpPr/>
            <p:nvPr/>
          </p:nvSpPr>
          <p:spPr>
            <a:xfrm>
              <a:off x="5682594" y="2578383"/>
              <a:ext cx="132700" cy="848285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Rechteck 199"/>
            <p:cNvSpPr/>
            <p:nvPr/>
          </p:nvSpPr>
          <p:spPr>
            <a:xfrm flipH="1">
              <a:off x="5488486" y="3367891"/>
              <a:ext cx="341576" cy="200559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  <a:gd name="connsiteX0" fmla="*/ 12780 w 459804"/>
                <a:gd name="connsiteY0" fmla="*/ 49134 h 264532"/>
                <a:gd name="connsiteX1" fmla="*/ 183917 w 459804"/>
                <a:gd name="connsiteY1" fmla="*/ 0 h 264532"/>
                <a:gd name="connsiteX2" fmla="*/ 454524 w 459804"/>
                <a:gd name="connsiteY2" fmla="*/ 264532 h 264532"/>
                <a:gd name="connsiteX3" fmla="*/ 12780 w 459804"/>
                <a:gd name="connsiteY3" fmla="*/ 259106 h 264532"/>
                <a:gd name="connsiteX4" fmla="*/ 12780 w 459804"/>
                <a:gd name="connsiteY4" fmla="*/ 49134 h 264532"/>
                <a:gd name="connsiteX0" fmla="*/ 2240 w 466590"/>
                <a:gd name="connsiteY0" fmla="*/ 19604 h 264532"/>
                <a:gd name="connsiteX1" fmla="*/ 190703 w 466590"/>
                <a:gd name="connsiteY1" fmla="*/ 0 h 264532"/>
                <a:gd name="connsiteX2" fmla="*/ 461310 w 466590"/>
                <a:gd name="connsiteY2" fmla="*/ 264532 h 264532"/>
                <a:gd name="connsiteX3" fmla="*/ 19566 w 466590"/>
                <a:gd name="connsiteY3" fmla="*/ 259106 h 264532"/>
                <a:gd name="connsiteX4" fmla="*/ 2240 w 466590"/>
                <a:gd name="connsiteY4" fmla="*/ 19604 h 264532"/>
                <a:gd name="connsiteX0" fmla="*/ 2241 w 466169"/>
                <a:gd name="connsiteY0" fmla="*/ 81616 h 326544"/>
                <a:gd name="connsiteX1" fmla="*/ 188229 w 466169"/>
                <a:gd name="connsiteY1" fmla="*/ 0 h 326544"/>
                <a:gd name="connsiteX2" fmla="*/ 461311 w 466169"/>
                <a:gd name="connsiteY2" fmla="*/ 326544 h 326544"/>
                <a:gd name="connsiteX3" fmla="*/ 19567 w 466169"/>
                <a:gd name="connsiteY3" fmla="*/ 321118 h 326544"/>
                <a:gd name="connsiteX4" fmla="*/ 2241 w 466169"/>
                <a:gd name="connsiteY4" fmla="*/ 81616 h 32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169" h="326544">
                  <a:moveTo>
                    <a:pt x="2241" y="81616"/>
                  </a:moveTo>
                  <a:cubicBezTo>
                    <a:pt x="34523" y="53489"/>
                    <a:pt x="74923" y="40351"/>
                    <a:pt x="188229" y="0"/>
                  </a:cubicBezTo>
                  <a:cubicBezTo>
                    <a:pt x="517426" y="85795"/>
                    <a:pt x="464206" y="282137"/>
                    <a:pt x="461311" y="326544"/>
                  </a:cubicBezTo>
                  <a:cubicBezTo>
                    <a:pt x="164231" y="297789"/>
                    <a:pt x="155620" y="321118"/>
                    <a:pt x="19567" y="321118"/>
                  </a:cubicBezTo>
                  <a:cubicBezTo>
                    <a:pt x="-9188" y="251127"/>
                    <a:pt x="2241" y="151607"/>
                    <a:pt x="2241" y="816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ihandform 336"/>
            <p:cNvSpPr/>
            <p:nvPr/>
          </p:nvSpPr>
          <p:spPr>
            <a:xfrm>
              <a:off x="5657803" y="212000"/>
              <a:ext cx="601508" cy="521263"/>
            </a:xfrm>
            <a:custGeom>
              <a:avLst/>
              <a:gdLst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9656 w 1004044"/>
                <a:gd name="connsiteY6" fmla="*/ 2715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67322 w 1004044"/>
                <a:gd name="connsiteY6" fmla="*/ 27090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75788 w 1004044"/>
                <a:gd name="connsiteY6" fmla="*/ 23339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399 w 1004421"/>
                <a:gd name="connsiteY0" fmla="*/ 10650 h 901654"/>
                <a:gd name="connsiteX1" fmla="*/ 1004421 w 1004421"/>
                <a:gd name="connsiteY1" fmla="*/ 512672 h 901654"/>
                <a:gd name="connsiteX2" fmla="*/ 857382 w 1004421"/>
                <a:gd name="connsiteY2" fmla="*/ 867655 h 901654"/>
                <a:gd name="connsiteX3" fmla="*/ 835216 w 1004421"/>
                <a:gd name="connsiteY3" fmla="*/ 885944 h 901654"/>
                <a:gd name="connsiteX4" fmla="*/ 850554 w 1004421"/>
                <a:gd name="connsiteY4" fmla="*/ 822068 h 901654"/>
                <a:gd name="connsiteX5" fmla="*/ 857616 w 1004421"/>
                <a:gd name="connsiteY5" fmla="*/ 731514 h 901654"/>
                <a:gd name="connsiteX6" fmla="*/ 476165 w 1004421"/>
                <a:gd name="connsiteY6" fmla="*/ 244043 h 901654"/>
                <a:gd name="connsiteX7" fmla="*/ 162450 w 1004421"/>
                <a:gd name="connsiteY7" fmla="*/ 731514 h 901654"/>
                <a:gd name="connsiteX8" fmla="*/ 169512 w 1004421"/>
                <a:gd name="connsiteY8" fmla="*/ 822068 h 901654"/>
                <a:gd name="connsiteX9" fmla="*/ 188623 w 1004421"/>
                <a:gd name="connsiteY9" fmla="*/ 901654 h 901654"/>
                <a:gd name="connsiteX10" fmla="*/ 147416 w 1004421"/>
                <a:gd name="connsiteY10" fmla="*/ 867655 h 901654"/>
                <a:gd name="connsiteX11" fmla="*/ 377 w 1004421"/>
                <a:gd name="connsiteY11" fmla="*/ 512672 h 901654"/>
                <a:gd name="connsiteX12" fmla="*/ 119023 w 1004421"/>
                <a:gd name="connsiteY12" fmla="*/ 196898 h 901654"/>
                <a:gd name="connsiteX13" fmla="*/ 502399 w 1004421"/>
                <a:gd name="connsiteY13" fmla="*/ 10650 h 901654"/>
                <a:gd name="connsiteX0" fmla="*/ 502399 w 1004421"/>
                <a:gd name="connsiteY0" fmla="*/ 18249 h 909253"/>
                <a:gd name="connsiteX1" fmla="*/ 728624 w 1004421"/>
                <a:gd name="connsiteY1" fmla="*/ 63836 h 909253"/>
                <a:gd name="connsiteX2" fmla="*/ 1004421 w 1004421"/>
                <a:gd name="connsiteY2" fmla="*/ 520271 h 909253"/>
                <a:gd name="connsiteX3" fmla="*/ 857382 w 1004421"/>
                <a:gd name="connsiteY3" fmla="*/ 875254 h 909253"/>
                <a:gd name="connsiteX4" fmla="*/ 835216 w 1004421"/>
                <a:gd name="connsiteY4" fmla="*/ 893543 h 909253"/>
                <a:gd name="connsiteX5" fmla="*/ 850554 w 1004421"/>
                <a:gd name="connsiteY5" fmla="*/ 829667 h 909253"/>
                <a:gd name="connsiteX6" fmla="*/ 857616 w 1004421"/>
                <a:gd name="connsiteY6" fmla="*/ 739113 h 909253"/>
                <a:gd name="connsiteX7" fmla="*/ 476165 w 1004421"/>
                <a:gd name="connsiteY7" fmla="*/ 251642 h 909253"/>
                <a:gd name="connsiteX8" fmla="*/ 162450 w 1004421"/>
                <a:gd name="connsiteY8" fmla="*/ 739113 h 909253"/>
                <a:gd name="connsiteX9" fmla="*/ 169512 w 1004421"/>
                <a:gd name="connsiteY9" fmla="*/ 829667 h 909253"/>
                <a:gd name="connsiteX10" fmla="*/ 188623 w 1004421"/>
                <a:gd name="connsiteY10" fmla="*/ 909253 h 909253"/>
                <a:gd name="connsiteX11" fmla="*/ 147416 w 1004421"/>
                <a:gd name="connsiteY11" fmla="*/ 875254 h 909253"/>
                <a:gd name="connsiteX12" fmla="*/ 377 w 1004421"/>
                <a:gd name="connsiteY12" fmla="*/ 520271 h 909253"/>
                <a:gd name="connsiteX13" fmla="*/ 119023 w 1004421"/>
                <a:gd name="connsiteY13" fmla="*/ 204497 h 909253"/>
                <a:gd name="connsiteX14" fmla="*/ 502399 w 1004421"/>
                <a:gd name="connsiteY14" fmla="*/ 18249 h 909253"/>
                <a:gd name="connsiteX0" fmla="*/ 502399 w 1005552"/>
                <a:gd name="connsiteY0" fmla="*/ 18249 h 909253"/>
                <a:gd name="connsiteX1" fmla="*/ 728624 w 1005552"/>
                <a:gd name="connsiteY1" fmla="*/ 63836 h 909253"/>
                <a:gd name="connsiteX2" fmla="*/ 914891 w 1005552"/>
                <a:gd name="connsiteY2" fmla="*/ 317027 h 909253"/>
                <a:gd name="connsiteX3" fmla="*/ 1004421 w 1005552"/>
                <a:gd name="connsiteY3" fmla="*/ 520271 h 909253"/>
                <a:gd name="connsiteX4" fmla="*/ 857382 w 1005552"/>
                <a:gd name="connsiteY4" fmla="*/ 875254 h 909253"/>
                <a:gd name="connsiteX5" fmla="*/ 835216 w 1005552"/>
                <a:gd name="connsiteY5" fmla="*/ 893543 h 909253"/>
                <a:gd name="connsiteX6" fmla="*/ 850554 w 1005552"/>
                <a:gd name="connsiteY6" fmla="*/ 829667 h 909253"/>
                <a:gd name="connsiteX7" fmla="*/ 857616 w 1005552"/>
                <a:gd name="connsiteY7" fmla="*/ 739113 h 909253"/>
                <a:gd name="connsiteX8" fmla="*/ 476165 w 1005552"/>
                <a:gd name="connsiteY8" fmla="*/ 251642 h 909253"/>
                <a:gd name="connsiteX9" fmla="*/ 162450 w 1005552"/>
                <a:gd name="connsiteY9" fmla="*/ 739113 h 909253"/>
                <a:gd name="connsiteX10" fmla="*/ 169512 w 1005552"/>
                <a:gd name="connsiteY10" fmla="*/ 829667 h 909253"/>
                <a:gd name="connsiteX11" fmla="*/ 188623 w 1005552"/>
                <a:gd name="connsiteY11" fmla="*/ 909253 h 909253"/>
                <a:gd name="connsiteX12" fmla="*/ 147416 w 1005552"/>
                <a:gd name="connsiteY12" fmla="*/ 875254 h 909253"/>
                <a:gd name="connsiteX13" fmla="*/ 377 w 1005552"/>
                <a:gd name="connsiteY13" fmla="*/ 520271 h 909253"/>
                <a:gd name="connsiteX14" fmla="*/ 119023 w 1005552"/>
                <a:gd name="connsiteY14" fmla="*/ 204497 h 909253"/>
                <a:gd name="connsiteX15" fmla="*/ 502399 w 1005552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868791 w 1010253"/>
                <a:gd name="connsiteY1" fmla="*/ 128255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62317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62317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7100 w 1010253"/>
                <a:gd name="connsiteY0" fmla="*/ 78648 h 969652"/>
                <a:gd name="connsiteX1" fmla="*/ 868791 w 1010253"/>
                <a:gd name="connsiteY1" fmla="*/ 189876 h 969652"/>
                <a:gd name="connsiteX2" fmla="*/ 919592 w 1010253"/>
                <a:gd name="connsiteY2" fmla="*/ 377426 h 969652"/>
                <a:gd name="connsiteX3" fmla="*/ 1009122 w 1010253"/>
                <a:gd name="connsiteY3" fmla="*/ 580670 h 969652"/>
                <a:gd name="connsiteX4" fmla="*/ 862083 w 1010253"/>
                <a:gd name="connsiteY4" fmla="*/ 935653 h 969652"/>
                <a:gd name="connsiteX5" fmla="*/ 839917 w 1010253"/>
                <a:gd name="connsiteY5" fmla="*/ 953942 h 969652"/>
                <a:gd name="connsiteX6" fmla="*/ 855255 w 1010253"/>
                <a:gd name="connsiteY6" fmla="*/ 890066 h 969652"/>
                <a:gd name="connsiteX7" fmla="*/ 862317 w 1010253"/>
                <a:gd name="connsiteY7" fmla="*/ 799512 h 969652"/>
                <a:gd name="connsiteX8" fmla="*/ 480866 w 1010253"/>
                <a:gd name="connsiteY8" fmla="*/ 312041 h 969652"/>
                <a:gd name="connsiteX9" fmla="*/ 167151 w 1010253"/>
                <a:gd name="connsiteY9" fmla="*/ 799512 h 969652"/>
                <a:gd name="connsiteX10" fmla="*/ 174213 w 1010253"/>
                <a:gd name="connsiteY10" fmla="*/ 890066 h 969652"/>
                <a:gd name="connsiteX11" fmla="*/ 193324 w 1010253"/>
                <a:gd name="connsiteY11" fmla="*/ 969652 h 969652"/>
                <a:gd name="connsiteX12" fmla="*/ 152117 w 1010253"/>
                <a:gd name="connsiteY12" fmla="*/ 935653 h 969652"/>
                <a:gd name="connsiteX13" fmla="*/ 5078 w 1010253"/>
                <a:gd name="connsiteY13" fmla="*/ 580670 h 969652"/>
                <a:gd name="connsiteX14" fmla="*/ 123724 w 1010253"/>
                <a:gd name="connsiteY14" fmla="*/ 264896 h 969652"/>
                <a:gd name="connsiteX15" fmla="*/ 507100 w 1010253"/>
                <a:gd name="connsiteY15" fmla="*/ 78648 h 969652"/>
                <a:gd name="connsiteX0" fmla="*/ 507100 w 1010253"/>
                <a:gd name="connsiteY0" fmla="*/ 78648 h 969652"/>
                <a:gd name="connsiteX1" fmla="*/ 868791 w 1010253"/>
                <a:gd name="connsiteY1" fmla="*/ 189876 h 969652"/>
                <a:gd name="connsiteX2" fmla="*/ 919592 w 1010253"/>
                <a:gd name="connsiteY2" fmla="*/ 377426 h 969652"/>
                <a:gd name="connsiteX3" fmla="*/ 1009122 w 1010253"/>
                <a:gd name="connsiteY3" fmla="*/ 580670 h 969652"/>
                <a:gd name="connsiteX4" fmla="*/ 862083 w 1010253"/>
                <a:gd name="connsiteY4" fmla="*/ 935653 h 969652"/>
                <a:gd name="connsiteX5" fmla="*/ 839917 w 1010253"/>
                <a:gd name="connsiteY5" fmla="*/ 953942 h 969652"/>
                <a:gd name="connsiteX6" fmla="*/ 855255 w 1010253"/>
                <a:gd name="connsiteY6" fmla="*/ 890066 h 969652"/>
                <a:gd name="connsiteX7" fmla="*/ 862317 w 1010253"/>
                <a:gd name="connsiteY7" fmla="*/ 799512 h 969652"/>
                <a:gd name="connsiteX8" fmla="*/ 480866 w 1010253"/>
                <a:gd name="connsiteY8" fmla="*/ 312041 h 969652"/>
                <a:gd name="connsiteX9" fmla="*/ 167151 w 1010253"/>
                <a:gd name="connsiteY9" fmla="*/ 799512 h 969652"/>
                <a:gd name="connsiteX10" fmla="*/ 174213 w 1010253"/>
                <a:gd name="connsiteY10" fmla="*/ 890066 h 969652"/>
                <a:gd name="connsiteX11" fmla="*/ 193324 w 1010253"/>
                <a:gd name="connsiteY11" fmla="*/ 969652 h 969652"/>
                <a:gd name="connsiteX12" fmla="*/ 152117 w 1010253"/>
                <a:gd name="connsiteY12" fmla="*/ 935653 h 969652"/>
                <a:gd name="connsiteX13" fmla="*/ 5078 w 1010253"/>
                <a:gd name="connsiteY13" fmla="*/ 580670 h 969652"/>
                <a:gd name="connsiteX14" fmla="*/ 123724 w 1010253"/>
                <a:gd name="connsiteY14" fmla="*/ 264896 h 969652"/>
                <a:gd name="connsiteX15" fmla="*/ 507100 w 1010253"/>
                <a:gd name="connsiteY15" fmla="*/ 78648 h 969652"/>
                <a:gd name="connsiteX0" fmla="*/ 507100 w 1010253"/>
                <a:gd name="connsiteY0" fmla="*/ 78648 h 969652"/>
                <a:gd name="connsiteX1" fmla="*/ 868791 w 1010253"/>
                <a:gd name="connsiteY1" fmla="*/ 189876 h 969652"/>
                <a:gd name="connsiteX2" fmla="*/ 919592 w 1010253"/>
                <a:gd name="connsiteY2" fmla="*/ 377426 h 969652"/>
                <a:gd name="connsiteX3" fmla="*/ 1009122 w 1010253"/>
                <a:gd name="connsiteY3" fmla="*/ 580670 h 969652"/>
                <a:gd name="connsiteX4" fmla="*/ 862083 w 1010253"/>
                <a:gd name="connsiteY4" fmla="*/ 935653 h 969652"/>
                <a:gd name="connsiteX5" fmla="*/ 839917 w 1010253"/>
                <a:gd name="connsiteY5" fmla="*/ 953942 h 969652"/>
                <a:gd name="connsiteX6" fmla="*/ 855255 w 1010253"/>
                <a:gd name="connsiteY6" fmla="*/ 890066 h 969652"/>
                <a:gd name="connsiteX7" fmla="*/ 862317 w 1010253"/>
                <a:gd name="connsiteY7" fmla="*/ 799512 h 969652"/>
                <a:gd name="connsiteX8" fmla="*/ 480866 w 1010253"/>
                <a:gd name="connsiteY8" fmla="*/ 312041 h 969652"/>
                <a:gd name="connsiteX9" fmla="*/ 167151 w 1010253"/>
                <a:gd name="connsiteY9" fmla="*/ 799512 h 969652"/>
                <a:gd name="connsiteX10" fmla="*/ 174213 w 1010253"/>
                <a:gd name="connsiteY10" fmla="*/ 890066 h 969652"/>
                <a:gd name="connsiteX11" fmla="*/ 193324 w 1010253"/>
                <a:gd name="connsiteY11" fmla="*/ 969652 h 969652"/>
                <a:gd name="connsiteX12" fmla="*/ 152117 w 1010253"/>
                <a:gd name="connsiteY12" fmla="*/ 935653 h 969652"/>
                <a:gd name="connsiteX13" fmla="*/ 5078 w 1010253"/>
                <a:gd name="connsiteY13" fmla="*/ 580670 h 969652"/>
                <a:gd name="connsiteX14" fmla="*/ 123725 w 1010253"/>
                <a:gd name="connsiteY14" fmla="*/ 264896 h 969652"/>
                <a:gd name="connsiteX15" fmla="*/ 507100 w 1010253"/>
                <a:gd name="connsiteY15" fmla="*/ 78648 h 969652"/>
                <a:gd name="connsiteX0" fmla="*/ 507100 w 1010253"/>
                <a:gd name="connsiteY0" fmla="*/ 78648 h 969652"/>
                <a:gd name="connsiteX1" fmla="*/ 868791 w 1010253"/>
                <a:gd name="connsiteY1" fmla="*/ 189876 h 969652"/>
                <a:gd name="connsiteX2" fmla="*/ 919592 w 1010253"/>
                <a:gd name="connsiteY2" fmla="*/ 377426 h 969652"/>
                <a:gd name="connsiteX3" fmla="*/ 1009122 w 1010253"/>
                <a:gd name="connsiteY3" fmla="*/ 580670 h 969652"/>
                <a:gd name="connsiteX4" fmla="*/ 862083 w 1010253"/>
                <a:gd name="connsiteY4" fmla="*/ 935653 h 969652"/>
                <a:gd name="connsiteX5" fmla="*/ 839917 w 1010253"/>
                <a:gd name="connsiteY5" fmla="*/ 953942 h 969652"/>
                <a:gd name="connsiteX6" fmla="*/ 855255 w 1010253"/>
                <a:gd name="connsiteY6" fmla="*/ 890066 h 969652"/>
                <a:gd name="connsiteX7" fmla="*/ 862317 w 1010253"/>
                <a:gd name="connsiteY7" fmla="*/ 799512 h 969652"/>
                <a:gd name="connsiteX8" fmla="*/ 480866 w 1010253"/>
                <a:gd name="connsiteY8" fmla="*/ 312041 h 969652"/>
                <a:gd name="connsiteX9" fmla="*/ 167151 w 1010253"/>
                <a:gd name="connsiteY9" fmla="*/ 799512 h 969652"/>
                <a:gd name="connsiteX10" fmla="*/ 174213 w 1010253"/>
                <a:gd name="connsiteY10" fmla="*/ 890066 h 969652"/>
                <a:gd name="connsiteX11" fmla="*/ 193324 w 1010253"/>
                <a:gd name="connsiteY11" fmla="*/ 969652 h 969652"/>
                <a:gd name="connsiteX12" fmla="*/ 152117 w 1010253"/>
                <a:gd name="connsiteY12" fmla="*/ 935653 h 969652"/>
                <a:gd name="connsiteX13" fmla="*/ 5078 w 1010253"/>
                <a:gd name="connsiteY13" fmla="*/ 580670 h 969652"/>
                <a:gd name="connsiteX14" fmla="*/ 123725 w 1010253"/>
                <a:gd name="connsiteY14" fmla="*/ 264896 h 969652"/>
                <a:gd name="connsiteX15" fmla="*/ 507100 w 1010253"/>
                <a:gd name="connsiteY15" fmla="*/ 78648 h 96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253" h="969652">
                  <a:moveTo>
                    <a:pt x="507100" y="78648"/>
                  </a:moveTo>
                  <a:cubicBezTo>
                    <a:pt x="858873" y="-118124"/>
                    <a:pt x="785121" y="106206"/>
                    <a:pt x="868791" y="189876"/>
                  </a:cubicBezTo>
                  <a:cubicBezTo>
                    <a:pt x="937540" y="239672"/>
                    <a:pt x="873626" y="301354"/>
                    <a:pt x="919592" y="377426"/>
                  </a:cubicBezTo>
                  <a:cubicBezTo>
                    <a:pt x="965558" y="453498"/>
                    <a:pt x="1018707" y="487632"/>
                    <a:pt x="1009122" y="580670"/>
                  </a:cubicBezTo>
                  <a:cubicBezTo>
                    <a:pt x="1009122" y="719300"/>
                    <a:pt x="952931" y="844805"/>
                    <a:pt x="862083" y="935653"/>
                  </a:cubicBezTo>
                  <a:lnTo>
                    <a:pt x="839917" y="953942"/>
                  </a:lnTo>
                  <a:lnTo>
                    <a:pt x="855255" y="890066"/>
                  </a:lnTo>
                  <a:cubicBezTo>
                    <a:pt x="859886" y="860816"/>
                    <a:pt x="924715" y="895850"/>
                    <a:pt x="862317" y="799512"/>
                  </a:cubicBezTo>
                  <a:cubicBezTo>
                    <a:pt x="799919" y="703174"/>
                    <a:pt x="842165" y="227373"/>
                    <a:pt x="480866" y="312041"/>
                  </a:cubicBezTo>
                  <a:cubicBezTo>
                    <a:pt x="119567" y="396709"/>
                    <a:pt x="218260" y="703174"/>
                    <a:pt x="167151" y="799512"/>
                  </a:cubicBezTo>
                  <a:cubicBezTo>
                    <a:pt x="116042" y="895850"/>
                    <a:pt x="169583" y="860816"/>
                    <a:pt x="174213" y="890066"/>
                  </a:cubicBezTo>
                  <a:lnTo>
                    <a:pt x="193324" y="969652"/>
                  </a:lnTo>
                  <a:lnTo>
                    <a:pt x="152117" y="935653"/>
                  </a:lnTo>
                  <a:cubicBezTo>
                    <a:pt x="61269" y="844805"/>
                    <a:pt x="5078" y="719300"/>
                    <a:pt x="5078" y="580670"/>
                  </a:cubicBezTo>
                  <a:cubicBezTo>
                    <a:pt x="346" y="468877"/>
                    <a:pt x="-27678" y="207905"/>
                    <a:pt x="123725" y="264896"/>
                  </a:cubicBezTo>
                  <a:cubicBezTo>
                    <a:pt x="184208" y="33826"/>
                    <a:pt x="518155" y="-6553"/>
                    <a:pt x="507100" y="786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Ellipse 337"/>
            <p:cNvSpPr/>
            <p:nvPr/>
          </p:nvSpPr>
          <p:spPr>
            <a:xfrm>
              <a:off x="5684961" y="549449"/>
              <a:ext cx="141655" cy="15348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ihandform 338"/>
            <p:cNvSpPr/>
            <p:nvPr/>
          </p:nvSpPr>
          <p:spPr>
            <a:xfrm>
              <a:off x="5711286" y="601950"/>
              <a:ext cx="31866" cy="56464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Ellipse 344"/>
            <p:cNvSpPr/>
            <p:nvPr/>
          </p:nvSpPr>
          <p:spPr>
            <a:xfrm>
              <a:off x="6095362" y="545230"/>
              <a:ext cx="141655" cy="15348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ihandform 346"/>
            <p:cNvSpPr/>
            <p:nvPr/>
          </p:nvSpPr>
          <p:spPr>
            <a:xfrm flipH="1">
              <a:off x="6175508" y="601950"/>
              <a:ext cx="31866" cy="56464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Rechteck 347"/>
            <p:cNvSpPr/>
            <p:nvPr/>
          </p:nvSpPr>
          <p:spPr>
            <a:xfrm>
              <a:off x="5753235" y="489786"/>
              <a:ext cx="27221" cy="16941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Rechteck 349"/>
            <p:cNvSpPr/>
            <p:nvPr/>
          </p:nvSpPr>
          <p:spPr>
            <a:xfrm>
              <a:off x="6141279" y="489786"/>
              <a:ext cx="27221" cy="1694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Ellipse 350"/>
            <p:cNvSpPr/>
            <p:nvPr/>
          </p:nvSpPr>
          <p:spPr>
            <a:xfrm>
              <a:off x="6141279" y="448805"/>
              <a:ext cx="117359" cy="1572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Ellipse 351"/>
            <p:cNvSpPr/>
            <p:nvPr/>
          </p:nvSpPr>
          <p:spPr>
            <a:xfrm>
              <a:off x="5662651" y="448804"/>
              <a:ext cx="135541" cy="1815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ihandform 352"/>
            <p:cNvSpPr/>
            <p:nvPr/>
          </p:nvSpPr>
          <p:spPr>
            <a:xfrm rot="725048">
              <a:off x="5449461" y="1298105"/>
              <a:ext cx="131068" cy="646996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ihandform 353"/>
            <p:cNvSpPr/>
            <p:nvPr/>
          </p:nvSpPr>
          <p:spPr>
            <a:xfrm flipH="1">
              <a:off x="6281911" y="1319231"/>
              <a:ext cx="131068" cy="646996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ihandform 354"/>
            <p:cNvSpPr/>
            <p:nvPr/>
          </p:nvSpPr>
          <p:spPr>
            <a:xfrm flipH="1">
              <a:off x="5645771" y="1992522"/>
              <a:ext cx="596435" cy="1382234"/>
            </a:xfrm>
            <a:custGeom>
              <a:avLst/>
              <a:gdLst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41342 w 1052173"/>
                <a:gd name="connsiteY10" fmla="*/ 2122602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231242"/>
                <a:gd name="connsiteX1" fmla="*/ 526087 w 1052173"/>
                <a:gd name="connsiteY1" fmla="*/ 8190 h 2231242"/>
                <a:gd name="connsiteX2" fmla="*/ 0 w 1052173"/>
                <a:gd name="connsiteY2" fmla="*/ 0 h 2231242"/>
                <a:gd name="connsiteX3" fmla="*/ 35086 w 1052173"/>
                <a:gd name="connsiteY3" fmla="*/ 1032933 h 2231242"/>
                <a:gd name="connsiteX4" fmla="*/ 114031 w 1052173"/>
                <a:gd name="connsiteY4" fmla="*/ 2192866 h 2231242"/>
                <a:gd name="connsiteX5" fmla="*/ 368411 w 1052173"/>
                <a:gd name="connsiteY5" fmla="*/ 2184399 h 2231242"/>
                <a:gd name="connsiteX6" fmla="*/ 510179 w 1052173"/>
                <a:gd name="connsiteY6" fmla="*/ 886205 h 2231242"/>
                <a:gd name="connsiteX7" fmla="*/ 526087 w 1052173"/>
                <a:gd name="connsiteY7" fmla="*/ 655608 h 2231242"/>
                <a:gd name="connsiteX8" fmla="*/ 541994 w 1052173"/>
                <a:gd name="connsiteY8" fmla="*/ 886205 h 2231242"/>
                <a:gd name="connsiteX9" fmla="*/ 693361 w 1052173"/>
                <a:gd name="connsiteY9" fmla="*/ 2231242 h 2231242"/>
                <a:gd name="connsiteX10" fmla="*/ 941342 w 1052173"/>
                <a:gd name="connsiteY10" fmla="*/ 2122602 h 2231242"/>
                <a:gd name="connsiteX11" fmla="*/ 1017087 w 1052173"/>
                <a:gd name="connsiteY11" fmla="*/ 1032933 h 2231242"/>
                <a:gd name="connsiteX12" fmla="*/ 1052173 w 1052173"/>
                <a:gd name="connsiteY12" fmla="*/ 0 h 223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2173" h="2231242">
                  <a:moveTo>
                    <a:pt x="1052173" y="0"/>
                  </a:moveTo>
                  <a:lnTo>
                    <a:pt x="526087" y="8190"/>
                  </a:lnTo>
                  <a:lnTo>
                    <a:pt x="0" y="0"/>
                  </a:lnTo>
                  <a:lnTo>
                    <a:pt x="35086" y="1032933"/>
                  </a:lnTo>
                  <a:lnTo>
                    <a:pt x="114031" y="2192866"/>
                  </a:lnTo>
                  <a:lnTo>
                    <a:pt x="368411" y="2184399"/>
                  </a:lnTo>
                  <a:cubicBezTo>
                    <a:pt x="414096" y="1736372"/>
                    <a:pt x="473488" y="1334646"/>
                    <a:pt x="510179" y="886205"/>
                  </a:cubicBezTo>
                  <a:lnTo>
                    <a:pt x="526087" y="655608"/>
                  </a:lnTo>
                  <a:lnTo>
                    <a:pt x="541994" y="886205"/>
                  </a:lnTo>
                  <a:cubicBezTo>
                    <a:pt x="578685" y="1334646"/>
                    <a:pt x="647676" y="1783215"/>
                    <a:pt x="693361" y="2231242"/>
                  </a:cubicBezTo>
                  <a:lnTo>
                    <a:pt x="941342" y="2122602"/>
                  </a:lnTo>
                  <a:lnTo>
                    <a:pt x="1017087" y="1032933"/>
                  </a:lnTo>
                  <a:lnTo>
                    <a:pt x="105217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7" name="Gerader Verbinder 356"/>
            <p:cNvCxnSpPr>
              <a:endCxn id="249" idx="3"/>
            </p:cNvCxnSpPr>
            <p:nvPr/>
          </p:nvCxnSpPr>
          <p:spPr>
            <a:xfrm>
              <a:off x="6084870" y="3554618"/>
              <a:ext cx="2622" cy="205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Ellipse 357"/>
            <p:cNvSpPr/>
            <p:nvPr/>
          </p:nvSpPr>
          <p:spPr>
            <a:xfrm>
              <a:off x="6097717" y="351254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Ellipse 358"/>
            <p:cNvSpPr/>
            <p:nvPr/>
          </p:nvSpPr>
          <p:spPr>
            <a:xfrm>
              <a:off x="5795279" y="351254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ihandform 359"/>
            <p:cNvSpPr/>
            <p:nvPr/>
          </p:nvSpPr>
          <p:spPr>
            <a:xfrm flipH="1">
              <a:off x="5423964" y="994451"/>
              <a:ext cx="1070084" cy="1068711"/>
            </a:xfrm>
            <a:custGeom>
              <a:avLst/>
              <a:gdLst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  <a:gd name="connsiteX0" fmla="*/ 1009841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2 w 1797241"/>
                <a:gd name="connsiteY4" fmla="*/ 0 h 1794933"/>
                <a:gd name="connsiteX5" fmla="*/ 0 w 1797241"/>
                <a:gd name="connsiteY5" fmla="*/ 685799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199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799 h 1794933"/>
                <a:gd name="connsiteX17" fmla="*/ 1009841 w 1797241"/>
                <a:gd name="connsiteY17" fmla="*/ 0 h 179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7241" h="1794933">
                  <a:moveTo>
                    <a:pt x="1009841" y="0"/>
                  </a:moveTo>
                  <a:lnTo>
                    <a:pt x="899774" y="270932"/>
                  </a:lnTo>
                  <a:cubicBezTo>
                    <a:pt x="899390" y="305537"/>
                    <a:pt x="899005" y="340143"/>
                    <a:pt x="898621" y="374748"/>
                  </a:cubicBezTo>
                  <a:cubicBezTo>
                    <a:pt x="898236" y="340143"/>
                    <a:pt x="897852" y="305537"/>
                    <a:pt x="897467" y="270932"/>
                  </a:cubicBezTo>
                  <a:lnTo>
                    <a:pt x="787402" y="0"/>
                  </a:lnTo>
                  <a:cubicBezTo>
                    <a:pt x="685930" y="41511"/>
                    <a:pt x="307580" y="312205"/>
                    <a:pt x="0" y="685799"/>
                  </a:cubicBezTo>
                  <a:lnTo>
                    <a:pt x="330200" y="863600"/>
                  </a:lnTo>
                  <a:cubicBezTo>
                    <a:pt x="372533" y="767644"/>
                    <a:pt x="457200" y="420511"/>
                    <a:pt x="457200" y="575733"/>
                  </a:cubicBezTo>
                  <a:cubicBezTo>
                    <a:pt x="457200" y="730955"/>
                    <a:pt x="560237" y="1388534"/>
                    <a:pt x="330199" y="1794933"/>
                  </a:cubicBezTo>
                  <a:lnTo>
                    <a:pt x="874374" y="1794933"/>
                  </a:lnTo>
                  <a:lnTo>
                    <a:pt x="882841" y="1794933"/>
                  </a:lnTo>
                  <a:lnTo>
                    <a:pt x="914400" y="1794933"/>
                  </a:lnTo>
                  <a:lnTo>
                    <a:pt x="922867" y="1794933"/>
                  </a:lnTo>
                  <a:lnTo>
                    <a:pt x="1467041" y="1794933"/>
                  </a:lnTo>
                  <a:cubicBezTo>
                    <a:pt x="1262599" y="1388534"/>
                    <a:pt x="1213042" y="581377"/>
                    <a:pt x="1340041" y="575733"/>
                  </a:cubicBezTo>
                  <a:cubicBezTo>
                    <a:pt x="1467040" y="570089"/>
                    <a:pt x="1424708" y="767644"/>
                    <a:pt x="1467041" y="863600"/>
                  </a:cubicBezTo>
                  <a:lnTo>
                    <a:pt x="1797241" y="685799"/>
                  </a:lnTo>
                  <a:cubicBezTo>
                    <a:pt x="1416656" y="165892"/>
                    <a:pt x="1157227" y="51689"/>
                    <a:pt x="1009841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64" name="Gerader Verbinder 363"/>
            <p:cNvCxnSpPr/>
            <p:nvPr/>
          </p:nvCxnSpPr>
          <p:spPr>
            <a:xfrm>
              <a:off x="5590319" y="1095015"/>
              <a:ext cx="67484" cy="66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Gerader Verbinder 364"/>
            <p:cNvCxnSpPr/>
            <p:nvPr/>
          </p:nvCxnSpPr>
          <p:spPr>
            <a:xfrm>
              <a:off x="5561043" y="1095015"/>
              <a:ext cx="67484" cy="66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ieren 26"/>
            <p:cNvGrpSpPr/>
            <p:nvPr/>
          </p:nvGrpSpPr>
          <p:grpSpPr>
            <a:xfrm>
              <a:off x="5277081" y="1982593"/>
              <a:ext cx="1263191" cy="1592554"/>
              <a:chOff x="5277081" y="1982593"/>
              <a:chExt cx="1263191" cy="1592554"/>
            </a:xfrm>
            <a:gradFill flip="none"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50000"/>
                  </a:schemeClr>
                </a:gs>
                <a:gs pos="0">
                  <a:schemeClr val="tx1">
                    <a:lumMod val="95000"/>
                    <a:lumOff val="5000"/>
                  </a:schemeClr>
                </a:gs>
              </a:gsLst>
              <a:lin ang="21594000" scaled="0"/>
              <a:tileRect/>
            </a:gradFill>
          </p:grpSpPr>
          <p:sp>
            <p:nvSpPr>
              <p:cNvPr id="248" name="Rechteck 247"/>
              <p:cNvSpPr/>
              <p:nvPr/>
            </p:nvSpPr>
            <p:spPr>
              <a:xfrm>
                <a:off x="5371018" y="2698837"/>
                <a:ext cx="88719" cy="501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Abgerundetes Rechteck 249"/>
              <p:cNvSpPr/>
              <p:nvPr/>
            </p:nvSpPr>
            <p:spPr>
              <a:xfrm>
                <a:off x="6279111" y="3329658"/>
                <a:ext cx="76737" cy="236959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1" name="Rechteck 250"/>
              <p:cNvSpPr/>
              <p:nvPr/>
            </p:nvSpPr>
            <p:spPr>
              <a:xfrm>
                <a:off x="5341505" y="2315655"/>
                <a:ext cx="56131" cy="11139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56" name="Gerader Verbinder 355"/>
              <p:cNvCxnSpPr>
                <a:endCxn id="249" idx="3"/>
              </p:cNvCxnSpPr>
              <p:nvPr/>
            </p:nvCxnSpPr>
            <p:spPr>
              <a:xfrm>
                <a:off x="5492224" y="3554618"/>
                <a:ext cx="595268" cy="20529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Gerader Verbinder 361"/>
              <p:cNvCxnSpPr>
                <a:stCxn id="355" idx="11"/>
              </p:cNvCxnSpPr>
              <p:nvPr/>
            </p:nvCxnSpPr>
            <p:spPr>
              <a:xfrm>
                <a:off x="5665660" y="2632415"/>
                <a:ext cx="123067" cy="20113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Gerader Verbinder 362"/>
              <p:cNvCxnSpPr>
                <a:endCxn id="249" idx="3"/>
              </p:cNvCxnSpPr>
              <p:nvPr/>
            </p:nvCxnSpPr>
            <p:spPr>
              <a:xfrm>
                <a:off x="5666661" y="2710944"/>
                <a:ext cx="420831" cy="864203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6" name="Abgerundetes Rechteck 365"/>
              <p:cNvSpPr/>
              <p:nvPr/>
            </p:nvSpPr>
            <p:spPr>
              <a:xfrm>
                <a:off x="5374236" y="3329658"/>
                <a:ext cx="76737" cy="236959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Abgerundetes Rechteck 366"/>
              <p:cNvSpPr/>
              <p:nvPr/>
            </p:nvSpPr>
            <p:spPr>
              <a:xfrm>
                <a:off x="6463535" y="3329658"/>
                <a:ext cx="76737" cy="236959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8" name="Rechteck 367"/>
              <p:cNvSpPr/>
              <p:nvPr/>
            </p:nvSpPr>
            <p:spPr>
              <a:xfrm>
                <a:off x="5440468" y="2451588"/>
                <a:ext cx="48576" cy="98453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9" name="Rechteck 368"/>
              <p:cNvSpPr/>
              <p:nvPr/>
            </p:nvSpPr>
            <p:spPr>
              <a:xfrm>
                <a:off x="6433516" y="2498144"/>
                <a:ext cx="45719" cy="98755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0" name="Rechteck 369"/>
              <p:cNvSpPr/>
              <p:nvPr/>
            </p:nvSpPr>
            <p:spPr>
              <a:xfrm rot="21000000">
                <a:off x="5406831" y="2024826"/>
                <a:ext cx="47798" cy="4953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1" name="Rechteck 370"/>
              <p:cNvSpPr/>
              <p:nvPr/>
            </p:nvSpPr>
            <p:spPr>
              <a:xfrm rot="21000000">
                <a:off x="6389812" y="2024826"/>
                <a:ext cx="47798" cy="4953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2" name="Rechteck 371"/>
              <p:cNvSpPr/>
              <p:nvPr/>
            </p:nvSpPr>
            <p:spPr>
              <a:xfrm>
                <a:off x="6347791" y="2315655"/>
                <a:ext cx="45719" cy="117004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3" name="Rechteck 372"/>
              <p:cNvSpPr/>
              <p:nvPr/>
            </p:nvSpPr>
            <p:spPr>
              <a:xfrm>
                <a:off x="5324855" y="2587609"/>
                <a:ext cx="1132228" cy="99044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4" name="Abgerundetes Rechteck 373"/>
              <p:cNvSpPr/>
              <p:nvPr/>
            </p:nvSpPr>
            <p:spPr>
              <a:xfrm>
                <a:off x="5277081" y="3329658"/>
                <a:ext cx="76737" cy="236959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75" name="Gerader Verbinder 374"/>
              <p:cNvCxnSpPr>
                <a:endCxn id="249" idx="3"/>
              </p:cNvCxnSpPr>
              <p:nvPr/>
            </p:nvCxnSpPr>
            <p:spPr>
              <a:xfrm>
                <a:off x="5464205" y="2586628"/>
                <a:ext cx="623287" cy="988519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6" name="Rechteck 375"/>
              <p:cNvSpPr/>
              <p:nvPr/>
            </p:nvSpPr>
            <p:spPr>
              <a:xfrm>
                <a:off x="5324855" y="2250623"/>
                <a:ext cx="1132218" cy="61914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7" name="Rechteck 376"/>
              <p:cNvSpPr/>
              <p:nvPr/>
            </p:nvSpPr>
            <p:spPr>
              <a:xfrm>
                <a:off x="5498682" y="2698837"/>
                <a:ext cx="879365" cy="501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8" name="Rechteck 377"/>
              <p:cNvSpPr/>
              <p:nvPr/>
            </p:nvSpPr>
            <p:spPr>
              <a:xfrm>
                <a:off x="5324855" y="1982593"/>
                <a:ext cx="77512" cy="99044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9" name="Rechteck 378"/>
              <p:cNvSpPr/>
              <p:nvPr/>
            </p:nvSpPr>
            <p:spPr>
              <a:xfrm>
                <a:off x="6305715" y="1982593"/>
                <a:ext cx="77512" cy="99044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380" name="Gerader Verbinder 379"/>
            <p:cNvCxnSpPr>
              <a:endCxn id="360" idx="1"/>
            </p:cNvCxnSpPr>
            <p:nvPr/>
          </p:nvCxnSpPr>
          <p:spPr>
            <a:xfrm flipH="1" flipV="1">
              <a:off x="5958319" y="1155765"/>
              <a:ext cx="12638" cy="420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0182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Breitbild</PresentationFormat>
  <Paragraphs>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Office</vt:lpstr>
      <vt:lpstr>PowerPoint-Präsentation</vt:lpstr>
      <vt:lpstr>PowerPoint-Präsentation</vt:lpstr>
      <vt:lpstr>PowerPoint-Präsentation</vt:lpstr>
    </vt:vector>
  </TitlesOfParts>
  <Company>FH-Kufstein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Huber Christian</dc:creator>
  <cp:lastModifiedBy>Huber Christian</cp:lastModifiedBy>
  <cp:revision>22</cp:revision>
  <dcterms:created xsi:type="dcterms:W3CDTF">2021-04-15T14:58:20Z</dcterms:created>
  <dcterms:modified xsi:type="dcterms:W3CDTF">2022-01-17T14:30:00Z</dcterms:modified>
</cp:coreProperties>
</file>