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573" userDrawn="1">
          <p15:clr>
            <a:srgbClr val="A4A3A4"/>
          </p15:clr>
        </p15:guide>
        <p15:guide id="4" pos="5126" userDrawn="1">
          <p15:clr>
            <a:srgbClr val="A4A3A4"/>
          </p15:clr>
        </p15:guide>
        <p15:guide id="6" pos="4733" userDrawn="1">
          <p15:clr>
            <a:srgbClr val="A4A3A4"/>
          </p15:clr>
        </p15:guide>
        <p15:guide id="7" pos="2928" userDrawn="1">
          <p15:clr>
            <a:srgbClr val="A4A3A4"/>
          </p15:clr>
        </p15:guide>
        <p15:guide id="8" pos="173" userDrawn="1">
          <p15:clr>
            <a:srgbClr val="A4A3A4"/>
          </p15:clr>
        </p15:guide>
        <p15:guide id="9" pos="7574" userDrawn="1">
          <p15:clr>
            <a:srgbClr val="A4A3A4"/>
          </p15:clr>
        </p15:guide>
        <p15:guide id="10" orient="horz" pos="6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50" y="58"/>
      </p:cViewPr>
      <p:guideLst>
        <p:guide orient="horz" pos="3907"/>
        <p:guide pos="3840"/>
        <p:guide pos="2573"/>
        <p:guide pos="5126"/>
        <p:guide pos="4733"/>
        <p:guide pos="2928"/>
        <p:guide pos="173"/>
        <p:guide pos="7574"/>
        <p:guide orient="horz" pos="6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F3D57-BED6-443E-9EFB-9966C5502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5993318-AC2A-4C93-9FF4-2FA95FA1F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4160B-1C26-423B-891D-ABE95AEE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5E0C9E-B47D-454D-A8E4-BD184D235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3A296-4F29-488F-BB18-76AA20CE3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33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E8E-AC1E-4310-A15A-C0621E42E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7D4A41-BFC4-4C55-B682-B8B5AA942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D70C0D-4190-4FEF-AAE9-90DE2ECA2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0FE19-4DE3-4458-9762-734F79BC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7ECDC9-41BF-4981-9FBE-65C6F018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51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8C4BCB1-2844-48AD-9335-ACB6A87D4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D628E5-9365-4107-A87E-F98A840DD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0F61FF-DD63-4426-A11A-FCFA4233E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BCEE03-0C49-4AD4-9ADD-04BF03FAD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E601E1-FB7B-4853-8E17-7785C2E04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90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0E55A-6358-4624-A73E-D991803B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7E209-B261-43D6-80BB-86FC831F5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7A8D56-9128-4A93-A83C-3D7A851C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0D16A-581C-42D6-AB61-EB83AD4D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52A516-3A85-403C-A1DD-DA63A40B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13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8E578-FA8B-4E93-B5C3-2809606C0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2CFCC4-C7CE-48BB-8D6A-086BF8231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BC61A7-31A8-497E-A8FA-1AAD89C3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FC9C82-FA39-4862-8139-FA70E80F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6469E1-6364-4AE3-9E57-9376F195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0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07B2F9-4411-407C-B046-26B56B06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A0A685-524D-4168-9B3D-985A72382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950AA8-9C8C-48C3-9553-71042B4DC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79B631-AF7E-4D4A-99E9-768D9CCF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83E3FE-D8B3-4FBA-92AD-B4B5F9E3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466983-DAE1-45A8-9FF9-6FDCDCE6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65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67986-D2FE-41CE-BA08-EDE4FE70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7893AC-867C-45C3-86D6-5EECCCE4D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A06E08-B2B0-4998-8E99-A0790A9EB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2F5CE8-5B21-48A2-BBB5-EF90A6286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8353E27-AB21-4CEA-9C02-0EE8B2DEB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DEA2F28-05A4-4FCE-B78B-D1E8F7A14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E52203-B672-4B4B-8DD8-65429037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955D4B-4F3A-489D-B91E-7CBFE194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46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31AD2-60FD-4D3B-B1C1-D79031292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8D3293-12E3-4A7C-B0BE-34AE51BA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EF86DA8-4C50-4BF4-BE1F-01F6FB0E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C9A2EE-E828-4561-9EF2-5FFDC3B18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808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4D89940-6D86-4F05-B890-A04844AEE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ED93B5-A851-41DF-9EB3-727A2E67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F2B254-EC4B-4606-BFA8-6A4A5090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81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CEEEE-3B41-432C-9573-3731A8200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ADCE1E-9AD6-42A2-833C-F4A14649C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13A664-B828-450A-A8ED-EDF47A48A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9178A1-B995-4F28-B6DD-7426317C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E912D1-4F7E-4ECC-BCE8-2C5A0384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F6B532-439C-44CE-8CA0-A18D5DE8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57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27810-44C0-405D-A0B4-AEBBFE588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0AC08BB-F6AE-43EC-9E85-1ECA42F47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E76970-EC3A-47B1-B860-E12A3EE10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7B9B90-C74B-480C-A28F-026F2B5E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91D126-B605-494C-9FB5-D988A3D39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BBA255-E396-4274-853C-6E88B5592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34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8F99CA3-DF65-4288-908B-9EAA84E79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F1195F-807E-4415-852B-830A05775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D91C4C-8BCD-4024-9E68-FBC4EDDCE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3736A-D80E-479B-9CE1-F5B4FFA3C681}" type="datetimeFigureOut">
              <a:rPr lang="de-DE" smtClean="0"/>
              <a:t>09.03.2023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4EC8C-F4D3-401E-AF0C-782B29984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3445AD-667C-4406-B445-60735B39A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1E26E-2CD0-49F4-8394-C0C0E568C7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87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79C240E-970A-4736-9903-E33F7D336023}"/>
              </a:ext>
            </a:extLst>
          </p:cNvPr>
          <p:cNvSpPr txBox="1"/>
          <p:nvPr/>
        </p:nvSpPr>
        <p:spPr>
          <a:xfrm>
            <a:off x="261256" y="6290989"/>
            <a:ext cx="716027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Name Last Name</a:t>
            </a:r>
            <a:b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FH Kufstein Tirol | Full Name of Study Program | Course Short Form e.g. ENM.vzB.22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https://intranet.fh-kufstein.ac.at/documents/1808027/1842512/FHKufstein_grau60_EN.png/9b13d0c8-9139-4802-99a7-947f77a67525?t=1424696479000">
            <a:extLst>
              <a:ext uri="{FF2B5EF4-FFF2-40B4-BE49-F238E27FC236}">
                <a16:creationId xmlns:a16="http://schemas.microsoft.com/office/drawing/2014/main" id="{7FF7425B-C8B4-4A83-B645-F3676420D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6157" y="6283844"/>
            <a:ext cx="760281" cy="48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ntranet.fh-kufstein.ac.at/documents/1808027/1842512/FHKufstein_wei%C3%9F_EN.png/e5309241-5cc3-4dba-9b01-405b197ac967?t=1424696580000">
            <a:extLst>
              <a:ext uri="{FF2B5EF4-FFF2-40B4-BE49-F238E27FC236}">
                <a16:creationId xmlns:a16="http://schemas.microsoft.com/office/drawing/2014/main" id="{8685D5D6-CEE6-4B89-9EE5-4F5CD1499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787" y="6240464"/>
            <a:ext cx="761600" cy="48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CD88216-9803-4BA6-A906-2B16D9EC7DDA}"/>
              </a:ext>
            </a:extLst>
          </p:cNvPr>
          <p:cNvCxnSpPr/>
          <p:nvPr/>
        </p:nvCxnSpPr>
        <p:spPr>
          <a:xfrm>
            <a:off x="0" y="6197933"/>
            <a:ext cx="12192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A4C3DCF9-1C39-49A4-A75C-07D6A9806A78}"/>
              </a:ext>
            </a:extLst>
          </p:cNvPr>
          <p:cNvCxnSpPr/>
          <p:nvPr/>
        </p:nvCxnSpPr>
        <p:spPr>
          <a:xfrm>
            <a:off x="0" y="956081"/>
            <a:ext cx="12192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BCBDEDA-FD72-4F2D-9FE1-F09E2121E278}"/>
              </a:ext>
            </a:extLst>
          </p:cNvPr>
          <p:cNvGrpSpPr/>
          <p:nvPr/>
        </p:nvGrpSpPr>
        <p:grpSpPr>
          <a:xfrm>
            <a:off x="6982297" y="6549296"/>
            <a:ext cx="439229" cy="140785"/>
            <a:chOff x="-6481536" y="0"/>
            <a:chExt cx="21396038" cy="6858000"/>
          </a:xfrm>
        </p:grpSpPr>
        <p:pic>
          <p:nvPicPr>
            <p:cNvPr id="1030" name="Picture 6" descr="https://mirrors.creativecommons.org/presskit/icons/cc.xlarge.png">
              <a:extLst>
                <a:ext uri="{FF2B5EF4-FFF2-40B4-BE49-F238E27FC236}">
                  <a16:creationId xmlns:a16="http://schemas.microsoft.com/office/drawing/2014/main" id="{3E2E8E4D-55B5-48AB-BE2E-A1D8D13A79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481536" y="0"/>
              <a:ext cx="6858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s://mirrors.creativecommons.org/presskit/icons/by.xlarge.png">
              <a:extLst>
                <a:ext uri="{FF2B5EF4-FFF2-40B4-BE49-F238E27FC236}">
                  <a16:creationId xmlns:a16="http://schemas.microsoft.com/office/drawing/2014/main" id="{DFACAA7C-CFC4-40C9-BCD7-9A8165C91E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385" y="0"/>
              <a:ext cx="685802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mirrors.creativecommons.org/presskit/icons/sa.xlarge.png">
              <a:extLst>
                <a:ext uri="{FF2B5EF4-FFF2-40B4-BE49-F238E27FC236}">
                  <a16:creationId xmlns:a16="http://schemas.microsoft.com/office/drawing/2014/main" id="{BDA79CC6-24FE-4B88-9D55-D456D1CD22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6482" y="0"/>
              <a:ext cx="685802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D4BBAE26-24C4-4E21-87FD-E2CFCE12A413}"/>
              </a:ext>
            </a:extLst>
          </p:cNvPr>
          <p:cNvSpPr txBox="1"/>
          <p:nvPr/>
        </p:nvSpPr>
        <p:spPr>
          <a:xfrm>
            <a:off x="261257" y="324183"/>
            <a:ext cx="11669486" cy="3447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central</a:t>
            </a:r>
            <a:r>
              <a:rPr lang="de-D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</a:t>
            </a:r>
            <a:r>
              <a:rPr lang="de-D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</a:t>
            </a:r>
            <a:r>
              <a:rPr lang="de-D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topic</a:t>
            </a:r>
            <a:r>
              <a:rPr lang="de-D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</a:t>
            </a:r>
            <a:r>
              <a:rPr lang="de-D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important</a:t>
            </a:r>
            <a:r>
              <a:rPr lang="de-D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  <a:endParaRPr lang="de-DE" sz="2800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C8EB4A-5DB6-4C11-9017-576150FCB240}"/>
              </a:ext>
            </a:extLst>
          </p:cNvPr>
          <p:cNvSpPr txBox="1"/>
          <p:nvPr/>
        </p:nvSpPr>
        <p:spPr>
          <a:xfrm>
            <a:off x="6095999" y="1552465"/>
            <a:ext cx="5927725" cy="4524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position of the header text as well as the author’s name </a:t>
            </a:r>
            <a:b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study program and the logo of the FH Kufstein Tirol in the footer are predefined. If you need 2 lines in the header, move the text vertically so that it fits well in the given area.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 color &amp; background as well as the use and style of the boundary lines can be changed.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graphical abstract has fulfilled the requirements of Creative Commons CC BY-SA 4.0. We reserve the right to publish the graphical abstract on the website of FH Kufstein Tirol. Place the Creative Commons characters directly after the end of the text in the footer.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dark backgrounds in the footer, the alternative white logo of the FH Kufstein Tirol is to be used.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given guiding lines are in the ratio 1:3, 1:2 as well as in the golden section. Text and graphic elements can be placed in these frames. However, there is no need to use these grids.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 is the language of your thesis.</a:t>
            </a:r>
            <a:endParaRPr lang="de-DE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1F22F81-2A39-4E53-969D-BB21AEB0185B}"/>
              </a:ext>
            </a:extLst>
          </p:cNvPr>
          <p:cNvSpPr txBox="1"/>
          <p:nvPr/>
        </p:nvSpPr>
        <p:spPr>
          <a:xfrm>
            <a:off x="261257" y="3247708"/>
            <a:ext cx="5729684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9600" b="1" dirty="0" err="1">
                <a:solidFill>
                  <a:schemeClr val="bg1">
                    <a:lumMod val="8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graphical</a:t>
            </a:r>
            <a:br>
              <a:rPr lang="de-DE" sz="9600" b="1" dirty="0">
                <a:solidFill>
                  <a:schemeClr val="bg1">
                    <a:lumMod val="8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9600" b="1" dirty="0" err="1">
                <a:solidFill>
                  <a:schemeClr val="bg1">
                    <a:lumMod val="8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abstract</a:t>
            </a:r>
            <a:endParaRPr lang="de-DE" sz="9600" b="1" dirty="0">
              <a:solidFill>
                <a:schemeClr val="bg1">
                  <a:lumMod val="8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DF152E2-43AF-400A-A9CD-783EB945C845}"/>
              </a:ext>
            </a:extLst>
          </p:cNvPr>
          <p:cNvGrpSpPr/>
          <p:nvPr/>
        </p:nvGrpSpPr>
        <p:grpSpPr>
          <a:xfrm>
            <a:off x="279012" y="1091954"/>
            <a:ext cx="11736280" cy="339358"/>
            <a:chOff x="279012" y="1091953"/>
            <a:chExt cx="11736280" cy="798991"/>
          </a:xfrm>
        </p:grpSpPr>
        <p:cxnSp>
          <p:nvCxnSpPr>
            <p:cNvPr id="3" name="Gerader Verbinder 2">
              <a:extLst>
                <a:ext uri="{FF2B5EF4-FFF2-40B4-BE49-F238E27FC236}">
                  <a16:creationId xmlns:a16="http://schemas.microsoft.com/office/drawing/2014/main" id="{1C15A062-8CCD-4E7A-87EC-A2EFF6F5C1C7}"/>
                </a:ext>
              </a:extLst>
            </p:cNvPr>
            <p:cNvCxnSpPr/>
            <p:nvPr/>
          </p:nvCxnSpPr>
          <p:spPr>
            <a:xfrm>
              <a:off x="279012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CD3DDD4B-DB69-4616-B11A-165CF85DD046}"/>
                </a:ext>
              </a:extLst>
            </p:cNvPr>
            <p:cNvCxnSpPr/>
            <p:nvPr/>
          </p:nvCxnSpPr>
          <p:spPr>
            <a:xfrm>
              <a:off x="4078655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1FC8C214-0059-4A13-8718-B9FC225911C1}"/>
                </a:ext>
              </a:extLst>
            </p:cNvPr>
            <p:cNvCxnSpPr/>
            <p:nvPr/>
          </p:nvCxnSpPr>
          <p:spPr>
            <a:xfrm>
              <a:off x="4646826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1F94AAF1-E7B1-41CB-AA2E-1DEF05C6B550}"/>
                </a:ext>
              </a:extLst>
            </p:cNvPr>
            <p:cNvCxnSpPr/>
            <p:nvPr/>
          </p:nvCxnSpPr>
          <p:spPr>
            <a:xfrm>
              <a:off x="6102764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57F6C3A1-56EE-4302-A70F-2714A257F3A1}"/>
                </a:ext>
              </a:extLst>
            </p:cNvPr>
            <p:cNvCxnSpPr/>
            <p:nvPr/>
          </p:nvCxnSpPr>
          <p:spPr>
            <a:xfrm>
              <a:off x="7514314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3E73A5D4-CE07-401F-A879-63FF79E1F793}"/>
                </a:ext>
              </a:extLst>
            </p:cNvPr>
            <p:cNvCxnSpPr/>
            <p:nvPr/>
          </p:nvCxnSpPr>
          <p:spPr>
            <a:xfrm>
              <a:off x="8144628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69C6F7D0-4E4C-49A5-8EF6-165E82503665}"/>
                </a:ext>
              </a:extLst>
            </p:cNvPr>
            <p:cNvCxnSpPr/>
            <p:nvPr/>
          </p:nvCxnSpPr>
          <p:spPr>
            <a:xfrm>
              <a:off x="12015292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5D90E1C-3A28-4D67-923B-02C1260CB507}"/>
              </a:ext>
            </a:extLst>
          </p:cNvPr>
          <p:cNvGrpSpPr/>
          <p:nvPr/>
        </p:nvGrpSpPr>
        <p:grpSpPr>
          <a:xfrm>
            <a:off x="279012" y="6059023"/>
            <a:ext cx="11736280" cy="85909"/>
            <a:chOff x="279012" y="1091953"/>
            <a:chExt cx="11736280" cy="798991"/>
          </a:xfrm>
        </p:grpSpPr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75755E18-CC97-460A-9E44-B83A88F5240B}"/>
                </a:ext>
              </a:extLst>
            </p:cNvPr>
            <p:cNvCxnSpPr/>
            <p:nvPr/>
          </p:nvCxnSpPr>
          <p:spPr>
            <a:xfrm>
              <a:off x="279012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D838B3E4-13AF-428E-AACD-7AE7326897CE}"/>
                </a:ext>
              </a:extLst>
            </p:cNvPr>
            <p:cNvCxnSpPr/>
            <p:nvPr/>
          </p:nvCxnSpPr>
          <p:spPr>
            <a:xfrm>
              <a:off x="4078655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67F8670F-A346-4C97-A2CA-AB0AE961713B}"/>
                </a:ext>
              </a:extLst>
            </p:cNvPr>
            <p:cNvCxnSpPr/>
            <p:nvPr/>
          </p:nvCxnSpPr>
          <p:spPr>
            <a:xfrm>
              <a:off x="4646826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8FDF31D6-F20F-41FF-827F-972D06E0CC1B}"/>
                </a:ext>
              </a:extLst>
            </p:cNvPr>
            <p:cNvCxnSpPr/>
            <p:nvPr/>
          </p:nvCxnSpPr>
          <p:spPr>
            <a:xfrm>
              <a:off x="6102764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1EEE3A84-75C2-4B50-A948-8373EA2664A9}"/>
                </a:ext>
              </a:extLst>
            </p:cNvPr>
            <p:cNvCxnSpPr/>
            <p:nvPr/>
          </p:nvCxnSpPr>
          <p:spPr>
            <a:xfrm>
              <a:off x="7514314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8B9F3755-EAAC-44C9-9ACD-0B30E95B2367}"/>
                </a:ext>
              </a:extLst>
            </p:cNvPr>
            <p:cNvCxnSpPr/>
            <p:nvPr/>
          </p:nvCxnSpPr>
          <p:spPr>
            <a:xfrm>
              <a:off x="8144628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DF76AC5F-0950-4A9A-ACB8-0CB3DAC76635}"/>
                </a:ext>
              </a:extLst>
            </p:cNvPr>
            <p:cNvCxnSpPr/>
            <p:nvPr/>
          </p:nvCxnSpPr>
          <p:spPr>
            <a:xfrm>
              <a:off x="12015292" y="1091953"/>
              <a:ext cx="0" cy="798991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echteck 5">
            <a:extLst>
              <a:ext uri="{FF2B5EF4-FFF2-40B4-BE49-F238E27FC236}">
                <a16:creationId xmlns:a16="http://schemas.microsoft.com/office/drawing/2014/main" id="{DCDAA07A-84D4-4A74-9743-D13BEC2BC20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022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 Christian</dc:creator>
  <cp:lastModifiedBy>Huber Christian</cp:lastModifiedBy>
  <cp:revision>22</cp:revision>
  <dcterms:created xsi:type="dcterms:W3CDTF">2023-02-24T14:01:28Z</dcterms:created>
  <dcterms:modified xsi:type="dcterms:W3CDTF">2023-03-09T17:59:50Z</dcterms:modified>
</cp:coreProperties>
</file>